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51"/>
  </p:notesMasterIdLst>
  <p:handoutMasterIdLst>
    <p:handoutMasterId r:id="rId52"/>
  </p:handoutMasterIdLst>
  <p:sldIdLst>
    <p:sldId id="1903" r:id="rId5"/>
    <p:sldId id="1904" r:id="rId6"/>
    <p:sldId id="1905" r:id="rId7"/>
    <p:sldId id="1906" r:id="rId8"/>
    <p:sldId id="1928" r:id="rId9"/>
    <p:sldId id="1929" r:id="rId10"/>
    <p:sldId id="1930" r:id="rId11"/>
    <p:sldId id="1912" r:id="rId12"/>
    <p:sldId id="1914" r:id="rId13"/>
    <p:sldId id="1915" r:id="rId14"/>
    <p:sldId id="1916" r:id="rId15"/>
    <p:sldId id="1931" r:id="rId16"/>
    <p:sldId id="1932" r:id="rId17"/>
    <p:sldId id="1949" r:id="rId18"/>
    <p:sldId id="1921" r:id="rId19"/>
    <p:sldId id="1923" r:id="rId20"/>
    <p:sldId id="1933" r:id="rId21"/>
    <p:sldId id="1934" r:id="rId22"/>
    <p:sldId id="1935" r:id="rId23"/>
    <p:sldId id="1937" r:id="rId24"/>
    <p:sldId id="1938" r:id="rId25"/>
    <p:sldId id="1889" r:id="rId26"/>
    <p:sldId id="1892" r:id="rId27"/>
    <p:sldId id="1940" r:id="rId28"/>
    <p:sldId id="290" r:id="rId29"/>
    <p:sldId id="291" r:id="rId30"/>
    <p:sldId id="292" r:id="rId31"/>
    <p:sldId id="293" r:id="rId32"/>
    <p:sldId id="271" r:id="rId33"/>
    <p:sldId id="272" r:id="rId34"/>
    <p:sldId id="273" r:id="rId35"/>
    <p:sldId id="274" r:id="rId36"/>
    <p:sldId id="295" r:id="rId37"/>
    <p:sldId id="296" r:id="rId38"/>
    <p:sldId id="297" r:id="rId39"/>
    <p:sldId id="275" r:id="rId40"/>
    <p:sldId id="277" r:id="rId41"/>
    <p:sldId id="278" r:id="rId42"/>
    <p:sldId id="1911" r:id="rId43"/>
    <p:sldId id="1947" r:id="rId44"/>
    <p:sldId id="1948" r:id="rId45"/>
    <p:sldId id="298" r:id="rId46"/>
    <p:sldId id="1951" r:id="rId47"/>
    <p:sldId id="1917" r:id="rId48"/>
    <p:sldId id="1919" r:id="rId49"/>
    <p:sldId id="1918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33" userDrawn="1">
          <p15:clr>
            <a:srgbClr val="A4A3A4"/>
          </p15:clr>
        </p15:guide>
        <p15:guide id="2" orient="horz" pos="1651" userDrawn="1">
          <p15:clr>
            <a:srgbClr val="A4A3A4"/>
          </p15:clr>
        </p15:guide>
        <p15:guide id="3" pos="1013" userDrawn="1">
          <p15:clr>
            <a:srgbClr val="A4A3A4"/>
          </p15:clr>
        </p15:guide>
        <p15:guide id="4" pos="4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Diswel Khriam [Chillibreeze]" initials="DK[" lastIdx="1" clrIdx="5">
    <p:extLst>
      <p:ext uri="{19B8F6BF-5375-455C-9EA6-DF929625EA0E}">
        <p15:presenceInfo xmlns:p15="http://schemas.microsoft.com/office/powerpoint/2012/main" userId="S::diswel.k@chillibreeze.com::fbeec9ff-bca4-44d8-a970-c64a780118de" providerId="AD"/>
      </p:ext>
    </p:extLst>
  </p:cmAuthor>
  <p:cmAuthor id="6" name="Jarrod Renfro" initials="JR" lastIdx="1" clrIdx="6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B11"/>
    <a:srgbClr val="243A5E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A48E4-0BC1-4A38-994F-CA727540C55A}" v="51" dt="2022-04-22T16:27:29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8" autoAdjust="0"/>
    <p:restoredTop sz="81316" autoAdjust="0"/>
  </p:normalViewPr>
  <p:slideViewPr>
    <p:cSldViewPr snapToGrid="0">
      <p:cViewPr varScale="1">
        <p:scale>
          <a:sx n="61" d="100"/>
          <a:sy n="61" d="100"/>
        </p:scale>
        <p:origin x="42" y="2628"/>
      </p:cViewPr>
      <p:guideLst>
        <p:guide pos="6533"/>
        <p:guide orient="horz" pos="1651"/>
        <p:guide pos="1013"/>
        <p:guide pos="45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971A861E-C453-48EE-9AD2-9B48A8211407}"/>
    <pc:docChg chg="undo custSel modSld">
      <pc:chgData name="Jarrod Renfro" userId="d048d542-e669-493e-8dc7-fbcf4efcde8f" providerId="ADAL" clId="{971A861E-C453-48EE-9AD2-9B48A8211407}" dt="2020-12-07T20:15:29.592" v="7" actId="20577"/>
      <pc:docMkLst>
        <pc:docMk/>
      </pc:docMkLst>
      <pc:sldChg chg="modSp mod">
        <pc:chgData name="Jarrod Renfro" userId="d048d542-e669-493e-8dc7-fbcf4efcde8f" providerId="ADAL" clId="{971A861E-C453-48EE-9AD2-9B48A8211407}" dt="2020-12-07T20:06:26.587" v="1" actId="20577"/>
        <pc:sldMkLst>
          <pc:docMk/>
          <pc:sldMk cId="2009053963" sldId="1472"/>
        </pc:sldMkLst>
        <pc:spChg chg="mod">
          <ac:chgData name="Jarrod Renfro" userId="d048d542-e669-493e-8dc7-fbcf4efcde8f" providerId="ADAL" clId="{971A861E-C453-48EE-9AD2-9B48A8211407}" dt="2020-12-07T20:06:26.587" v="1" actId="20577"/>
          <ac:spMkLst>
            <pc:docMk/>
            <pc:sldMk cId="2009053963" sldId="1472"/>
            <ac:spMk id="41" creationId="{D41C8C44-241A-410A-A9FB-CE1F381AB210}"/>
          </ac:spMkLst>
        </pc:spChg>
      </pc:sldChg>
      <pc:sldChg chg="modSp mod addCm delCm modCm">
        <pc:chgData name="Jarrod Renfro" userId="d048d542-e669-493e-8dc7-fbcf4efcde8f" providerId="ADAL" clId="{971A861E-C453-48EE-9AD2-9B48A8211407}" dt="2020-12-07T20:09:05.171" v="6" actId="20577"/>
        <pc:sldMkLst>
          <pc:docMk/>
          <pc:sldMk cId="2516066467" sldId="1498"/>
        </pc:sldMkLst>
        <pc:spChg chg="mod">
          <ac:chgData name="Jarrod Renfro" userId="d048d542-e669-493e-8dc7-fbcf4efcde8f" providerId="ADAL" clId="{971A861E-C453-48EE-9AD2-9B48A8211407}" dt="2020-12-07T20:09:05.171" v="6" actId="20577"/>
          <ac:spMkLst>
            <pc:docMk/>
            <pc:sldMk cId="2516066467" sldId="1498"/>
            <ac:spMk id="12" creationId="{8DAD3240-E568-458C-82C5-9771D9F3F0DD}"/>
          </ac:spMkLst>
        </pc:spChg>
      </pc:sldChg>
      <pc:sldChg chg="modSp mod">
        <pc:chgData name="Jarrod Renfro" userId="d048d542-e669-493e-8dc7-fbcf4efcde8f" providerId="ADAL" clId="{971A861E-C453-48EE-9AD2-9B48A8211407}" dt="2020-12-07T19:27:27.533" v="0" actId="20577"/>
        <pc:sldMkLst>
          <pc:docMk/>
          <pc:sldMk cId="3281419917" sldId="1906"/>
        </pc:sldMkLst>
        <pc:spChg chg="mod">
          <ac:chgData name="Jarrod Renfro" userId="d048d542-e669-493e-8dc7-fbcf4efcde8f" providerId="ADAL" clId="{971A861E-C453-48EE-9AD2-9B48A8211407}" dt="2020-12-07T19:27:27.533" v="0" actId="20577"/>
          <ac:spMkLst>
            <pc:docMk/>
            <pc:sldMk cId="3281419917" sldId="1906"/>
            <ac:spMk id="119" creationId="{BF4B5E57-93B4-4CB9-B01B-D902E95295EA}"/>
          </ac:spMkLst>
        </pc:spChg>
      </pc:sldChg>
      <pc:sldChg chg="modSp mod">
        <pc:chgData name="Jarrod Renfro" userId="d048d542-e669-493e-8dc7-fbcf4efcde8f" providerId="ADAL" clId="{971A861E-C453-48EE-9AD2-9B48A8211407}" dt="2020-12-07T20:15:29.592" v="7" actId="20577"/>
        <pc:sldMkLst>
          <pc:docMk/>
          <pc:sldMk cId="419312131" sldId="1914"/>
        </pc:sldMkLst>
        <pc:spChg chg="mod">
          <ac:chgData name="Jarrod Renfro" userId="d048d542-e669-493e-8dc7-fbcf4efcde8f" providerId="ADAL" clId="{971A861E-C453-48EE-9AD2-9B48A8211407}" dt="2020-12-07T20:15:29.592" v="7" actId="20577"/>
          <ac:spMkLst>
            <pc:docMk/>
            <pc:sldMk cId="419312131" sldId="1914"/>
            <ac:spMk id="11" creationId="{41C91A02-DC7B-4E31-820E-18DAB083FF9F}"/>
          </ac:spMkLst>
        </pc:spChg>
      </pc:sldChg>
    </pc:docChg>
  </pc:docChgLst>
  <pc:docChgLst>
    <pc:chgData name="Luiz Macedo" userId="7b3c29be-d15f-473b-8b79-40ce79eed9b8" providerId="ADAL" clId="{A79A48E4-0BC1-4A38-994F-CA727540C55A}"/>
    <pc:docChg chg="undo redo custSel addSld delSld modSld sldOrd addSection delSection modSection">
      <pc:chgData name="Luiz Macedo" userId="7b3c29be-d15f-473b-8b79-40ce79eed9b8" providerId="ADAL" clId="{A79A48E4-0BC1-4A38-994F-CA727540C55A}" dt="2022-04-22T16:27:42.189" v="1419" actId="20577"/>
      <pc:docMkLst>
        <pc:docMk/>
      </pc:docMkLst>
      <pc:sldChg chg="modSp del mod">
        <pc:chgData name="Luiz Macedo" userId="7b3c29be-d15f-473b-8b79-40ce79eed9b8" providerId="ADAL" clId="{A79A48E4-0BC1-4A38-994F-CA727540C55A}" dt="2022-03-10T22:59:18.307" v="97" actId="2696"/>
        <pc:sldMkLst>
          <pc:docMk/>
          <pc:sldMk cId="2505691805" sldId="260"/>
        </pc:sldMkLst>
        <pc:spChg chg="mod">
          <ac:chgData name="Luiz Macedo" userId="7b3c29be-d15f-473b-8b79-40ce79eed9b8" providerId="ADAL" clId="{A79A48E4-0BC1-4A38-994F-CA727540C55A}" dt="2022-03-01T23:01:33.366" v="61"/>
          <ac:spMkLst>
            <pc:docMk/>
            <pc:sldMk cId="2505691805" sldId="260"/>
            <ac:spMk id="3" creationId="{43CC0B5A-B0A8-40B0-9B6C-9B1561F4F052}"/>
          </ac:spMkLst>
        </pc:spChg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2105102561" sldId="261"/>
        </pc:sldMkLst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4213750559" sldId="262"/>
        </pc:sldMkLst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391102864" sldId="264"/>
        </pc:sldMkLst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1677140489" sldId="265"/>
        </pc:sldMkLst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2831617250" sldId="266"/>
        </pc:sldMkLst>
      </pc:sldChg>
      <pc:sldChg chg="del">
        <pc:chgData name="Luiz Macedo" userId="7b3c29be-d15f-473b-8b79-40ce79eed9b8" providerId="ADAL" clId="{A79A48E4-0BC1-4A38-994F-CA727540C55A}" dt="2022-03-10T22:59:08.624" v="96" actId="2696"/>
        <pc:sldMkLst>
          <pc:docMk/>
          <pc:sldMk cId="4001730690" sldId="267"/>
        </pc:sldMkLst>
      </pc:sldChg>
      <pc:sldChg chg="modSp mod">
        <pc:chgData name="Luiz Macedo" userId="7b3c29be-d15f-473b-8b79-40ce79eed9b8" providerId="ADAL" clId="{A79A48E4-0BC1-4A38-994F-CA727540C55A}" dt="2022-03-10T22:58:24.911" v="91" actId="20577"/>
        <pc:sldMkLst>
          <pc:docMk/>
          <pc:sldMk cId="3175778620" sldId="271"/>
        </pc:sldMkLst>
        <pc:spChg chg="mod">
          <ac:chgData name="Luiz Macedo" userId="7b3c29be-d15f-473b-8b79-40ce79eed9b8" providerId="ADAL" clId="{A79A48E4-0BC1-4A38-994F-CA727540C55A}" dt="2022-03-10T22:58:24.911" v="91" actId="20577"/>
          <ac:spMkLst>
            <pc:docMk/>
            <pc:sldMk cId="3175778620" sldId="271"/>
            <ac:spMk id="3" creationId="{8C16A369-AD68-4B39-AB4B-1B3E704D55AF}"/>
          </ac:spMkLst>
        </pc:spChg>
      </pc:sldChg>
      <pc:sldChg chg="modSp mod">
        <pc:chgData name="Luiz Macedo" userId="7b3c29be-d15f-473b-8b79-40ce79eed9b8" providerId="ADAL" clId="{A79A48E4-0BC1-4A38-994F-CA727540C55A}" dt="2022-03-10T22:58:28.964" v="93" actId="20577"/>
        <pc:sldMkLst>
          <pc:docMk/>
          <pc:sldMk cId="495635148" sldId="290"/>
        </pc:sldMkLst>
        <pc:spChg chg="mod">
          <ac:chgData name="Luiz Macedo" userId="7b3c29be-d15f-473b-8b79-40ce79eed9b8" providerId="ADAL" clId="{A79A48E4-0BC1-4A38-994F-CA727540C55A}" dt="2022-03-10T22:58:28.964" v="93" actId="20577"/>
          <ac:spMkLst>
            <pc:docMk/>
            <pc:sldMk cId="495635148" sldId="290"/>
            <ac:spMk id="3" creationId="{E4AD3DE8-A161-45D5-AB6E-F8188793B95A}"/>
          </ac:spMkLst>
        </pc:spChg>
      </pc:sldChg>
      <pc:sldChg chg="modSp mod">
        <pc:chgData name="Luiz Macedo" userId="7b3c29be-d15f-473b-8b79-40ce79eed9b8" providerId="ADAL" clId="{A79A48E4-0BC1-4A38-994F-CA727540C55A}" dt="2022-03-12T00:39:45.836" v="113"/>
        <pc:sldMkLst>
          <pc:docMk/>
          <pc:sldMk cId="2947212371" sldId="293"/>
        </pc:sldMkLst>
        <pc:spChg chg="mod">
          <ac:chgData name="Luiz Macedo" userId="7b3c29be-d15f-473b-8b79-40ce79eed9b8" providerId="ADAL" clId="{A79A48E4-0BC1-4A38-994F-CA727540C55A}" dt="2022-03-12T00:39:45.836" v="113"/>
          <ac:spMkLst>
            <pc:docMk/>
            <pc:sldMk cId="2947212371" sldId="293"/>
            <ac:spMk id="2" creationId="{2DC5A2DF-4BE2-4D0B-9A10-27B879B7AFBC}"/>
          </ac:spMkLst>
        </pc:spChg>
      </pc:sldChg>
      <pc:sldChg chg="modSp mod">
        <pc:chgData name="Luiz Macedo" userId="7b3c29be-d15f-473b-8b79-40ce79eed9b8" providerId="ADAL" clId="{A79A48E4-0BC1-4A38-994F-CA727540C55A}" dt="2022-03-10T22:58:34.073" v="95" actId="20577"/>
        <pc:sldMkLst>
          <pc:docMk/>
          <pc:sldMk cId="621830418" sldId="294"/>
        </pc:sldMkLst>
        <pc:spChg chg="mod">
          <ac:chgData name="Luiz Macedo" userId="7b3c29be-d15f-473b-8b79-40ce79eed9b8" providerId="ADAL" clId="{A79A48E4-0BC1-4A38-994F-CA727540C55A}" dt="2022-03-10T22:58:34.073" v="95" actId="20577"/>
          <ac:spMkLst>
            <pc:docMk/>
            <pc:sldMk cId="621830418" sldId="294"/>
            <ac:spMk id="3" creationId="{D4207C3F-121D-4FAB-A294-28DB7D4F0E67}"/>
          </ac:spMkLst>
        </pc:spChg>
      </pc:sldChg>
      <pc:sldChg chg="delSp modSp mod">
        <pc:chgData name="Luiz Macedo" userId="7b3c29be-d15f-473b-8b79-40ce79eed9b8" providerId="ADAL" clId="{A79A48E4-0BC1-4A38-994F-CA727540C55A}" dt="2022-03-12T00:17:23.835" v="110" actId="1076"/>
        <pc:sldMkLst>
          <pc:docMk/>
          <pc:sldMk cId="4059127858" sldId="297"/>
        </pc:sldMkLst>
        <pc:spChg chg="mod">
          <ac:chgData name="Luiz Macedo" userId="7b3c29be-d15f-473b-8b79-40ce79eed9b8" providerId="ADAL" clId="{A79A48E4-0BC1-4A38-994F-CA727540C55A}" dt="2022-03-12T00:17:21.442" v="109" actId="14100"/>
          <ac:spMkLst>
            <pc:docMk/>
            <pc:sldMk cId="4059127858" sldId="297"/>
            <ac:spMk id="16" creationId="{0B37D6AB-5364-40B0-ABDF-40685D7CD83D}"/>
          </ac:spMkLst>
        </pc:spChg>
        <pc:spChg chg="del">
          <ac:chgData name="Luiz Macedo" userId="7b3c29be-d15f-473b-8b79-40ce79eed9b8" providerId="ADAL" clId="{A79A48E4-0BC1-4A38-994F-CA727540C55A}" dt="2022-03-12T00:16:56.085" v="100" actId="478"/>
          <ac:spMkLst>
            <pc:docMk/>
            <pc:sldMk cId="4059127858" sldId="297"/>
            <ac:spMk id="18" creationId="{F0AA19CA-A762-47B6-864F-DC7D70650459}"/>
          </ac:spMkLst>
        </pc:spChg>
        <pc:picChg chg="mod">
          <ac:chgData name="Luiz Macedo" userId="7b3c29be-d15f-473b-8b79-40ce79eed9b8" providerId="ADAL" clId="{A79A48E4-0BC1-4A38-994F-CA727540C55A}" dt="2022-03-12T00:17:23.835" v="110" actId="1076"/>
          <ac:picMkLst>
            <pc:docMk/>
            <pc:sldMk cId="4059127858" sldId="297"/>
            <ac:picMk id="5" creationId="{073557C0-0024-4827-81F9-D407B09A6496}"/>
          </ac:picMkLst>
        </pc:picChg>
      </pc:sldChg>
      <pc:sldChg chg="modSp mod">
        <pc:chgData name="Luiz Macedo" userId="7b3c29be-d15f-473b-8b79-40ce79eed9b8" providerId="ADAL" clId="{A79A48E4-0BC1-4A38-994F-CA727540C55A}" dt="2022-03-30T21:43:53.214" v="137" actId="20577"/>
        <pc:sldMkLst>
          <pc:docMk/>
          <pc:sldMk cId="27637908" sldId="298"/>
        </pc:sldMkLst>
        <pc:spChg chg="mod">
          <ac:chgData name="Luiz Macedo" userId="7b3c29be-d15f-473b-8b79-40ce79eed9b8" providerId="ADAL" clId="{A79A48E4-0BC1-4A38-994F-CA727540C55A}" dt="2022-03-30T21:43:53.214" v="137" actId="20577"/>
          <ac:spMkLst>
            <pc:docMk/>
            <pc:sldMk cId="27637908" sldId="298"/>
            <ac:spMk id="17" creationId="{00000000-0000-0000-0000-000000000000}"/>
          </ac:spMkLst>
        </pc:spChg>
      </pc:sldChg>
      <pc:sldChg chg="modSp mod modNotesTx">
        <pc:chgData name="Luiz Macedo" userId="7b3c29be-d15f-473b-8b79-40ce79eed9b8" providerId="ADAL" clId="{A79A48E4-0BC1-4A38-994F-CA727540C55A}" dt="2022-04-08T20:46:03.616" v="320" actId="20577"/>
        <pc:sldMkLst>
          <pc:docMk/>
          <pc:sldMk cId="3547663017" sldId="1486"/>
        </pc:sldMkLst>
        <pc:spChg chg="mod">
          <ac:chgData name="Luiz Macedo" userId="7b3c29be-d15f-473b-8b79-40ce79eed9b8" providerId="ADAL" clId="{A79A48E4-0BC1-4A38-994F-CA727540C55A}" dt="2022-04-08T20:26:37.262" v="292" actId="6549"/>
          <ac:spMkLst>
            <pc:docMk/>
            <pc:sldMk cId="3547663017" sldId="1486"/>
            <ac:spMk id="2" creationId="{544A83E9-9D3F-4D27-92C5-3271240ED3D2}"/>
          </ac:spMkLst>
        </pc:spChg>
      </pc:sldChg>
      <pc:sldChg chg="modSp mod">
        <pc:chgData name="Luiz Macedo" userId="7b3c29be-d15f-473b-8b79-40ce79eed9b8" providerId="ADAL" clId="{A79A48E4-0BC1-4A38-994F-CA727540C55A}" dt="2022-03-14T21:07:59.943" v="127" actId="108"/>
        <pc:sldMkLst>
          <pc:docMk/>
          <pc:sldMk cId="825610705" sldId="1489"/>
        </pc:sldMkLst>
        <pc:spChg chg="mod">
          <ac:chgData name="Luiz Macedo" userId="7b3c29be-d15f-473b-8b79-40ce79eed9b8" providerId="ADAL" clId="{A79A48E4-0BC1-4A38-994F-CA727540C55A}" dt="2022-03-14T21:07:59.943" v="127" actId="108"/>
          <ac:spMkLst>
            <pc:docMk/>
            <pc:sldMk cId="825610705" sldId="1489"/>
            <ac:spMk id="67" creationId="{8D09FF2F-A798-40E6-9E0A-4AD844F851A0}"/>
          </ac:spMkLst>
        </pc:spChg>
      </pc:sldChg>
      <pc:sldChg chg="del">
        <pc:chgData name="Luiz Macedo" userId="7b3c29be-d15f-473b-8b79-40ce79eed9b8" providerId="ADAL" clId="{A79A48E4-0BC1-4A38-994F-CA727540C55A}" dt="2022-04-08T20:21:43.405" v="205" actId="2696"/>
        <pc:sldMkLst>
          <pc:docMk/>
          <pc:sldMk cId="2288818199" sldId="1495"/>
        </pc:sldMkLst>
      </pc:sldChg>
      <pc:sldChg chg="modSp mod">
        <pc:chgData name="Luiz Macedo" userId="7b3c29be-d15f-473b-8b79-40ce79eed9b8" providerId="ADAL" clId="{A79A48E4-0BC1-4A38-994F-CA727540C55A}" dt="2022-04-08T20:21:18.211" v="204"/>
        <pc:sldMkLst>
          <pc:docMk/>
          <pc:sldMk cId="4275169575" sldId="1502"/>
        </pc:sldMkLst>
        <pc:spChg chg="mod">
          <ac:chgData name="Luiz Macedo" userId="7b3c29be-d15f-473b-8b79-40ce79eed9b8" providerId="ADAL" clId="{A79A48E4-0BC1-4A38-994F-CA727540C55A}" dt="2022-04-08T20:21:18.211" v="204"/>
          <ac:spMkLst>
            <pc:docMk/>
            <pc:sldMk cId="4275169575" sldId="1502"/>
            <ac:spMk id="2" creationId="{F12E9BE6-D7DE-4E38-9922-D89AB34FC6A8}"/>
          </ac:spMkLst>
        </pc:spChg>
      </pc:sldChg>
      <pc:sldChg chg="modSp add del mod">
        <pc:chgData name="Luiz Macedo" userId="7b3c29be-d15f-473b-8b79-40ce79eed9b8" providerId="ADAL" clId="{A79A48E4-0BC1-4A38-994F-CA727540C55A}" dt="2022-04-20T20:50:45.473" v="611"/>
        <pc:sldMkLst>
          <pc:docMk/>
          <pc:sldMk cId="875872162" sldId="1753"/>
        </pc:sldMkLst>
        <pc:spChg chg="mod">
          <ac:chgData name="Luiz Macedo" userId="7b3c29be-d15f-473b-8b79-40ce79eed9b8" providerId="ADAL" clId="{A79A48E4-0BC1-4A38-994F-CA727540C55A}" dt="2022-04-20T20:50:37.679" v="608"/>
          <ac:spMkLst>
            <pc:docMk/>
            <pc:sldMk cId="875872162" sldId="1753"/>
            <ac:spMk id="2" creationId="{CF6842B8-CBE8-5648-8325-4FED9959D89B}"/>
          </ac:spMkLst>
        </pc:spChg>
      </pc:sldChg>
      <pc:sldChg chg="modSp add del mod modClrScheme chgLayout">
        <pc:chgData name="Luiz Macedo" userId="7b3c29be-d15f-473b-8b79-40ce79eed9b8" providerId="ADAL" clId="{A79A48E4-0BC1-4A38-994F-CA727540C55A}" dt="2022-04-20T20:53:33.760" v="740"/>
        <pc:sldMkLst>
          <pc:docMk/>
          <pc:sldMk cId="2556662733" sldId="1814"/>
        </pc:sldMkLst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2" creationId="{00000000-0000-0000-0000-000000000000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3" creationId="{00000000-0000-0000-0000-000000000000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4" creationId="{00000000-0000-0000-0000-000000000000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6" creationId="{00000000-0000-0000-0000-000000000000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15" creationId="{4A805780-17C7-4E6C-B7E6-9F8CF15C0F0D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17" creationId="{00000000-0000-0000-0000-000000000000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20" creationId="{D9FB8E23-A361-4487-943D-756F888B55CC}"/>
          </ac:spMkLst>
        </pc:spChg>
        <pc:spChg chg="mod ord">
          <ac:chgData name="Luiz Macedo" userId="7b3c29be-d15f-473b-8b79-40ce79eed9b8" providerId="ADAL" clId="{A79A48E4-0BC1-4A38-994F-CA727540C55A}" dt="2022-04-20T20:53:33.288" v="739" actId="700"/>
          <ac:spMkLst>
            <pc:docMk/>
            <pc:sldMk cId="2556662733" sldId="1814"/>
            <ac:spMk id="21" creationId="{B4667319-955C-48E3-A50E-D52AC477B3FD}"/>
          </ac:spMkLst>
        </pc:spChg>
      </pc:sldChg>
      <pc:sldChg chg="addSp delSp modSp add del mod">
        <pc:chgData name="Luiz Macedo" userId="7b3c29be-d15f-473b-8b79-40ce79eed9b8" providerId="ADAL" clId="{A79A48E4-0BC1-4A38-994F-CA727540C55A}" dt="2022-04-20T20:50:49.547" v="616"/>
        <pc:sldMkLst>
          <pc:docMk/>
          <pc:sldMk cId="2651806120" sldId="1815"/>
        </pc:sldMkLst>
        <pc:spChg chg="add del">
          <ac:chgData name="Luiz Macedo" userId="7b3c29be-d15f-473b-8b79-40ce79eed9b8" providerId="ADAL" clId="{A79A48E4-0BC1-4A38-994F-CA727540C55A}" dt="2022-04-20T20:50:49.060" v="615" actId="931"/>
          <ac:spMkLst>
            <pc:docMk/>
            <pc:sldMk cId="2651806120" sldId="1815"/>
            <ac:spMk id="30" creationId="{500E8E76-E7C1-4C2A-8491-C739DC1EF266}"/>
          </ac:spMkLst>
        </pc:spChg>
        <pc:picChg chg="add del mod">
          <ac:chgData name="Luiz Macedo" userId="7b3c29be-d15f-473b-8b79-40ce79eed9b8" providerId="ADAL" clId="{A79A48E4-0BC1-4A38-994F-CA727540C55A}" dt="2022-04-20T20:50:49.060" v="615" actId="931"/>
          <ac:picMkLst>
            <pc:docMk/>
            <pc:sldMk cId="2651806120" sldId="1815"/>
            <ac:picMk id="6" creationId="{C79537F5-28A4-1CC3-2751-8DEE000D1453}"/>
          </ac:picMkLst>
        </pc:picChg>
      </pc:sldChg>
      <pc:sldChg chg="modSp mod">
        <pc:chgData name="Luiz Macedo" userId="7b3c29be-d15f-473b-8b79-40ce79eed9b8" providerId="ADAL" clId="{A79A48E4-0BC1-4A38-994F-CA727540C55A}" dt="2022-03-01T23:01:26.969" v="59"/>
        <pc:sldMkLst>
          <pc:docMk/>
          <pc:sldMk cId="261911333" sldId="1867"/>
        </pc:sldMkLst>
        <pc:spChg chg="mod">
          <ac:chgData name="Luiz Macedo" userId="7b3c29be-d15f-473b-8b79-40ce79eed9b8" providerId="ADAL" clId="{A79A48E4-0BC1-4A38-994F-CA727540C55A}" dt="2022-03-01T23:01:26.969" v="59"/>
          <ac:spMkLst>
            <pc:docMk/>
            <pc:sldMk cId="261911333" sldId="1867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79A48E4-0BC1-4A38-994F-CA727540C55A}" dt="2022-03-01T23:01:30.615" v="60"/>
        <pc:sldMkLst>
          <pc:docMk/>
          <pc:sldMk cId="2087375131" sldId="1870"/>
        </pc:sldMkLst>
        <pc:spChg chg="mod">
          <ac:chgData name="Luiz Macedo" userId="7b3c29be-d15f-473b-8b79-40ce79eed9b8" providerId="ADAL" clId="{A79A48E4-0BC1-4A38-994F-CA727540C55A}" dt="2022-03-01T23:01:30.615" v="60"/>
          <ac:spMkLst>
            <pc:docMk/>
            <pc:sldMk cId="2087375131" sldId="1870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79A48E4-0BC1-4A38-994F-CA727540C55A}" dt="2022-03-01T22:08:10.495" v="22" actId="20577"/>
        <pc:sldMkLst>
          <pc:docMk/>
          <pc:sldMk cId="892625843" sldId="1903"/>
        </pc:sldMkLst>
        <pc:spChg chg="mod">
          <ac:chgData name="Luiz Macedo" userId="7b3c29be-d15f-473b-8b79-40ce79eed9b8" providerId="ADAL" clId="{A79A48E4-0BC1-4A38-994F-CA727540C55A}" dt="2022-03-01T22:08:10.495" v="22" actId="20577"/>
          <ac:spMkLst>
            <pc:docMk/>
            <pc:sldMk cId="892625843" sldId="1903"/>
            <ac:spMk id="2" creationId="{06456474-6022-48BB-A434-CF09068ED1E2}"/>
          </ac:spMkLst>
        </pc:spChg>
      </pc:sldChg>
      <pc:sldChg chg="modSp mod">
        <pc:chgData name="Luiz Macedo" userId="7b3c29be-d15f-473b-8b79-40ce79eed9b8" providerId="ADAL" clId="{A79A48E4-0BC1-4A38-994F-CA727540C55A}" dt="2022-03-01T23:01:15.428" v="56" actId="20577"/>
        <pc:sldMkLst>
          <pc:docMk/>
          <pc:sldMk cId="605452998" sldId="1904"/>
        </pc:sldMkLst>
        <pc:spChg chg="mod">
          <ac:chgData name="Luiz Macedo" userId="7b3c29be-d15f-473b-8b79-40ce79eed9b8" providerId="ADAL" clId="{A79A48E4-0BC1-4A38-994F-CA727540C55A}" dt="2022-03-01T23:01:15.428" v="56" actId="20577"/>
          <ac:spMkLst>
            <pc:docMk/>
            <pc:sldMk cId="605452998" sldId="1904"/>
            <ac:spMk id="4" creationId="{0CD8665D-5A50-4F07-9D33-48CCD3FD74C7}"/>
          </ac:spMkLst>
        </pc:spChg>
      </pc:sldChg>
      <pc:sldChg chg="delSp modSp mod">
        <pc:chgData name="Luiz Macedo" userId="7b3c29be-d15f-473b-8b79-40ce79eed9b8" providerId="ADAL" clId="{A79A48E4-0BC1-4A38-994F-CA727540C55A}" dt="2022-04-08T20:20:32.334" v="196"/>
        <pc:sldMkLst>
          <pc:docMk/>
          <pc:sldMk cId="197664298" sldId="1905"/>
        </pc:sldMkLst>
        <pc:spChg chg="mod">
          <ac:chgData name="Luiz Macedo" userId="7b3c29be-d15f-473b-8b79-40ce79eed9b8" providerId="ADAL" clId="{A79A48E4-0BC1-4A38-994F-CA727540C55A}" dt="2022-03-10T22:46:43.139" v="82" actId="20577"/>
          <ac:spMkLst>
            <pc:docMk/>
            <pc:sldMk cId="197664298" sldId="1905"/>
            <ac:spMk id="6" creationId="{CD60EC8D-4DE5-427D-9818-46C5EDDA332F}"/>
          </ac:spMkLst>
        </pc:spChg>
        <pc:spChg chg="mod">
          <ac:chgData name="Luiz Macedo" userId="7b3c29be-d15f-473b-8b79-40ce79eed9b8" providerId="ADAL" clId="{A79A48E4-0BC1-4A38-994F-CA727540C55A}" dt="2022-03-10T21:53:35.285" v="71"/>
          <ac:spMkLst>
            <pc:docMk/>
            <pc:sldMk cId="197664298" sldId="1905"/>
            <ac:spMk id="22" creationId="{E8D9FB0F-3338-4E9D-A759-88225897DFEA}"/>
          </ac:spMkLst>
        </pc:spChg>
        <pc:spChg chg="mod">
          <ac:chgData name="Luiz Macedo" userId="7b3c29be-d15f-473b-8b79-40ce79eed9b8" providerId="ADAL" clId="{A79A48E4-0BC1-4A38-994F-CA727540C55A}" dt="2022-04-08T20:20:32.334" v="196"/>
          <ac:spMkLst>
            <pc:docMk/>
            <pc:sldMk cId="197664298" sldId="1905"/>
            <ac:spMk id="25" creationId="{FEDDB0BA-FCAB-45E4-A8EE-4ABDE3D7F72B}"/>
          </ac:spMkLst>
        </pc:spChg>
        <pc:spChg chg="mod">
          <ac:chgData name="Luiz Macedo" userId="7b3c29be-d15f-473b-8b79-40ce79eed9b8" providerId="ADAL" clId="{A79A48E4-0BC1-4A38-994F-CA727540C55A}" dt="2022-03-10T21:53:37.602" v="73"/>
          <ac:spMkLst>
            <pc:docMk/>
            <pc:sldMk cId="197664298" sldId="1905"/>
            <ac:spMk id="28" creationId="{A1DFEC86-0903-4CFF-A4BF-D7C2788CFDBA}"/>
          </ac:spMkLst>
        </pc:spChg>
        <pc:spChg chg="mod">
          <ac:chgData name="Luiz Macedo" userId="7b3c29be-d15f-473b-8b79-40ce79eed9b8" providerId="ADAL" clId="{A79A48E4-0BC1-4A38-994F-CA727540C55A}" dt="2022-03-10T21:53:40.720" v="76"/>
          <ac:spMkLst>
            <pc:docMk/>
            <pc:sldMk cId="197664298" sldId="1905"/>
            <ac:spMk id="31" creationId="{885B968F-6C98-4F57-A161-D9F90DFAE593}"/>
          </ac:spMkLst>
        </pc:spChg>
        <pc:spChg chg="del mod">
          <ac:chgData name="Luiz Macedo" userId="7b3c29be-d15f-473b-8b79-40ce79eed9b8" providerId="ADAL" clId="{A79A48E4-0BC1-4A38-994F-CA727540C55A}" dt="2022-03-10T22:49:28.798" v="87" actId="478"/>
          <ac:spMkLst>
            <pc:docMk/>
            <pc:sldMk cId="197664298" sldId="1905"/>
            <ac:spMk id="36" creationId="{893A2E15-D86F-4B75-A7E7-37250ED469FD}"/>
          </ac:spMkLst>
        </pc:spChg>
        <pc:spChg chg="mod">
          <ac:chgData name="Luiz Macedo" userId="7b3c29be-d15f-473b-8b79-40ce79eed9b8" providerId="ADAL" clId="{A79A48E4-0BC1-4A38-994F-CA727540C55A}" dt="2022-03-10T22:46:46.672" v="84" actId="20577"/>
          <ac:spMkLst>
            <pc:docMk/>
            <pc:sldMk cId="197664298" sldId="1905"/>
            <ac:spMk id="39" creationId="{6FA14D92-968C-4495-8D1E-06BE963D8434}"/>
          </ac:spMkLst>
        </pc:spChg>
        <pc:spChg chg="mod">
          <ac:chgData name="Luiz Macedo" userId="7b3c29be-d15f-473b-8b79-40ce79eed9b8" providerId="ADAL" clId="{A79A48E4-0BC1-4A38-994F-CA727540C55A}" dt="2022-03-10T22:46:49.626" v="86" actId="20577"/>
          <ac:spMkLst>
            <pc:docMk/>
            <pc:sldMk cId="197664298" sldId="1905"/>
            <ac:spMk id="42" creationId="{05E701A9-3C32-49C2-85B9-EEB9BEFDDD69}"/>
          </ac:spMkLst>
        </pc:spChg>
        <pc:picChg chg="del">
          <ac:chgData name="Luiz Macedo" userId="7b3c29be-d15f-473b-8b79-40ce79eed9b8" providerId="ADAL" clId="{A79A48E4-0BC1-4A38-994F-CA727540C55A}" dt="2022-03-10T22:49:28.798" v="87" actId="478"/>
          <ac:picMkLst>
            <pc:docMk/>
            <pc:sldMk cId="197664298" sldId="1905"/>
            <ac:picMk id="11" creationId="{BE6FB6D6-318F-4DCF-9370-DC8638DF2EAE}"/>
          </ac:picMkLst>
        </pc:picChg>
        <pc:picChg chg="mod">
          <ac:chgData name="Luiz Macedo" userId="7b3c29be-d15f-473b-8b79-40ce79eed9b8" providerId="ADAL" clId="{A79A48E4-0BC1-4A38-994F-CA727540C55A}" dt="2022-03-10T22:49:37.618" v="89" actId="1076"/>
          <ac:picMkLst>
            <pc:docMk/>
            <pc:sldMk cId="197664298" sldId="1905"/>
            <ac:picMk id="71" creationId="{76FC3EC2-EF19-413A-9F95-ECA349FC73E9}"/>
          </ac:picMkLst>
        </pc:picChg>
        <pc:cxnChg chg="del">
          <ac:chgData name="Luiz Macedo" userId="7b3c29be-d15f-473b-8b79-40ce79eed9b8" providerId="ADAL" clId="{A79A48E4-0BC1-4A38-994F-CA727540C55A}" dt="2022-03-10T22:49:31.934" v="88" actId="478"/>
          <ac:cxnSpMkLst>
            <pc:docMk/>
            <pc:sldMk cId="197664298" sldId="1905"/>
            <ac:cxnSpMk id="7" creationId="{F6A69B18-451F-4F70-BDAF-A2EE1BB3C8F1}"/>
          </ac:cxnSpMkLst>
        </pc:cxnChg>
      </pc:sldChg>
      <pc:sldChg chg="modSp mod">
        <pc:chgData name="Luiz Macedo" userId="7b3c29be-d15f-473b-8b79-40ce79eed9b8" providerId="ADAL" clId="{A79A48E4-0BC1-4A38-994F-CA727540C55A}" dt="2022-03-01T23:01:19.612" v="57"/>
        <pc:sldMkLst>
          <pc:docMk/>
          <pc:sldMk cId="4049091675" sldId="1907"/>
        </pc:sldMkLst>
        <pc:spChg chg="mod">
          <ac:chgData name="Luiz Macedo" userId="7b3c29be-d15f-473b-8b79-40ce79eed9b8" providerId="ADAL" clId="{A79A48E4-0BC1-4A38-994F-CA727540C55A}" dt="2022-03-01T23:01:19.612" v="57"/>
          <ac:spMkLst>
            <pc:docMk/>
            <pc:sldMk cId="4049091675" sldId="1907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79A48E4-0BC1-4A38-994F-CA727540C55A}" dt="2022-04-08T20:20:38.978" v="197"/>
        <pc:sldMkLst>
          <pc:docMk/>
          <pc:sldMk cId="1791545435" sldId="1909"/>
        </pc:sldMkLst>
        <pc:spChg chg="mod">
          <ac:chgData name="Luiz Macedo" userId="7b3c29be-d15f-473b-8b79-40ce79eed9b8" providerId="ADAL" clId="{A79A48E4-0BC1-4A38-994F-CA727540C55A}" dt="2022-04-08T20:20:38.978" v="197"/>
          <ac:spMkLst>
            <pc:docMk/>
            <pc:sldMk cId="1791545435" sldId="1909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79A48E4-0BC1-4A38-994F-CA727540C55A}" dt="2022-04-08T20:21:03.679" v="203" actId="20577"/>
        <pc:sldMkLst>
          <pc:docMk/>
          <pc:sldMk cId="4180281566" sldId="1910"/>
        </pc:sldMkLst>
        <pc:spChg chg="mod">
          <ac:chgData name="Luiz Macedo" userId="7b3c29be-d15f-473b-8b79-40ce79eed9b8" providerId="ADAL" clId="{A79A48E4-0BC1-4A38-994F-CA727540C55A}" dt="2022-04-08T20:21:03.679" v="203" actId="20577"/>
          <ac:spMkLst>
            <pc:docMk/>
            <pc:sldMk cId="4180281566" sldId="1910"/>
            <ac:spMk id="2" creationId="{8BEFA9EF-EBA4-964C-B2C3-CA2524BAE48C}"/>
          </ac:spMkLst>
        </pc:spChg>
      </pc:sldChg>
      <pc:sldChg chg="modSp mod">
        <pc:chgData name="Luiz Macedo" userId="7b3c29be-d15f-473b-8b79-40ce79eed9b8" providerId="ADAL" clId="{A79A48E4-0BC1-4A38-994F-CA727540C55A}" dt="2022-03-12T00:05:27.418" v="99"/>
        <pc:sldMkLst>
          <pc:docMk/>
          <pc:sldMk cId="3225459139" sldId="1918"/>
        </pc:sldMkLst>
        <pc:spChg chg="mod">
          <ac:chgData name="Luiz Macedo" userId="7b3c29be-d15f-473b-8b79-40ce79eed9b8" providerId="ADAL" clId="{A79A48E4-0BC1-4A38-994F-CA727540C55A}" dt="2022-03-12T00:05:20.986" v="98"/>
          <ac:spMkLst>
            <pc:docMk/>
            <pc:sldMk cId="3225459139" sldId="1918"/>
            <ac:spMk id="14" creationId="{C8D80504-7BDE-4CC9-AD65-82CC1C80CEFB}"/>
          </ac:spMkLst>
        </pc:spChg>
        <pc:spChg chg="mod">
          <ac:chgData name="Luiz Macedo" userId="7b3c29be-d15f-473b-8b79-40ce79eed9b8" providerId="ADAL" clId="{A79A48E4-0BC1-4A38-994F-CA727540C55A}" dt="2022-03-12T00:05:27.418" v="99"/>
          <ac:spMkLst>
            <pc:docMk/>
            <pc:sldMk cId="3225459139" sldId="1918"/>
            <ac:spMk id="19" creationId="{7174D1CD-2951-474C-A1EA-6BB629357DEC}"/>
          </ac:spMkLst>
        </pc:spChg>
      </pc:sldChg>
      <pc:sldChg chg="modSp mod">
        <pc:chgData name="Luiz Macedo" userId="7b3c29be-d15f-473b-8b79-40ce79eed9b8" providerId="ADAL" clId="{A79A48E4-0BC1-4A38-994F-CA727540C55A}" dt="2022-03-30T21:43:47.324" v="135" actId="20577"/>
        <pc:sldMkLst>
          <pc:docMk/>
          <pc:sldMk cId="2690299215" sldId="1947"/>
        </pc:sldMkLst>
        <pc:spChg chg="mod">
          <ac:chgData name="Luiz Macedo" userId="7b3c29be-d15f-473b-8b79-40ce79eed9b8" providerId="ADAL" clId="{A79A48E4-0BC1-4A38-994F-CA727540C55A}" dt="2022-03-30T21:43:47.324" v="135" actId="20577"/>
          <ac:spMkLst>
            <pc:docMk/>
            <pc:sldMk cId="2690299215" sldId="1947"/>
            <ac:spMk id="17" creationId="{00000000-0000-0000-0000-000000000000}"/>
          </ac:spMkLst>
        </pc:spChg>
      </pc:sldChg>
      <pc:sldChg chg="modSp mod ord">
        <pc:chgData name="Luiz Macedo" userId="7b3c29be-d15f-473b-8b79-40ce79eed9b8" providerId="ADAL" clId="{A79A48E4-0BC1-4A38-994F-CA727540C55A}" dt="2022-03-30T21:43:57.515" v="139" actId="20577"/>
        <pc:sldMkLst>
          <pc:docMk/>
          <pc:sldMk cId="3353868437" sldId="1948"/>
        </pc:sldMkLst>
        <pc:spChg chg="mod">
          <ac:chgData name="Luiz Macedo" userId="7b3c29be-d15f-473b-8b79-40ce79eed9b8" providerId="ADAL" clId="{A79A48E4-0BC1-4A38-994F-CA727540C55A}" dt="2022-03-30T21:43:57.515" v="139" actId="20577"/>
          <ac:spMkLst>
            <pc:docMk/>
            <pc:sldMk cId="3353868437" sldId="1948"/>
            <ac:spMk id="17" creationId="{00000000-0000-0000-0000-000000000000}"/>
          </ac:spMkLst>
        </pc:spChg>
      </pc:sldChg>
      <pc:sldChg chg="modSp add del mod">
        <pc:chgData name="Luiz Macedo" userId="7b3c29be-d15f-473b-8b79-40ce79eed9b8" providerId="ADAL" clId="{A79A48E4-0BC1-4A38-994F-CA727540C55A}" dt="2022-04-08T20:26:05.973" v="288" actId="47"/>
        <pc:sldMkLst>
          <pc:docMk/>
          <pc:sldMk cId="3686598551" sldId="1949"/>
        </pc:sldMkLst>
        <pc:spChg chg="mod">
          <ac:chgData name="Luiz Macedo" userId="7b3c29be-d15f-473b-8b79-40ce79eed9b8" providerId="ADAL" clId="{A79A48E4-0BC1-4A38-994F-CA727540C55A}" dt="2022-04-06T23:18:24.460" v="188" actId="20577"/>
          <ac:spMkLst>
            <pc:docMk/>
            <pc:sldMk cId="3686598551" sldId="1949"/>
            <ac:spMk id="4" creationId="{0CD8665D-5A50-4F07-9D33-48CCD3FD74C7}"/>
          </ac:spMkLst>
        </pc:spChg>
      </pc:sldChg>
      <pc:sldChg chg="modSp add mod ord modShow modNotesTx">
        <pc:chgData name="Luiz Macedo" userId="7b3c29be-d15f-473b-8b79-40ce79eed9b8" providerId="ADAL" clId="{A79A48E4-0BC1-4A38-994F-CA727540C55A}" dt="2022-04-21T16:53:18.120" v="1256" actId="20577"/>
        <pc:sldMkLst>
          <pc:docMk/>
          <pc:sldMk cId="3359058728" sldId="1950"/>
        </pc:sldMkLst>
        <pc:spChg chg="mod">
          <ac:chgData name="Luiz Macedo" userId="7b3c29be-d15f-473b-8b79-40ce79eed9b8" providerId="ADAL" clId="{A79A48E4-0BC1-4A38-994F-CA727540C55A}" dt="2022-04-21T16:53:18.120" v="1256" actId="20577"/>
          <ac:spMkLst>
            <pc:docMk/>
            <pc:sldMk cId="3359058728" sldId="1950"/>
            <ac:spMk id="2" creationId="{8BEFA9EF-EBA4-964C-B2C3-CA2524BAE48C}"/>
          </ac:spMkLst>
        </pc:spChg>
      </pc:sldChg>
      <pc:sldChg chg="delSp modSp add del mod modNotesTx">
        <pc:chgData name="Luiz Macedo" userId="7b3c29be-d15f-473b-8b79-40ce79eed9b8" providerId="ADAL" clId="{A79A48E4-0BC1-4A38-994F-CA727540C55A}" dt="2022-04-21T16:15:13.692" v="1165" actId="47"/>
        <pc:sldMkLst>
          <pc:docMk/>
          <pc:sldMk cId="3175165201" sldId="1951"/>
        </pc:sldMkLst>
        <pc:spChg chg="mod">
          <ac:chgData name="Luiz Macedo" userId="7b3c29be-d15f-473b-8b79-40ce79eed9b8" providerId="ADAL" clId="{A79A48E4-0BC1-4A38-994F-CA727540C55A}" dt="2022-04-08T20:22:01.326" v="210"/>
          <ac:spMkLst>
            <pc:docMk/>
            <pc:sldMk cId="3175165201" sldId="1951"/>
            <ac:spMk id="2" creationId="{8A101B03-0474-46BE-9BAE-32CE71A6372F}"/>
          </ac:spMkLst>
        </pc:spChg>
        <pc:spChg chg="del">
          <ac:chgData name="Luiz Macedo" userId="7b3c29be-d15f-473b-8b79-40ce79eed9b8" providerId="ADAL" clId="{A79A48E4-0BC1-4A38-994F-CA727540C55A}" dt="2022-04-08T20:21:54.614" v="209" actId="478"/>
          <ac:spMkLst>
            <pc:docMk/>
            <pc:sldMk cId="3175165201" sldId="1951"/>
            <ac:spMk id="43" creationId="{AA2006C7-42B9-4ADC-9379-57E4FE429F47}"/>
          </ac:spMkLst>
        </pc:spChg>
        <pc:spChg chg="del">
          <ac:chgData name="Luiz Macedo" userId="7b3c29be-d15f-473b-8b79-40ce79eed9b8" providerId="ADAL" clId="{A79A48E4-0BC1-4A38-994F-CA727540C55A}" dt="2022-04-08T20:21:54.614" v="209" actId="478"/>
          <ac:spMkLst>
            <pc:docMk/>
            <pc:sldMk cId="3175165201" sldId="1951"/>
            <ac:spMk id="46" creationId="{CC1CFF0D-B9D1-4239-AF9F-EB1D4AB6B074}"/>
          </ac:spMkLst>
        </pc:spChg>
        <pc:spChg chg="del">
          <ac:chgData name="Luiz Macedo" userId="7b3c29be-d15f-473b-8b79-40ce79eed9b8" providerId="ADAL" clId="{A79A48E4-0BC1-4A38-994F-CA727540C55A}" dt="2022-04-08T20:21:54.614" v="209" actId="478"/>
          <ac:spMkLst>
            <pc:docMk/>
            <pc:sldMk cId="3175165201" sldId="1951"/>
            <ac:spMk id="49" creationId="{131E4CF2-B6B1-423B-A0A3-67909D39046E}"/>
          </ac:spMkLst>
        </pc:spChg>
        <pc:picChg chg="del">
          <ac:chgData name="Luiz Macedo" userId="7b3c29be-d15f-473b-8b79-40ce79eed9b8" providerId="ADAL" clId="{A79A48E4-0BC1-4A38-994F-CA727540C55A}" dt="2022-04-08T20:21:54.614" v="209" actId="478"/>
          <ac:picMkLst>
            <pc:docMk/>
            <pc:sldMk cId="3175165201" sldId="1951"/>
            <ac:picMk id="36" creationId="{1F409473-81C0-407C-9FF8-61DE4C5E88D4}"/>
          </ac:picMkLst>
        </pc:picChg>
        <pc:picChg chg="del">
          <ac:chgData name="Luiz Macedo" userId="7b3c29be-d15f-473b-8b79-40ce79eed9b8" providerId="ADAL" clId="{A79A48E4-0BC1-4A38-994F-CA727540C55A}" dt="2022-04-08T20:21:54.614" v="209" actId="478"/>
          <ac:picMkLst>
            <pc:docMk/>
            <pc:sldMk cId="3175165201" sldId="1951"/>
            <ac:picMk id="45" creationId="{AA1DABB7-07EC-40D4-A3EF-09E51EBD898C}"/>
          </ac:picMkLst>
        </pc:picChg>
        <pc:picChg chg="del">
          <ac:chgData name="Luiz Macedo" userId="7b3c29be-d15f-473b-8b79-40ce79eed9b8" providerId="ADAL" clId="{A79A48E4-0BC1-4A38-994F-CA727540C55A}" dt="2022-04-08T20:21:54.614" v="209" actId="478"/>
          <ac:picMkLst>
            <pc:docMk/>
            <pc:sldMk cId="3175165201" sldId="1951"/>
            <ac:picMk id="48" creationId="{5FF7C6D7-574A-43C9-9C3F-F24B24ABEBA7}"/>
          </ac:picMkLst>
        </pc:picChg>
        <pc:cxnChg chg="del">
          <ac:chgData name="Luiz Macedo" userId="7b3c29be-d15f-473b-8b79-40ce79eed9b8" providerId="ADAL" clId="{A79A48E4-0BC1-4A38-994F-CA727540C55A}" dt="2022-04-08T20:21:54.614" v="209" actId="478"/>
          <ac:cxnSpMkLst>
            <pc:docMk/>
            <pc:sldMk cId="3175165201" sldId="1951"/>
            <ac:cxnSpMk id="44" creationId="{197F1007-10EC-4561-909C-4FD2BC28A38A}"/>
          </ac:cxnSpMkLst>
        </pc:cxnChg>
        <pc:cxnChg chg="del">
          <ac:chgData name="Luiz Macedo" userId="7b3c29be-d15f-473b-8b79-40ce79eed9b8" providerId="ADAL" clId="{A79A48E4-0BC1-4A38-994F-CA727540C55A}" dt="2022-04-08T20:21:54.614" v="209" actId="478"/>
          <ac:cxnSpMkLst>
            <pc:docMk/>
            <pc:sldMk cId="3175165201" sldId="1951"/>
            <ac:cxnSpMk id="47" creationId="{C0912466-DEB1-4963-8E3A-79E3DAE5013E}"/>
          </ac:cxnSpMkLst>
        </pc:cxnChg>
      </pc:sldChg>
      <pc:sldChg chg="modSp add del mod modNotesTx">
        <pc:chgData name="Luiz Macedo" userId="7b3c29be-d15f-473b-8b79-40ce79eed9b8" providerId="ADAL" clId="{A79A48E4-0BC1-4A38-994F-CA727540C55A}" dt="2022-04-22T15:30:33.824" v="1263" actId="47"/>
        <pc:sldMkLst>
          <pc:docMk/>
          <pc:sldMk cId="1465426838" sldId="1952"/>
        </pc:sldMkLst>
        <pc:spChg chg="mod">
          <ac:chgData name="Luiz Macedo" userId="7b3c29be-d15f-473b-8b79-40ce79eed9b8" providerId="ADAL" clId="{A79A48E4-0BC1-4A38-994F-CA727540C55A}" dt="2022-04-08T20:22:15.948" v="212"/>
          <ac:spMkLst>
            <pc:docMk/>
            <pc:sldMk cId="1465426838" sldId="1952"/>
            <ac:spMk id="2" creationId="{8A101B03-0474-46BE-9BAE-32CE71A6372F}"/>
          </ac:spMkLst>
        </pc:spChg>
      </pc:sldChg>
      <pc:sldChg chg="add del">
        <pc:chgData name="Luiz Macedo" userId="7b3c29be-d15f-473b-8b79-40ce79eed9b8" providerId="ADAL" clId="{A79A48E4-0BC1-4A38-994F-CA727540C55A}" dt="2022-04-08T20:21:51.632" v="208"/>
        <pc:sldMkLst>
          <pc:docMk/>
          <pc:sldMk cId="1961134159" sldId="1952"/>
        </pc:sldMkLst>
      </pc:sldChg>
      <pc:sldChg chg="add del">
        <pc:chgData name="Luiz Macedo" userId="7b3c29be-d15f-473b-8b79-40ce79eed9b8" providerId="ADAL" clId="{A79A48E4-0BC1-4A38-994F-CA727540C55A}" dt="2022-04-08T20:26:54.355" v="294"/>
        <pc:sldMkLst>
          <pc:docMk/>
          <pc:sldMk cId="2116153639" sldId="1953"/>
        </pc:sldMkLst>
      </pc:sldChg>
      <pc:sldChg chg="addSp delSp modSp add del mod modNotesTx">
        <pc:chgData name="Luiz Macedo" userId="7b3c29be-d15f-473b-8b79-40ce79eed9b8" providerId="ADAL" clId="{A79A48E4-0BC1-4A38-994F-CA727540C55A}" dt="2022-04-20T21:06:50.037" v="855" actId="47"/>
        <pc:sldMkLst>
          <pc:docMk/>
          <pc:sldMk cId="3630180542" sldId="1953"/>
        </pc:sldMkLst>
        <pc:spChg chg="mod">
          <ac:chgData name="Luiz Macedo" userId="7b3c29be-d15f-473b-8b79-40ce79eed9b8" providerId="ADAL" clId="{A79A48E4-0BC1-4A38-994F-CA727540C55A}" dt="2022-04-08T20:27:04.372" v="297"/>
          <ac:spMkLst>
            <pc:docMk/>
            <pc:sldMk cId="3630180542" sldId="1953"/>
            <ac:spMk id="2" creationId="{0E5C9930-FCB5-44F2-967C-A091309FD299}"/>
          </ac:spMkLst>
        </pc:spChg>
        <pc:spChg chg="add mod">
          <ac:chgData name="Luiz Macedo" userId="7b3c29be-d15f-473b-8b79-40ce79eed9b8" providerId="ADAL" clId="{A79A48E4-0BC1-4A38-994F-CA727540C55A}" dt="2022-04-20T20:58:21.974" v="775" actId="207"/>
          <ac:spMkLst>
            <pc:docMk/>
            <pc:sldMk cId="3630180542" sldId="1953"/>
            <ac:spMk id="3" creationId="{56D7AF40-A069-8530-2D59-31DC09ECAA12}"/>
          </ac:spMkLst>
        </pc:spChg>
        <pc:spChg chg="add mod">
          <ac:chgData name="Luiz Macedo" userId="7b3c29be-d15f-473b-8b79-40ce79eed9b8" providerId="ADAL" clId="{A79A48E4-0BC1-4A38-994F-CA727540C55A}" dt="2022-04-20T20:58:58.803" v="778" actId="20577"/>
          <ac:spMkLst>
            <pc:docMk/>
            <pc:sldMk cId="3630180542" sldId="1953"/>
            <ac:spMk id="4" creationId="{26E9CD48-BC7A-F143-1163-88D5C59AE699}"/>
          </ac:spMkLst>
        </pc:spChg>
        <pc:spChg chg="del">
          <ac:chgData name="Luiz Macedo" userId="7b3c29be-d15f-473b-8b79-40ce79eed9b8" providerId="ADAL" clId="{A79A48E4-0BC1-4A38-994F-CA727540C55A}" dt="2022-04-08T20:26:59.336" v="296" actId="478"/>
          <ac:spMkLst>
            <pc:docMk/>
            <pc:sldMk cId="3630180542" sldId="1953"/>
            <ac:spMk id="64" creationId="{642B769B-F9F4-4784-A082-5C6832579F9A}"/>
          </ac:spMkLst>
        </pc:spChg>
        <pc:spChg chg="del">
          <ac:chgData name="Luiz Macedo" userId="7b3c29be-d15f-473b-8b79-40ce79eed9b8" providerId="ADAL" clId="{A79A48E4-0BC1-4A38-994F-CA727540C55A}" dt="2022-04-08T20:26:59.336" v="296" actId="478"/>
          <ac:spMkLst>
            <pc:docMk/>
            <pc:sldMk cId="3630180542" sldId="1953"/>
            <ac:spMk id="67" creationId="{8D09FF2F-A798-40E6-9E0A-4AD844F851A0}"/>
          </ac:spMkLst>
        </pc:spChg>
        <pc:spChg chg="del">
          <ac:chgData name="Luiz Macedo" userId="7b3c29be-d15f-473b-8b79-40ce79eed9b8" providerId="ADAL" clId="{A79A48E4-0BC1-4A38-994F-CA727540C55A}" dt="2022-04-08T20:26:59.336" v="296" actId="478"/>
          <ac:spMkLst>
            <pc:docMk/>
            <pc:sldMk cId="3630180542" sldId="1953"/>
            <ac:spMk id="71" creationId="{A74F4647-9766-43C0-B8F7-D266F0F656F2}"/>
          </ac:spMkLst>
        </pc:spChg>
        <pc:picChg chg="del">
          <ac:chgData name="Luiz Macedo" userId="7b3c29be-d15f-473b-8b79-40ce79eed9b8" providerId="ADAL" clId="{A79A48E4-0BC1-4A38-994F-CA727540C55A}" dt="2022-04-08T20:26:59.336" v="296" actId="478"/>
          <ac:picMkLst>
            <pc:docMk/>
            <pc:sldMk cId="3630180542" sldId="1953"/>
            <ac:picMk id="63" creationId="{DA109C23-9202-4120-B51D-C06BE703B1B1}"/>
          </ac:picMkLst>
        </pc:picChg>
        <pc:picChg chg="del">
          <ac:chgData name="Luiz Macedo" userId="7b3c29be-d15f-473b-8b79-40ce79eed9b8" providerId="ADAL" clId="{A79A48E4-0BC1-4A38-994F-CA727540C55A}" dt="2022-04-08T20:26:59.336" v="296" actId="478"/>
          <ac:picMkLst>
            <pc:docMk/>
            <pc:sldMk cId="3630180542" sldId="1953"/>
            <ac:picMk id="66" creationId="{2DF468CD-D742-410D-ABD7-3B98960F45A0}"/>
          </ac:picMkLst>
        </pc:picChg>
        <pc:picChg chg="del">
          <ac:chgData name="Luiz Macedo" userId="7b3c29be-d15f-473b-8b79-40ce79eed9b8" providerId="ADAL" clId="{A79A48E4-0BC1-4A38-994F-CA727540C55A}" dt="2022-04-08T20:26:59.336" v="296" actId="478"/>
          <ac:picMkLst>
            <pc:docMk/>
            <pc:sldMk cId="3630180542" sldId="1953"/>
            <ac:picMk id="70" creationId="{8607DE9B-E440-4374-9A81-4DBD9564A827}"/>
          </ac:picMkLst>
        </pc:picChg>
        <pc:cxnChg chg="del">
          <ac:chgData name="Luiz Macedo" userId="7b3c29be-d15f-473b-8b79-40ce79eed9b8" providerId="ADAL" clId="{A79A48E4-0BC1-4A38-994F-CA727540C55A}" dt="2022-04-08T20:26:59.336" v="296" actId="478"/>
          <ac:cxnSpMkLst>
            <pc:docMk/>
            <pc:sldMk cId="3630180542" sldId="1953"/>
            <ac:cxnSpMk id="65" creationId="{9A54F634-2D0B-4C78-8F97-0F99C6E02DFD}"/>
          </ac:cxnSpMkLst>
        </pc:cxnChg>
        <pc:cxnChg chg="del">
          <ac:chgData name="Luiz Macedo" userId="7b3c29be-d15f-473b-8b79-40ce79eed9b8" providerId="ADAL" clId="{A79A48E4-0BC1-4A38-994F-CA727540C55A}" dt="2022-04-08T20:26:59.336" v="296" actId="478"/>
          <ac:cxnSpMkLst>
            <pc:docMk/>
            <pc:sldMk cId="3630180542" sldId="1953"/>
            <ac:cxnSpMk id="69" creationId="{B9B84314-E62E-42AD-B1B6-99CC5FE1877A}"/>
          </ac:cxnSpMkLst>
        </pc:cxnChg>
      </pc:sldChg>
      <pc:sldChg chg="modSp add del mod">
        <pc:chgData name="Luiz Macedo" userId="7b3c29be-d15f-473b-8b79-40ce79eed9b8" providerId="ADAL" clId="{A79A48E4-0BC1-4A38-994F-CA727540C55A}" dt="2022-04-20T22:15:19.760" v="961" actId="47"/>
        <pc:sldMkLst>
          <pc:docMk/>
          <pc:sldMk cId="1686807363" sldId="1954"/>
        </pc:sldMkLst>
        <pc:spChg chg="mod">
          <ac:chgData name="Luiz Macedo" userId="7b3c29be-d15f-473b-8b79-40ce79eed9b8" providerId="ADAL" clId="{A79A48E4-0BC1-4A38-994F-CA727540C55A}" dt="2022-04-08T20:27:14.360" v="299"/>
          <ac:spMkLst>
            <pc:docMk/>
            <pc:sldMk cId="1686807363" sldId="1954"/>
            <ac:spMk id="2" creationId="{0E5C9930-FCB5-44F2-967C-A091309FD299}"/>
          </ac:spMkLst>
        </pc:spChg>
      </pc:sldChg>
      <pc:sldChg chg="addSp delSp modSp add mod modNotesTx">
        <pc:chgData name="Luiz Macedo" userId="7b3c29be-d15f-473b-8b79-40ce79eed9b8" providerId="ADAL" clId="{A79A48E4-0BC1-4A38-994F-CA727540C55A}" dt="2022-04-20T22:36:19.750" v="1146" actId="20577"/>
        <pc:sldMkLst>
          <pc:docMk/>
          <pc:sldMk cId="808374116" sldId="1955"/>
        </pc:sldMkLst>
        <pc:spChg chg="mod">
          <ac:chgData name="Luiz Macedo" userId="7b3c29be-d15f-473b-8b79-40ce79eed9b8" providerId="ADAL" clId="{A79A48E4-0BC1-4A38-994F-CA727540C55A}" dt="2022-04-08T20:44:58.558" v="302"/>
          <ac:spMkLst>
            <pc:docMk/>
            <pc:sldMk cId="808374116" sldId="1955"/>
            <ac:spMk id="2" creationId="{544A83E9-9D3F-4D27-92C5-3271240ED3D2}"/>
          </ac:spMkLst>
        </pc:spChg>
        <pc:spChg chg="add del">
          <ac:chgData name="Luiz Macedo" userId="7b3c29be-d15f-473b-8b79-40ce79eed9b8" providerId="ADAL" clId="{A79A48E4-0BC1-4A38-994F-CA727540C55A}" dt="2022-04-20T20:49:21.446" v="599"/>
          <ac:spMkLst>
            <pc:docMk/>
            <pc:sldMk cId="808374116" sldId="1955"/>
            <ac:spMk id="3" creationId="{F52D81D7-6DD5-B20C-E7AE-3C9F6200BCE3}"/>
          </ac:spMkLst>
        </pc:spChg>
        <pc:spChg chg="mod">
          <ac:chgData name="Luiz Macedo" userId="7b3c29be-d15f-473b-8b79-40ce79eed9b8" providerId="ADAL" clId="{A79A48E4-0BC1-4A38-994F-CA727540C55A}" dt="2022-04-20T20:50:46.852" v="613" actId="1076"/>
          <ac:spMkLst>
            <pc:docMk/>
            <pc:sldMk cId="808374116" sldId="1955"/>
            <ac:spMk id="5" creationId="{880D0954-1DEB-497B-A3CB-4F5079469C6C}"/>
          </ac:spMkLst>
        </pc:spChg>
        <pc:spChg chg="add del mod">
          <ac:chgData name="Luiz Macedo" userId="7b3c29be-d15f-473b-8b79-40ce79eed9b8" providerId="ADAL" clId="{A79A48E4-0BC1-4A38-994F-CA727540C55A}" dt="2022-04-20T20:51:04.459" v="620"/>
          <ac:spMkLst>
            <pc:docMk/>
            <pc:sldMk cId="808374116" sldId="1955"/>
            <ac:spMk id="6" creationId="{9E0CDF7A-62AB-4BC4-17B6-306D5CB9890B}"/>
          </ac:spMkLst>
        </pc:spChg>
        <pc:spChg chg="add del mod">
          <ac:chgData name="Luiz Macedo" userId="7b3c29be-d15f-473b-8b79-40ce79eed9b8" providerId="ADAL" clId="{A79A48E4-0BC1-4A38-994F-CA727540C55A}" dt="2022-04-20T20:51:23.150" v="630" actId="931"/>
          <ac:spMkLst>
            <pc:docMk/>
            <pc:sldMk cId="808374116" sldId="1955"/>
            <ac:spMk id="7" creationId="{11DD422C-326E-EA04-4CD1-A8859428BF81}"/>
          </ac:spMkLst>
        </pc:spChg>
        <pc:picChg chg="add mod ord">
          <ac:chgData name="Luiz Macedo" userId="7b3c29be-d15f-473b-8b79-40ce79eed9b8" providerId="ADAL" clId="{A79A48E4-0BC1-4A38-994F-CA727540C55A}" dt="2022-04-20T20:51:26.844" v="633" actId="167"/>
          <ac:picMkLst>
            <pc:docMk/>
            <pc:sldMk cId="808374116" sldId="1955"/>
            <ac:picMk id="8" creationId="{7AB50777-5F94-BF15-D2C6-38657A9C64EE}"/>
          </ac:picMkLst>
        </pc:picChg>
      </pc:sldChg>
      <pc:sldChg chg="addSp delSp modSp add mod modNotesTx">
        <pc:chgData name="Luiz Macedo" userId="7b3c29be-d15f-473b-8b79-40ce79eed9b8" providerId="ADAL" clId="{A79A48E4-0BC1-4A38-994F-CA727540C55A}" dt="2022-04-20T22:36:51.793" v="1161" actId="20577"/>
        <pc:sldMkLst>
          <pc:docMk/>
          <pc:sldMk cId="1082712996" sldId="1956"/>
        </pc:sldMkLst>
        <pc:spChg chg="mod">
          <ac:chgData name="Luiz Macedo" userId="7b3c29be-d15f-473b-8b79-40ce79eed9b8" providerId="ADAL" clId="{A79A48E4-0BC1-4A38-994F-CA727540C55A}" dt="2022-04-08T20:45:04.755" v="303"/>
          <ac:spMkLst>
            <pc:docMk/>
            <pc:sldMk cId="1082712996" sldId="1956"/>
            <ac:spMk id="2" creationId="{544A83E9-9D3F-4D27-92C5-3271240ED3D2}"/>
          </ac:spMkLst>
        </pc:spChg>
        <pc:spChg chg="add del mod">
          <ac:chgData name="Luiz Macedo" userId="7b3c29be-d15f-473b-8b79-40ce79eed9b8" providerId="ADAL" clId="{A79A48E4-0BC1-4A38-994F-CA727540C55A}" dt="2022-04-20T21:07:34.912" v="860" actId="478"/>
          <ac:spMkLst>
            <pc:docMk/>
            <pc:sldMk cId="1082712996" sldId="1956"/>
            <ac:spMk id="6" creationId="{773D6C9C-5922-D3FA-FE6E-AA951FD31B54}"/>
          </ac:spMkLst>
        </pc:spChg>
        <pc:spChg chg="add del mod">
          <ac:chgData name="Luiz Macedo" userId="7b3c29be-d15f-473b-8b79-40ce79eed9b8" providerId="ADAL" clId="{A79A48E4-0BC1-4A38-994F-CA727540C55A}" dt="2022-04-20T22:14:50.980" v="957" actId="22"/>
          <ac:spMkLst>
            <pc:docMk/>
            <pc:sldMk cId="1082712996" sldId="1956"/>
            <ac:spMk id="7" creationId="{76B7B3F0-1DD3-8CC5-321A-DA511E75BDA7}"/>
          </ac:spMkLst>
        </pc:spChg>
        <pc:spChg chg="add del mod">
          <ac:chgData name="Luiz Macedo" userId="7b3c29be-d15f-473b-8b79-40ce79eed9b8" providerId="ADAL" clId="{A79A48E4-0BC1-4A38-994F-CA727540C55A}" dt="2022-04-20T22:14:37.959" v="955" actId="478"/>
          <ac:spMkLst>
            <pc:docMk/>
            <pc:sldMk cId="1082712996" sldId="1956"/>
            <ac:spMk id="17" creationId="{DBF4F0B7-1144-6E92-DBF8-10EC4E813E27}"/>
          </ac:spMkLst>
        </pc:spChg>
        <pc:picChg chg="add del mod ord">
          <ac:chgData name="Luiz Macedo" userId="7b3c29be-d15f-473b-8b79-40ce79eed9b8" providerId="ADAL" clId="{A79A48E4-0BC1-4A38-994F-CA727540C55A}" dt="2022-04-20T21:07:36.105" v="862"/>
          <ac:picMkLst>
            <pc:docMk/>
            <pc:sldMk cId="1082712996" sldId="1956"/>
            <ac:picMk id="4" creationId="{D3EF839F-0A5F-DEBA-0290-E8EF78056042}"/>
          </ac:picMkLst>
        </pc:picChg>
        <pc:picChg chg="add del mod">
          <ac:chgData name="Luiz Macedo" userId="7b3c29be-d15f-473b-8b79-40ce79eed9b8" providerId="ADAL" clId="{A79A48E4-0BC1-4A38-994F-CA727540C55A}" dt="2022-04-20T22:13:14.544" v="936" actId="931"/>
          <ac:picMkLst>
            <pc:docMk/>
            <pc:sldMk cId="1082712996" sldId="1956"/>
            <ac:picMk id="9" creationId="{65DC0ED8-C514-9D26-60A8-4B48757A64B3}"/>
          </ac:picMkLst>
        </pc:picChg>
        <pc:picChg chg="add del mod">
          <ac:chgData name="Luiz Macedo" userId="7b3c29be-d15f-473b-8b79-40ce79eed9b8" providerId="ADAL" clId="{A79A48E4-0BC1-4A38-994F-CA727540C55A}" dt="2022-04-20T22:13:37.306" v="941" actId="931"/>
          <ac:picMkLst>
            <pc:docMk/>
            <pc:sldMk cId="1082712996" sldId="1956"/>
            <ac:picMk id="11" creationId="{06919903-05D1-F42D-CC85-0FC04097F29C}"/>
          </ac:picMkLst>
        </pc:picChg>
        <pc:picChg chg="add del mod">
          <ac:chgData name="Luiz Macedo" userId="7b3c29be-d15f-473b-8b79-40ce79eed9b8" providerId="ADAL" clId="{A79A48E4-0BC1-4A38-994F-CA727540C55A}" dt="2022-04-20T22:13:59.593" v="948"/>
          <ac:picMkLst>
            <pc:docMk/>
            <pc:sldMk cId="1082712996" sldId="1956"/>
            <ac:picMk id="13" creationId="{C3B89E7E-F2C3-9615-340D-F1B001E3E7E1}"/>
          </ac:picMkLst>
        </pc:picChg>
        <pc:picChg chg="add del mod ord modCrop">
          <ac:chgData name="Luiz Macedo" userId="7b3c29be-d15f-473b-8b79-40ce79eed9b8" providerId="ADAL" clId="{A79A48E4-0BC1-4A38-994F-CA727540C55A}" dt="2022-04-20T22:14:38.845" v="956" actId="22"/>
          <ac:picMkLst>
            <pc:docMk/>
            <pc:sldMk cId="1082712996" sldId="1956"/>
            <ac:picMk id="15" creationId="{B43D6C22-42D6-DD12-6786-D8283DCC5C8C}"/>
          </ac:picMkLst>
        </pc:picChg>
        <pc:picChg chg="add del mod">
          <ac:chgData name="Luiz Macedo" userId="7b3c29be-d15f-473b-8b79-40ce79eed9b8" providerId="ADAL" clId="{A79A48E4-0BC1-4A38-994F-CA727540C55A}" dt="2022-04-20T22:14:35.432" v="954" actId="22"/>
          <ac:picMkLst>
            <pc:docMk/>
            <pc:sldMk cId="1082712996" sldId="1956"/>
            <ac:picMk id="19" creationId="{F526254D-5ED2-024F-6F86-75EB4B8BEBB0}"/>
          </ac:picMkLst>
        </pc:picChg>
        <pc:picChg chg="add mod ord modCrop">
          <ac:chgData name="Luiz Macedo" userId="7b3c29be-d15f-473b-8b79-40ce79eed9b8" providerId="ADAL" clId="{A79A48E4-0BC1-4A38-994F-CA727540C55A}" dt="2022-04-20T22:14:55.319" v="958" actId="167"/>
          <ac:picMkLst>
            <pc:docMk/>
            <pc:sldMk cId="1082712996" sldId="1956"/>
            <ac:picMk id="21" creationId="{331C3867-7FC9-9F8C-E372-454A8957E58E}"/>
          </ac:picMkLst>
        </pc:picChg>
      </pc:sldChg>
      <pc:sldChg chg="addSp delSp modSp add mod modNotesTx">
        <pc:chgData name="Luiz Macedo" userId="7b3c29be-d15f-473b-8b79-40ce79eed9b8" providerId="ADAL" clId="{A79A48E4-0BC1-4A38-994F-CA727540C55A}" dt="2022-04-20T22:36:10.286" v="1142" actId="20577"/>
        <pc:sldMkLst>
          <pc:docMk/>
          <pc:sldMk cId="2605753533" sldId="1957"/>
        </pc:sldMkLst>
        <pc:spChg chg="mod">
          <ac:chgData name="Luiz Macedo" userId="7b3c29be-d15f-473b-8b79-40ce79eed9b8" providerId="ADAL" clId="{A79A48E4-0BC1-4A38-994F-CA727540C55A}" dt="2022-04-20T20:59:46.721" v="781"/>
          <ac:spMkLst>
            <pc:docMk/>
            <pc:sldMk cId="2605753533" sldId="1957"/>
            <ac:spMk id="2" creationId="{1B2AB8AC-BB22-4966-A16F-13242ECC3AB5}"/>
          </ac:spMkLst>
        </pc:spChg>
        <pc:spChg chg="add mod">
          <ac:chgData name="Luiz Macedo" userId="7b3c29be-d15f-473b-8b79-40ce79eed9b8" providerId="ADAL" clId="{A79A48E4-0BC1-4A38-994F-CA727540C55A}" dt="2022-04-20T21:21:52.119" v="906" actId="14100"/>
          <ac:spMkLst>
            <pc:docMk/>
            <pc:sldMk cId="2605753533" sldId="1957"/>
            <ac:spMk id="3" creationId="{6980A732-1419-F828-5B23-0FD4DB08562C}"/>
          </ac:spMkLst>
        </pc:spChg>
        <pc:spChg chg="del mod">
          <ac:chgData name="Luiz Macedo" userId="7b3c29be-d15f-473b-8b79-40ce79eed9b8" providerId="ADAL" clId="{A79A48E4-0BC1-4A38-994F-CA727540C55A}" dt="2022-04-20T21:00:01.839" v="784" actId="478"/>
          <ac:spMkLst>
            <pc:docMk/>
            <pc:sldMk cId="2605753533" sldId="1957"/>
            <ac:spMk id="11" creationId="{E35D700F-92AC-4298-8F14-D4A0E3E51FD0}"/>
          </ac:spMkLst>
        </pc:spChg>
        <pc:spChg chg="mod">
          <ac:chgData name="Luiz Macedo" userId="7b3c29be-d15f-473b-8b79-40ce79eed9b8" providerId="ADAL" clId="{A79A48E4-0BC1-4A38-994F-CA727540C55A}" dt="2022-04-20T21:22:10.769" v="911" actId="1076"/>
          <ac:spMkLst>
            <pc:docMk/>
            <pc:sldMk cId="2605753533" sldId="1957"/>
            <ac:spMk id="12" creationId="{24268F7F-DE4D-4A33-93CD-D1887EF9ED99}"/>
          </ac:spMkLst>
        </pc:spChg>
        <pc:spChg chg="del mod">
          <ac:chgData name="Luiz Macedo" userId="7b3c29be-d15f-473b-8b79-40ce79eed9b8" providerId="ADAL" clId="{A79A48E4-0BC1-4A38-994F-CA727540C55A}" dt="2022-04-20T21:00:06.558" v="786" actId="478"/>
          <ac:spMkLst>
            <pc:docMk/>
            <pc:sldMk cId="2605753533" sldId="1957"/>
            <ac:spMk id="13" creationId="{EA698BE8-0A98-4978-9300-CF66128D2E42}"/>
          </ac:spMkLst>
        </pc:spChg>
        <pc:picChg chg="del">
          <ac:chgData name="Luiz Macedo" userId="7b3c29be-d15f-473b-8b79-40ce79eed9b8" providerId="ADAL" clId="{A79A48E4-0BC1-4A38-994F-CA727540C55A}" dt="2022-04-20T20:59:48.574" v="782" actId="478"/>
          <ac:picMkLst>
            <pc:docMk/>
            <pc:sldMk cId="2605753533" sldId="1957"/>
            <ac:picMk id="4" creationId="{AEEBF3EB-4224-4C6B-8757-63935A32065D}"/>
          </ac:picMkLst>
        </pc:picChg>
        <pc:picChg chg="add del mod modCrop">
          <ac:chgData name="Luiz Macedo" userId="7b3c29be-d15f-473b-8b79-40ce79eed9b8" providerId="ADAL" clId="{A79A48E4-0BC1-4A38-994F-CA727540C55A}" dt="2022-04-20T21:01:17.067" v="802" actId="478"/>
          <ac:picMkLst>
            <pc:docMk/>
            <pc:sldMk cId="2605753533" sldId="1957"/>
            <ac:picMk id="6" creationId="{E263464C-09D3-A703-0CAC-AC8305418192}"/>
          </ac:picMkLst>
        </pc:picChg>
        <pc:picChg chg="add mod">
          <ac:chgData name="Luiz Macedo" userId="7b3c29be-d15f-473b-8b79-40ce79eed9b8" providerId="ADAL" clId="{A79A48E4-0BC1-4A38-994F-CA727540C55A}" dt="2022-04-20T21:22:17.714" v="913" actId="14100"/>
          <ac:picMkLst>
            <pc:docMk/>
            <pc:sldMk cId="2605753533" sldId="1957"/>
            <ac:picMk id="9" creationId="{A4AA62FC-A91D-A983-1CA2-E171257F242C}"/>
          </ac:picMkLst>
        </pc:picChg>
      </pc:sldChg>
      <pc:sldChg chg="addSp delSp modSp new del mod modClrScheme chgLayout">
        <pc:chgData name="Luiz Macedo" userId="7b3c29be-d15f-473b-8b79-40ce79eed9b8" providerId="ADAL" clId="{A79A48E4-0BC1-4A38-994F-CA727540C55A}" dt="2022-04-20T20:54:05.908" v="744" actId="47"/>
        <pc:sldMkLst>
          <pc:docMk/>
          <pc:sldMk cId="3802607543" sldId="1957"/>
        </pc:sldMkLst>
        <pc:spChg chg="del mod ord">
          <ac:chgData name="Luiz Macedo" userId="7b3c29be-d15f-473b-8b79-40ce79eed9b8" providerId="ADAL" clId="{A79A48E4-0BC1-4A38-994F-CA727540C55A}" dt="2022-04-20T20:53:47.954" v="742" actId="700"/>
          <ac:spMkLst>
            <pc:docMk/>
            <pc:sldMk cId="3802607543" sldId="1957"/>
            <ac:spMk id="2" creationId="{8F2D4C9D-8899-FE32-5410-12F1A92A4525}"/>
          </ac:spMkLst>
        </pc:spChg>
        <pc:spChg chg="add del mod or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3" creationId="{A1FDC016-92FD-E0FB-FD98-DF4371C7E664}"/>
          </ac:spMkLst>
        </pc:spChg>
        <pc:spChg chg="add del mod or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4" creationId="{7105056E-77FF-EFF6-A791-8BAC2F5A1877}"/>
          </ac:spMkLst>
        </pc:spChg>
        <pc:spChg chg="add del mod or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5" creationId="{BEFA6795-0C8B-6DB6-91E7-B5B483E20EA3}"/>
          </ac:spMkLst>
        </pc:spChg>
        <pc:spChg chg="add del mod or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6" creationId="{F9CB0B1E-8275-EBF3-DEDA-8423E4211669}"/>
          </ac:spMkLst>
        </pc:spChg>
        <pc:spChg chg="add del mod or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7" creationId="{2B101FC1-3871-CE60-F3C5-63FA9B675519}"/>
          </ac:spMkLst>
        </pc:spChg>
        <pc:spChg chg="add mod">
          <ac:chgData name="Luiz Macedo" userId="7b3c29be-d15f-473b-8b79-40ce79eed9b8" providerId="ADAL" clId="{A79A48E4-0BC1-4A38-994F-CA727540C55A}" dt="2022-04-20T20:54:00.114" v="743" actId="26606"/>
          <ac:spMkLst>
            <pc:docMk/>
            <pc:sldMk cId="3802607543" sldId="1957"/>
            <ac:spMk id="12" creationId="{2EDF30F4-41E3-295C-36EC-D95488BA6D11}"/>
          </ac:spMkLst>
        </pc:spChg>
      </pc:sldChg>
      <pc:sldChg chg="addSp delSp modSp add mod modNotesTx">
        <pc:chgData name="Luiz Macedo" userId="7b3c29be-d15f-473b-8b79-40ce79eed9b8" providerId="ADAL" clId="{A79A48E4-0BC1-4A38-994F-CA727540C55A}" dt="2022-04-20T22:36:40.992" v="1157" actId="20577"/>
        <pc:sldMkLst>
          <pc:docMk/>
          <pc:sldMk cId="3678894793" sldId="1958"/>
        </pc:sldMkLst>
        <pc:spChg chg="mod">
          <ac:chgData name="Luiz Macedo" userId="7b3c29be-d15f-473b-8b79-40ce79eed9b8" providerId="ADAL" clId="{A79A48E4-0BC1-4A38-994F-CA727540C55A}" dt="2022-04-20T22:15:17.921" v="960"/>
          <ac:spMkLst>
            <pc:docMk/>
            <pc:sldMk cId="3678894793" sldId="1958"/>
            <ac:spMk id="2" creationId="{1B2AB8AC-BB22-4966-A16F-13242ECC3AB5}"/>
          </ac:spMkLst>
        </pc:spChg>
        <pc:spChg chg="del">
          <ac:chgData name="Luiz Macedo" userId="7b3c29be-d15f-473b-8b79-40ce79eed9b8" providerId="ADAL" clId="{A79A48E4-0BC1-4A38-994F-CA727540C55A}" dt="2022-04-20T22:20:53.667" v="1031" actId="478"/>
          <ac:spMkLst>
            <pc:docMk/>
            <pc:sldMk cId="3678894793" sldId="1958"/>
            <ac:spMk id="3" creationId="{6980A732-1419-F828-5B23-0FD4DB08562C}"/>
          </ac:spMkLst>
        </pc:spChg>
        <pc:spChg chg="mod">
          <ac:chgData name="Luiz Macedo" userId="7b3c29be-d15f-473b-8b79-40ce79eed9b8" providerId="ADAL" clId="{A79A48E4-0BC1-4A38-994F-CA727540C55A}" dt="2022-04-20T22:24:59.884" v="1047" actId="20577"/>
          <ac:spMkLst>
            <pc:docMk/>
            <pc:sldMk cId="3678894793" sldId="1958"/>
            <ac:spMk id="12" creationId="{24268F7F-DE4D-4A33-93CD-D1887EF9ED99}"/>
          </ac:spMkLst>
        </pc:spChg>
        <pc:picChg chg="add mod modCrop">
          <ac:chgData name="Luiz Macedo" userId="7b3c29be-d15f-473b-8b79-40ce79eed9b8" providerId="ADAL" clId="{A79A48E4-0BC1-4A38-994F-CA727540C55A}" dt="2022-04-20T22:21:15.964" v="1040" actId="1076"/>
          <ac:picMkLst>
            <pc:docMk/>
            <pc:sldMk cId="3678894793" sldId="1958"/>
            <ac:picMk id="5" creationId="{2D9D0A06-0F18-5430-101E-3FA669D373AB}"/>
          </ac:picMkLst>
        </pc:picChg>
        <pc:picChg chg="del">
          <ac:chgData name="Luiz Macedo" userId="7b3c29be-d15f-473b-8b79-40ce79eed9b8" providerId="ADAL" clId="{A79A48E4-0BC1-4A38-994F-CA727540C55A}" dt="2022-04-20T22:15:24.221" v="962" actId="478"/>
          <ac:picMkLst>
            <pc:docMk/>
            <pc:sldMk cId="3678894793" sldId="1958"/>
            <ac:picMk id="9" creationId="{A4AA62FC-A91D-A983-1CA2-E171257F242C}"/>
          </ac:picMkLst>
        </pc:picChg>
      </pc:sldChg>
      <pc:sldChg chg="addSp delSp modSp add mod modNotesTx">
        <pc:chgData name="Luiz Macedo" userId="7b3c29be-d15f-473b-8b79-40ce79eed9b8" providerId="ADAL" clId="{A79A48E4-0BC1-4A38-994F-CA727540C55A}" dt="2022-04-21T16:45:48.856" v="1240"/>
        <pc:sldMkLst>
          <pc:docMk/>
          <pc:sldMk cId="2746492905" sldId="1959"/>
        </pc:sldMkLst>
        <pc:spChg chg="mod">
          <ac:chgData name="Luiz Macedo" userId="7b3c29be-d15f-473b-8b79-40ce79eed9b8" providerId="ADAL" clId="{A79A48E4-0BC1-4A38-994F-CA727540C55A}" dt="2022-04-21T16:15:04.542" v="1163"/>
          <ac:spMkLst>
            <pc:docMk/>
            <pc:sldMk cId="2746492905" sldId="1959"/>
            <ac:spMk id="2" creationId="{5ED487A0-5D83-4501-AEF5-ACBE9BF7C2B1}"/>
          </ac:spMkLst>
        </pc:spChg>
        <pc:spChg chg="mod">
          <ac:chgData name="Luiz Macedo" userId="7b3c29be-d15f-473b-8b79-40ce79eed9b8" providerId="ADAL" clId="{A79A48E4-0BC1-4A38-994F-CA727540C55A}" dt="2022-04-21T16:20:07.253" v="1212" actId="20577"/>
          <ac:spMkLst>
            <pc:docMk/>
            <pc:sldMk cId="2746492905" sldId="1959"/>
            <ac:spMk id="5" creationId="{09DB6584-4589-4E04-AF82-CF382B3813F1}"/>
          </ac:spMkLst>
        </pc:spChg>
        <pc:spChg chg="mod">
          <ac:chgData name="Luiz Macedo" userId="7b3c29be-d15f-473b-8b79-40ce79eed9b8" providerId="ADAL" clId="{A79A48E4-0BC1-4A38-994F-CA727540C55A}" dt="2022-04-21T16:19:26.558" v="1204" actId="14100"/>
          <ac:spMkLst>
            <pc:docMk/>
            <pc:sldMk cId="2746492905" sldId="1959"/>
            <ac:spMk id="6" creationId="{E816DED2-DB74-487C-AD0D-40F9BF64B3DE}"/>
          </ac:spMkLst>
        </pc:spChg>
        <pc:picChg chg="add mod">
          <ac:chgData name="Luiz Macedo" userId="7b3c29be-d15f-473b-8b79-40ce79eed9b8" providerId="ADAL" clId="{A79A48E4-0BC1-4A38-994F-CA727540C55A}" dt="2022-04-21T16:16:15.924" v="1192" actId="1076"/>
          <ac:picMkLst>
            <pc:docMk/>
            <pc:sldMk cId="2746492905" sldId="1959"/>
            <ac:picMk id="4" creationId="{7D2C31EC-136B-11AD-FB86-DE57199662D6}"/>
          </ac:picMkLst>
        </pc:picChg>
        <pc:picChg chg="del">
          <ac:chgData name="Luiz Macedo" userId="7b3c29be-d15f-473b-8b79-40ce79eed9b8" providerId="ADAL" clId="{A79A48E4-0BC1-4A38-994F-CA727540C55A}" dt="2022-04-21T16:15:27.185" v="1180" actId="478"/>
          <ac:picMkLst>
            <pc:docMk/>
            <pc:sldMk cId="2746492905" sldId="1959"/>
            <ac:picMk id="59" creationId="{4928642C-B930-45E3-A232-540BD0D0DA8A}"/>
          </ac:picMkLst>
        </pc:picChg>
      </pc:sldChg>
      <pc:sldChg chg="addSp delSp modSp add mod modNotesTx">
        <pc:chgData name="Luiz Macedo" userId="7b3c29be-d15f-473b-8b79-40ce79eed9b8" providerId="ADAL" clId="{A79A48E4-0BC1-4A38-994F-CA727540C55A}" dt="2022-04-22T16:27:42.189" v="1419" actId="20577"/>
        <pc:sldMkLst>
          <pc:docMk/>
          <pc:sldMk cId="2036091532" sldId="1960"/>
        </pc:sldMkLst>
        <pc:spChg chg="mod">
          <ac:chgData name="Luiz Macedo" userId="7b3c29be-d15f-473b-8b79-40ce79eed9b8" providerId="ADAL" clId="{A79A48E4-0BC1-4A38-994F-CA727540C55A}" dt="2022-04-22T15:30:21.759" v="1258"/>
          <ac:spMkLst>
            <pc:docMk/>
            <pc:sldMk cId="2036091532" sldId="1960"/>
            <ac:spMk id="2" creationId="{5ED487A0-5D83-4501-AEF5-ACBE9BF7C2B1}"/>
          </ac:spMkLst>
        </pc:spChg>
        <pc:spChg chg="mod">
          <ac:chgData name="Luiz Macedo" userId="7b3c29be-d15f-473b-8b79-40ce79eed9b8" providerId="ADAL" clId="{A79A48E4-0BC1-4A38-994F-CA727540C55A}" dt="2022-04-22T15:35:26.373" v="1286" actId="20577"/>
          <ac:spMkLst>
            <pc:docMk/>
            <pc:sldMk cId="2036091532" sldId="1960"/>
            <ac:spMk id="5" creationId="{09DB6584-4589-4E04-AF82-CF382B3813F1}"/>
          </ac:spMkLst>
        </pc:spChg>
        <pc:spChg chg="mod">
          <ac:chgData name="Luiz Macedo" userId="7b3c29be-d15f-473b-8b79-40ce79eed9b8" providerId="ADAL" clId="{A79A48E4-0BC1-4A38-994F-CA727540C55A}" dt="2022-04-22T15:34:44.177" v="1272" actId="14100"/>
          <ac:spMkLst>
            <pc:docMk/>
            <pc:sldMk cId="2036091532" sldId="1960"/>
            <ac:spMk id="6" creationId="{E816DED2-DB74-487C-AD0D-40F9BF64B3DE}"/>
          </ac:spMkLst>
        </pc:spChg>
        <pc:picChg chg="del">
          <ac:chgData name="Luiz Macedo" userId="7b3c29be-d15f-473b-8b79-40ce79eed9b8" providerId="ADAL" clId="{A79A48E4-0BC1-4A38-994F-CA727540C55A}" dt="2022-04-22T15:30:22.723" v="1259" actId="478"/>
          <ac:picMkLst>
            <pc:docMk/>
            <pc:sldMk cId="2036091532" sldId="1960"/>
            <ac:picMk id="4" creationId="{7D2C31EC-136B-11AD-FB86-DE57199662D6}"/>
          </ac:picMkLst>
        </pc:picChg>
        <pc:picChg chg="add mod">
          <ac:chgData name="Luiz Macedo" userId="7b3c29be-d15f-473b-8b79-40ce79eed9b8" providerId="ADAL" clId="{A79A48E4-0BC1-4A38-994F-CA727540C55A}" dt="2022-04-22T15:31:27.990" v="1270" actId="1076"/>
          <ac:picMkLst>
            <pc:docMk/>
            <pc:sldMk cId="2036091532" sldId="1960"/>
            <ac:picMk id="7" creationId="{F336594D-5357-6DDE-BE7F-3B383F650C10}"/>
          </ac:picMkLst>
        </pc:picChg>
      </pc:sldChg>
      <pc:sldMasterChg chg="addSldLayout delSldLayout">
        <pc:chgData name="Luiz Macedo" userId="7b3c29be-d15f-473b-8b79-40ce79eed9b8" providerId="ADAL" clId="{A79A48E4-0BC1-4A38-994F-CA727540C55A}" dt="2022-04-20T20:50:46.188" v="612" actId="47"/>
        <pc:sldMasterMkLst>
          <pc:docMk/>
          <pc:sldMasterMk cId="1881724970" sldId="2147484551"/>
        </pc:sldMasterMkLst>
        <pc:sldLayoutChg chg="add del">
          <pc:chgData name="Luiz Macedo" userId="7b3c29be-d15f-473b-8b79-40ce79eed9b8" providerId="ADAL" clId="{A79A48E4-0BC1-4A38-994F-CA727540C55A}" dt="2022-04-20T20:50:46.188" v="612" actId="47"/>
          <pc:sldLayoutMkLst>
            <pc:docMk/>
            <pc:sldMasterMk cId="1881724970" sldId="2147484551"/>
            <pc:sldLayoutMk cId="1241373005" sldId="2147484628"/>
          </pc:sldLayoutMkLst>
        </pc:sldLayoutChg>
        <pc:sldLayoutChg chg="add del">
          <pc:chgData name="Luiz Macedo" userId="7b3c29be-d15f-473b-8b79-40ce79eed9b8" providerId="ADAL" clId="{A79A48E4-0BC1-4A38-994F-CA727540C55A}" dt="2022-04-20T20:50:44.354" v="610" actId="47"/>
          <pc:sldLayoutMkLst>
            <pc:docMk/>
            <pc:sldMasterMk cId="1881724970" sldId="2147484551"/>
            <pc:sldLayoutMk cId="2813574647" sldId="2147484628"/>
          </pc:sldLayoutMkLst>
        </pc:sldLayoutChg>
      </pc:sldMasterChg>
    </pc:docChg>
  </pc:docChgLst>
  <pc:docChgLst>
    <pc:chgData name="Luiz Macedo" userId="7b3c29be-d15f-473b-8b79-40ce79eed9b8" providerId="ADAL" clId="{81C01699-BAE1-43FC-AA90-E961201333CF}"/>
    <pc:docChg chg="undo redo custSel addSld delSld modSld sldOrd">
      <pc:chgData name="Luiz Macedo" userId="7b3c29be-d15f-473b-8b79-40ce79eed9b8" providerId="ADAL" clId="{81C01699-BAE1-43FC-AA90-E961201333CF}" dt="2022-01-07T22:07:39.147" v="433" actId="20577"/>
      <pc:docMkLst>
        <pc:docMk/>
      </pc:docMkLst>
      <pc:sldChg chg="modSp add mod">
        <pc:chgData name="Luiz Macedo" userId="7b3c29be-d15f-473b-8b79-40ce79eed9b8" providerId="ADAL" clId="{81C01699-BAE1-43FC-AA90-E961201333CF}" dt="2022-01-06T22:00:37.153" v="321"/>
        <pc:sldMkLst>
          <pc:docMk/>
          <pc:sldMk cId="2505691805" sldId="260"/>
        </pc:sldMkLst>
        <pc:spChg chg="mod">
          <ac:chgData name="Luiz Macedo" userId="7b3c29be-d15f-473b-8b79-40ce79eed9b8" providerId="ADAL" clId="{81C01699-BAE1-43FC-AA90-E961201333CF}" dt="2022-01-06T22:00:37.153" v="321"/>
          <ac:spMkLst>
            <pc:docMk/>
            <pc:sldMk cId="2505691805" sldId="260"/>
            <ac:spMk id="3" creationId="{43CC0B5A-B0A8-40B0-9B6C-9B1561F4F052}"/>
          </ac:spMkLst>
        </pc:spChg>
      </pc:sldChg>
      <pc:sldChg chg="modSp add mod">
        <pc:chgData name="Luiz Macedo" userId="7b3c29be-d15f-473b-8b79-40ce79eed9b8" providerId="ADAL" clId="{81C01699-BAE1-43FC-AA90-E961201333CF}" dt="2022-01-06T22:00:58.087" v="324" actId="20577"/>
        <pc:sldMkLst>
          <pc:docMk/>
          <pc:sldMk cId="2105102561" sldId="261"/>
        </pc:sldMkLst>
        <pc:spChg chg="mod">
          <ac:chgData name="Luiz Macedo" userId="7b3c29be-d15f-473b-8b79-40ce79eed9b8" providerId="ADAL" clId="{81C01699-BAE1-43FC-AA90-E961201333CF}" dt="2022-01-06T22:00:58.087" v="324" actId="20577"/>
          <ac:spMkLst>
            <pc:docMk/>
            <pc:sldMk cId="2105102561" sldId="261"/>
            <ac:spMk id="3" creationId="{C6742578-EBA3-4E45-970E-F116ED67AAB1}"/>
          </ac:spMkLst>
        </pc:spChg>
      </pc:sldChg>
      <pc:sldChg chg="modSp add mod">
        <pc:chgData name="Luiz Macedo" userId="7b3c29be-d15f-473b-8b79-40ce79eed9b8" providerId="ADAL" clId="{81C01699-BAE1-43FC-AA90-E961201333CF}" dt="2022-01-06T22:01:00.730" v="325"/>
        <pc:sldMkLst>
          <pc:docMk/>
          <pc:sldMk cId="4213750559" sldId="262"/>
        </pc:sldMkLst>
        <pc:spChg chg="mod">
          <ac:chgData name="Luiz Macedo" userId="7b3c29be-d15f-473b-8b79-40ce79eed9b8" providerId="ADAL" clId="{81C01699-BAE1-43FC-AA90-E961201333CF}" dt="2022-01-06T22:01:00.730" v="325"/>
          <ac:spMkLst>
            <pc:docMk/>
            <pc:sldMk cId="4213750559" sldId="262"/>
            <ac:spMk id="2" creationId="{445B513F-2D0F-41C6-ADDA-C612BBEC95E5}"/>
          </ac:spMkLst>
        </pc:spChg>
      </pc:sldChg>
      <pc:sldChg chg="add del">
        <pc:chgData name="Luiz Macedo" userId="7b3c29be-d15f-473b-8b79-40ce79eed9b8" providerId="ADAL" clId="{81C01699-BAE1-43FC-AA90-E961201333CF}" dt="2022-01-06T22:01:14.327" v="326" actId="2696"/>
        <pc:sldMkLst>
          <pc:docMk/>
          <pc:sldMk cId="276541021" sldId="263"/>
        </pc:sldMkLst>
      </pc:sldChg>
      <pc:sldChg chg="modSp add mod">
        <pc:chgData name="Luiz Macedo" userId="7b3c29be-d15f-473b-8b79-40ce79eed9b8" providerId="ADAL" clId="{81C01699-BAE1-43FC-AA90-E961201333CF}" dt="2022-01-06T22:01:16.404" v="327"/>
        <pc:sldMkLst>
          <pc:docMk/>
          <pc:sldMk cId="391102864" sldId="264"/>
        </pc:sldMkLst>
        <pc:spChg chg="mod">
          <ac:chgData name="Luiz Macedo" userId="7b3c29be-d15f-473b-8b79-40ce79eed9b8" providerId="ADAL" clId="{81C01699-BAE1-43FC-AA90-E961201333CF}" dt="2022-01-06T22:01:16.404" v="327"/>
          <ac:spMkLst>
            <pc:docMk/>
            <pc:sldMk cId="391102864" sldId="264"/>
            <ac:spMk id="3" creationId="{82452317-A0AB-4FBB-B7B3-4685E079425D}"/>
          </ac:spMkLst>
        </pc:spChg>
      </pc:sldChg>
      <pc:sldChg chg="modSp add mod">
        <pc:chgData name="Luiz Macedo" userId="7b3c29be-d15f-473b-8b79-40ce79eed9b8" providerId="ADAL" clId="{81C01699-BAE1-43FC-AA90-E961201333CF}" dt="2022-01-06T22:01:28.162" v="329"/>
        <pc:sldMkLst>
          <pc:docMk/>
          <pc:sldMk cId="1677140489" sldId="265"/>
        </pc:sldMkLst>
        <pc:spChg chg="mod">
          <ac:chgData name="Luiz Macedo" userId="7b3c29be-d15f-473b-8b79-40ce79eed9b8" providerId="ADAL" clId="{81C01699-BAE1-43FC-AA90-E961201333CF}" dt="2022-01-06T22:01:28.162" v="329"/>
          <ac:spMkLst>
            <pc:docMk/>
            <pc:sldMk cId="1677140489" sldId="265"/>
            <ac:spMk id="2" creationId="{68CB4FC2-4D4C-4E7B-896F-55914816054D}"/>
          </ac:spMkLst>
        </pc:spChg>
      </pc:sldChg>
      <pc:sldChg chg="modSp add mod">
        <pc:chgData name="Luiz Macedo" userId="7b3c29be-d15f-473b-8b79-40ce79eed9b8" providerId="ADAL" clId="{81C01699-BAE1-43FC-AA90-E961201333CF}" dt="2022-01-06T22:01:40.628" v="332"/>
        <pc:sldMkLst>
          <pc:docMk/>
          <pc:sldMk cId="2831617250" sldId="266"/>
        </pc:sldMkLst>
        <pc:spChg chg="mod">
          <ac:chgData name="Luiz Macedo" userId="7b3c29be-d15f-473b-8b79-40ce79eed9b8" providerId="ADAL" clId="{81C01699-BAE1-43FC-AA90-E961201333CF}" dt="2022-01-06T22:01:40.628" v="332"/>
          <ac:spMkLst>
            <pc:docMk/>
            <pc:sldMk cId="2831617250" sldId="266"/>
            <ac:spMk id="2" creationId="{B42837B3-E2D3-4786-A4E1-E672770A0FF3}"/>
          </ac:spMkLst>
        </pc:spChg>
      </pc:sldChg>
      <pc:sldChg chg="modSp add mod">
        <pc:chgData name="Luiz Macedo" userId="7b3c29be-d15f-473b-8b79-40ce79eed9b8" providerId="ADAL" clId="{81C01699-BAE1-43FC-AA90-E961201333CF}" dt="2022-01-06T22:02:00.360" v="346" actId="1036"/>
        <pc:sldMkLst>
          <pc:docMk/>
          <pc:sldMk cId="4001730690" sldId="267"/>
        </pc:sldMkLst>
        <pc:spChg chg="mod">
          <ac:chgData name="Luiz Macedo" userId="7b3c29be-d15f-473b-8b79-40ce79eed9b8" providerId="ADAL" clId="{81C01699-BAE1-43FC-AA90-E961201333CF}" dt="2022-01-06T22:01:54.528" v="333"/>
          <ac:spMkLst>
            <pc:docMk/>
            <pc:sldMk cId="4001730690" sldId="267"/>
            <ac:spMk id="2" creationId="{337BF17E-CCC7-4560-8DBA-BE8EBA371D23}"/>
          </ac:spMkLst>
        </pc:spChg>
        <pc:spChg chg="mod">
          <ac:chgData name="Luiz Macedo" userId="7b3c29be-d15f-473b-8b79-40ce79eed9b8" providerId="ADAL" clId="{81C01699-BAE1-43FC-AA90-E961201333CF}" dt="2022-01-06T22:02:00.360" v="346" actId="1036"/>
          <ac:spMkLst>
            <pc:docMk/>
            <pc:sldMk cId="4001730690" sldId="267"/>
            <ac:spMk id="3" creationId="{7AD415C0-4B17-4136-B58E-085773AA2A1D}"/>
          </ac:spMkLst>
        </pc:spChg>
        <pc:spChg chg="mod">
          <ac:chgData name="Luiz Macedo" userId="7b3c29be-d15f-473b-8b79-40ce79eed9b8" providerId="ADAL" clId="{81C01699-BAE1-43FC-AA90-E961201333CF}" dt="2022-01-06T22:02:00.360" v="346" actId="1036"/>
          <ac:spMkLst>
            <pc:docMk/>
            <pc:sldMk cId="4001730690" sldId="267"/>
            <ac:spMk id="9" creationId="{9991033C-961D-4EE8-926F-676EB6008206}"/>
          </ac:spMkLst>
        </pc:spChg>
        <pc:picChg chg="mod">
          <ac:chgData name="Luiz Macedo" userId="7b3c29be-d15f-473b-8b79-40ce79eed9b8" providerId="ADAL" clId="{81C01699-BAE1-43FC-AA90-E961201333CF}" dt="2022-01-06T22:02:00.360" v="346" actId="1036"/>
          <ac:picMkLst>
            <pc:docMk/>
            <pc:sldMk cId="4001730690" sldId="267"/>
            <ac:picMk id="4" creationId="{F22B0CA2-7546-410F-A187-134A26544919}"/>
          </ac:picMkLst>
        </pc:picChg>
        <pc:picChg chg="mod">
          <ac:chgData name="Luiz Macedo" userId="7b3c29be-d15f-473b-8b79-40ce79eed9b8" providerId="ADAL" clId="{81C01699-BAE1-43FC-AA90-E961201333CF}" dt="2022-01-06T22:02:00.360" v="346" actId="1036"/>
          <ac:picMkLst>
            <pc:docMk/>
            <pc:sldMk cId="4001730690" sldId="267"/>
            <ac:picMk id="26" creationId="{8FDFB31A-D8E9-412A-B8E3-CFDA1E6A2238}"/>
          </ac:picMkLst>
        </pc:picChg>
        <pc:cxnChg chg="mod">
          <ac:chgData name="Luiz Macedo" userId="7b3c29be-d15f-473b-8b79-40ce79eed9b8" providerId="ADAL" clId="{81C01699-BAE1-43FC-AA90-E961201333CF}" dt="2022-01-06T22:02:00.360" v="346" actId="1036"/>
          <ac:cxnSpMkLst>
            <pc:docMk/>
            <pc:sldMk cId="4001730690" sldId="267"/>
            <ac:cxnSpMk id="17" creationId="{59A01670-4239-4993-AB3F-11F4B4369B9A}"/>
          </ac:cxnSpMkLst>
        </pc:cxnChg>
      </pc:sldChg>
      <pc:sldChg chg="modSp add mod">
        <pc:chgData name="Luiz Macedo" userId="7b3c29be-d15f-473b-8b79-40ce79eed9b8" providerId="ADAL" clId="{81C01699-BAE1-43FC-AA90-E961201333CF}" dt="2022-01-06T22:02:25.674" v="361"/>
        <pc:sldMkLst>
          <pc:docMk/>
          <pc:sldMk cId="3175778620" sldId="271"/>
        </pc:sldMkLst>
        <pc:spChg chg="mod">
          <ac:chgData name="Luiz Macedo" userId="7b3c29be-d15f-473b-8b79-40ce79eed9b8" providerId="ADAL" clId="{81C01699-BAE1-43FC-AA90-E961201333CF}" dt="2022-01-06T22:02:25.674" v="361"/>
          <ac:spMkLst>
            <pc:docMk/>
            <pc:sldMk cId="3175778620" sldId="271"/>
            <ac:spMk id="3" creationId="{8C16A369-AD68-4B39-AB4B-1B3E704D55AF}"/>
          </ac:spMkLst>
        </pc:spChg>
      </pc:sldChg>
      <pc:sldChg chg="modSp add mod">
        <pc:chgData name="Luiz Macedo" userId="7b3c29be-d15f-473b-8b79-40ce79eed9b8" providerId="ADAL" clId="{81C01699-BAE1-43FC-AA90-E961201333CF}" dt="2022-01-06T22:02:35.453" v="362"/>
        <pc:sldMkLst>
          <pc:docMk/>
          <pc:sldMk cId="1628449882" sldId="272"/>
        </pc:sldMkLst>
        <pc:spChg chg="mod">
          <ac:chgData name="Luiz Macedo" userId="7b3c29be-d15f-473b-8b79-40ce79eed9b8" providerId="ADAL" clId="{81C01699-BAE1-43FC-AA90-E961201333CF}" dt="2022-01-06T22:02:35.453" v="362"/>
          <ac:spMkLst>
            <pc:docMk/>
            <pc:sldMk cId="1628449882" sldId="272"/>
            <ac:spMk id="3" creationId="{5466526C-2C6D-431A-9F2A-CCC8021F9BF2}"/>
          </ac:spMkLst>
        </pc:spChg>
      </pc:sldChg>
      <pc:sldChg chg="modSp add mod">
        <pc:chgData name="Luiz Macedo" userId="7b3c29be-d15f-473b-8b79-40ce79eed9b8" providerId="ADAL" clId="{81C01699-BAE1-43FC-AA90-E961201333CF}" dt="2022-01-06T22:02:43.464" v="363"/>
        <pc:sldMkLst>
          <pc:docMk/>
          <pc:sldMk cId="4001411436" sldId="273"/>
        </pc:sldMkLst>
        <pc:spChg chg="mod">
          <ac:chgData name="Luiz Macedo" userId="7b3c29be-d15f-473b-8b79-40ce79eed9b8" providerId="ADAL" clId="{81C01699-BAE1-43FC-AA90-E961201333CF}" dt="2022-01-06T22:02:43.464" v="363"/>
          <ac:spMkLst>
            <pc:docMk/>
            <pc:sldMk cId="4001411436" sldId="273"/>
            <ac:spMk id="2" creationId="{2DC5A2DF-4BE2-4D0B-9A10-27B879B7AFBC}"/>
          </ac:spMkLst>
        </pc:spChg>
      </pc:sldChg>
      <pc:sldChg chg="modSp add mod">
        <pc:chgData name="Luiz Macedo" userId="7b3c29be-d15f-473b-8b79-40ce79eed9b8" providerId="ADAL" clId="{81C01699-BAE1-43FC-AA90-E961201333CF}" dt="2022-01-06T22:02:52.223" v="364"/>
        <pc:sldMkLst>
          <pc:docMk/>
          <pc:sldMk cId="2807794723" sldId="274"/>
        </pc:sldMkLst>
        <pc:spChg chg="mod">
          <ac:chgData name="Luiz Macedo" userId="7b3c29be-d15f-473b-8b79-40ce79eed9b8" providerId="ADAL" clId="{81C01699-BAE1-43FC-AA90-E961201333CF}" dt="2022-01-06T22:02:52.223" v="364"/>
          <ac:spMkLst>
            <pc:docMk/>
            <pc:sldMk cId="2807794723" sldId="274"/>
            <ac:spMk id="2" creationId="{5ED487A0-5D83-4501-AEF5-ACBE9BF7C2B1}"/>
          </ac:spMkLst>
        </pc:spChg>
      </pc:sldChg>
      <pc:sldChg chg="modSp add mod">
        <pc:chgData name="Luiz Macedo" userId="7b3c29be-d15f-473b-8b79-40ce79eed9b8" providerId="ADAL" clId="{81C01699-BAE1-43FC-AA90-E961201333CF}" dt="2022-01-06T22:03:00.829" v="365"/>
        <pc:sldMkLst>
          <pc:docMk/>
          <pc:sldMk cId="2342075912" sldId="275"/>
        </pc:sldMkLst>
        <pc:spChg chg="mod">
          <ac:chgData name="Luiz Macedo" userId="7b3c29be-d15f-473b-8b79-40ce79eed9b8" providerId="ADAL" clId="{81C01699-BAE1-43FC-AA90-E961201333CF}" dt="2022-01-06T22:03:00.829" v="365"/>
          <ac:spMkLst>
            <pc:docMk/>
            <pc:sldMk cId="2342075912" sldId="275"/>
            <ac:spMk id="2" creationId="{899FA3CB-4B71-4066-BA6D-528BC9E3A368}"/>
          </ac:spMkLst>
        </pc:spChg>
      </pc:sldChg>
      <pc:sldChg chg="add del">
        <pc:chgData name="Luiz Macedo" userId="7b3c29be-d15f-473b-8b79-40ce79eed9b8" providerId="ADAL" clId="{81C01699-BAE1-43FC-AA90-E961201333CF}" dt="2022-01-06T22:03:12.626" v="366" actId="2696"/>
        <pc:sldMkLst>
          <pc:docMk/>
          <pc:sldMk cId="3662540045" sldId="276"/>
        </pc:sldMkLst>
      </pc:sldChg>
      <pc:sldChg chg="modSp add mod">
        <pc:chgData name="Luiz Macedo" userId="7b3c29be-d15f-473b-8b79-40ce79eed9b8" providerId="ADAL" clId="{81C01699-BAE1-43FC-AA90-E961201333CF}" dt="2022-01-06T22:03:15.441" v="367"/>
        <pc:sldMkLst>
          <pc:docMk/>
          <pc:sldMk cId="3014682321" sldId="277"/>
        </pc:sldMkLst>
        <pc:spChg chg="mod">
          <ac:chgData name="Luiz Macedo" userId="7b3c29be-d15f-473b-8b79-40ce79eed9b8" providerId="ADAL" clId="{81C01699-BAE1-43FC-AA90-E961201333CF}" dt="2022-01-06T22:03:15.441" v="367"/>
          <ac:spMkLst>
            <pc:docMk/>
            <pc:sldMk cId="3014682321" sldId="277"/>
            <ac:spMk id="3" creationId="{42B6995E-406F-48CF-A695-248C19232444}"/>
          </ac:spMkLst>
        </pc:spChg>
      </pc:sldChg>
      <pc:sldChg chg="modSp add mod">
        <pc:chgData name="Luiz Macedo" userId="7b3c29be-d15f-473b-8b79-40ce79eed9b8" providerId="ADAL" clId="{81C01699-BAE1-43FC-AA90-E961201333CF}" dt="2022-01-06T22:03:22.648" v="368"/>
        <pc:sldMkLst>
          <pc:docMk/>
          <pc:sldMk cId="1637900650" sldId="278"/>
        </pc:sldMkLst>
        <pc:spChg chg="mod">
          <ac:chgData name="Luiz Macedo" userId="7b3c29be-d15f-473b-8b79-40ce79eed9b8" providerId="ADAL" clId="{81C01699-BAE1-43FC-AA90-E961201333CF}" dt="2022-01-06T22:03:22.648" v="368"/>
          <ac:spMkLst>
            <pc:docMk/>
            <pc:sldMk cId="1637900650" sldId="278"/>
            <ac:spMk id="3" creationId="{42B6995E-406F-48CF-A695-248C19232444}"/>
          </ac:spMkLst>
        </pc:spChg>
      </pc:sldChg>
      <pc:sldChg chg="modSp add mod">
        <pc:chgData name="Luiz Macedo" userId="7b3c29be-d15f-473b-8b79-40ce79eed9b8" providerId="ADAL" clId="{81C01699-BAE1-43FC-AA90-E961201333CF}" dt="2022-01-06T22:03:52.269" v="379"/>
        <pc:sldMkLst>
          <pc:docMk/>
          <pc:sldMk cId="495635148" sldId="290"/>
        </pc:sldMkLst>
        <pc:spChg chg="mod">
          <ac:chgData name="Luiz Macedo" userId="7b3c29be-d15f-473b-8b79-40ce79eed9b8" providerId="ADAL" clId="{81C01699-BAE1-43FC-AA90-E961201333CF}" dt="2022-01-06T22:03:52.269" v="379"/>
          <ac:spMkLst>
            <pc:docMk/>
            <pc:sldMk cId="495635148" sldId="290"/>
            <ac:spMk id="3" creationId="{E4AD3DE8-A161-45D5-AB6E-F8188793B95A}"/>
          </ac:spMkLst>
        </pc:spChg>
      </pc:sldChg>
      <pc:sldChg chg="modSp add mod">
        <pc:chgData name="Luiz Macedo" userId="7b3c29be-d15f-473b-8b79-40ce79eed9b8" providerId="ADAL" clId="{81C01699-BAE1-43FC-AA90-E961201333CF}" dt="2022-01-06T22:04:04.353" v="387" actId="1036"/>
        <pc:sldMkLst>
          <pc:docMk/>
          <pc:sldMk cId="450042395" sldId="291"/>
        </pc:sldMkLst>
        <pc:spChg chg="mod">
          <ac:chgData name="Luiz Macedo" userId="7b3c29be-d15f-473b-8b79-40ce79eed9b8" providerId="ADAL" clId="{81C01699-BAE1-43FC-AA90-E961201333CF}" dt="2022-01-06T22:04:00.057" v="380"/>
          <ac:spMkLst>
            <pc:docMk/>
            <pc:sldMk cId="450042395" sldId="291"/>
            <ac:spMk id="2" creationId="{2DC5A2DF-4BE2-4D0B-9A10-27B879B7AFBC}"/>
          </ac:spMkLst>
        </pc:spChg>
        <pc:spChg chg="mod">
          <ac:chgData name="Luiz Macedo" userId="7b3c29be-d15f-473b-8b79-40ce79eed9b8" providerId="ADAL" clId="{81C01699-BAE1-43FC-AA90-E961201333CF}" dt="2022-01-06T22:04:04.353" v="387" actId="1036"/>
          <ac:spMkLst>
            <pc:docMk/>
            <pc:sldMk cId="450042395" sldId="291"/>
            <ac:spMk id="16" creationId="{0B37D6AB-5364-40B0-ABDF-40685D7CD83D}"/>
          </ac:spMkLst>
        </pc:spChg>
        <pc:spChg chg="mod">
          <ac:chgData name="Luiz Macedo" userId="7b3c29be-d15f-473b-8b79-40ce79eed9b8" providerId="ADAL" clId="{81C01699-BAE1-43FC-AA90-E961201333CF}" dt="2022-01-06T22:04:04.353" v="387" actId="1036"/>
          <ac:spMkLst>
            <pc:docMk/>
            <pc:sldMk cId="450042395" sldId="291"/>
            <ac:spMk id="18" creationId="{F0AA19CA-A762-47B6-864F-DC7D70650459}"/>
          </ac:spMkLst>
        </pc:spChg>
        <pc:picChg chg="mod">
          <ac:chgData name="Luiz Macedo" userId="7b3c29be-d15f-473b-8b79-40ce79eed9b8" providerId="ADAL" clId="{81C01699-BAE1-43FC-AA90-E961201333CF}" dt="2022-01-06T22:04:04.353" v="387" actId="1036"/>
          <ac:picMkLst>
            <pc:docMk/>
            <pc:sldMk cId="450042395" sldId="291"/>
            <ac:picMk id="3" creationId="{A6BE751D-8840-4CBA-8DB6-F4BD69DAC613}"/>
          </ac:picMkLst>
        </pc:picChg>
      </pc:sldChg>
      <pc:sldChg chg="modSp add mod">
        <pc:chgData name="Luiz Macedo" userId="7b3c29be-d15f-473b-8b79-40ce79eed9b8" providerId="ADAL" clId="{81C01699-BAE1-43FC-AA90-E961201333CF}" dt="2022-01-06T22:04:11.810" v="388"/>
        <pc:sldMkLst>
          <pc:docMk/>
          <pc:sldMk cId="2426152373" sldId="292"/>
        </pc:sldMkLst>
        <pc:spChg chg="mod">
          <ac:chgData name="Luiz Macedo" userId="7b3c29be-d15f-473b-8b79-40ce79eed9b8" providerId="ADAL" clId="{81C01699-BAE1-43FC-AA90-E961201333CF}" dt="2022-01-06T22:04:11.810" v="388"/>
          <ac:spMkLst>
            <pc:docMk/>
            <pc:sldMk cId="2426152373" sldId="292"/>
            <ac:spMk id="2" creationId="{2DC5A2DF-4BE2-4D0B-9A10-27B879B7AFBC}"/>
          </ac:spMkLst>
        </pc:spChg>
      </pc:sldChg>
      <pc:sldChg chg="modSp add mod">
        <pc:chgData name="Luiz Macedo" userId="7b3c29be-d15f-473b-8b79-40ce79eed9b8" providerId="ADAL" clId="{81C01699-BAE1-43FC-AA90-E961201333CF}" dt="2022-01-06T22:04:35.803" v="401" actId="1036"/>
        <pc:sldMkLst>
          <pc:docMk/>
          <pc:sldMk cId="2947212371" sldId="293"/>
        </pc:sldMkLst>
        <pc:spChg chg="mod">
          <ac:chgData name="Luiz Macedo" userId="7b3c29be-d15f-473b-8b79-40ce79eed9b8" providerId="ADAL" clId="{81C01699-BAE1-43FC-AA90-E961201333CF}" dt="2022-01-06T22:04:25.564" v="389"/>
          <ac:spMkLst>
            <pc:docMk/>
            <pc:sldMk cId="2947212371" sldId="293"/>
            <ac:spMk id="2" creationId="{2DC5A2DF-4BE2-4D0B-9A10-27B879B7AFBC}"/>
          </ac:spMkLst>
        </pc:spChg>
        <pc:spChg chg="mod">
          <ac:chgData name="Luiz Macedo" userId="7b3c29be-d15f-473b-8b79-40ce79eed9b8" providerId="ADAL" clId="{81C01699-BAE1-43FC-AA90-E961201333CF}" dt="2022-01-06T22:04:35.803" v="401" actId="1036"/>
          <ac:spMkLst>
            <pc:docMk/>
            <pc:sldMk cId="2947212371" sldId="293"/>
            <ac:spMk id="7" creationId="{64993786-9185-4B73-9BA4-C3BFD26B0CBC}"/>
          </ac:spMkLst>
        </pc:spChg>
        <pc:spChg chg="mod">
          <ac:chgData name="Luiz Macedo" userId="7b3c29be-d15f-473b-8b79-40ce79eed9b8" providerId="ADAL" clId="{81C01699-BAE1-43FC-AA90-E961201333CF}" dt="2022-01-06T22:04:35.803" v="401" actId="1036"/>
          <ac:spMkLst>
            <pc:docMk/>
            <pc:sldMk cId="2947212371" sldId="293"/>
            <ac:spMk id="8" creationId="{A52C6BB6-5A5B-4CAE-936E-E028793FA6BE}"/>
          </ac:spMkLst>
        </pc:spChg>
        <pc:spChg chg="mod">
          <ac:chgData name="Luiz Macedo" userId="7b3c29be-d15f-473b-8b79-40ce79eed9b8" providerId="ADAL" clId="{81C01699-BAE1-43FC-AA90-E961201333CF}" dt="2022-01-06T22:04:35.803" v="401" actId="1036"/>
          <ac:spMkLst>
            <pc:docMk/>
            <pc:sldMk cId="2947212371" sldId="293"/>
            <ac:spMk id="11" creationId="{CADF7F9D-66F6-4AE2-A9A6-0B0A420A832D}"/>
          </ac:spMkLst>
        </pc:spChg>
        <pc:spChg chg="mod">
          <ac:chgData name="Luiz Macedo" userId="7b3c29be-d15f-473b-8b79-40ce79eed9b8" providerId="ADAL" clId="{81C01699-BAE1-43FC-AA90-E961201333CF}" dt="2022-01-06T22:04:35.803" v="401" actId="1036"/>
          <ac:spMkLst>
            <pc:docMk/>
            <pc:sldMk cId="2947212371" sldId="293"/>
            <ac:spMk id="16" creationId="{0B37D6AB-5364-40B0-ABDF-40685D7CD83D}"/>
          </ac:spMkLst>
        </pc:spChg>
        <pc:picChg chg="mod">
          <ac:chgData name="Luiz Macedo" userId="7b3c29be-d15f-473b-8b79-40ce79eed9b8" providerId="ADAL" clId="{81C01699-BAE1-43FC-AA90-E961201333CF}" dt="2022-01-06T22:04:35.803" v="401" actId="1036"/>
          <ac:picMkLst>
            <pc:docMk/>
            <pc:sldMk cId="2947212371" sldId="293"/>
            <ac:picMk id="3" creationId="{4C1E17B1-356F-4173-B204-66BB9E0915AE}"/>
          </ac:picMkLst>
        </pc:picChg>
        <pc:picChg chg="mod">
          <ac:chgData name="Luiz Macedo" userId="7b3c29be-d15f-473b-8b79-40ce79eed9b8" providerId="ADAL" clId="{81C01699-BAE1-43FC-AA90-E961201333CF}" dt="2022-01-06T22:04:35.803" v="401" actId="1036"/>
          <ac:picMkLst>
            <pc:docMk/>
            <pc:sldMk cId="2947212371" sldId="293"/>
            <ac:picMk id="6" creationId="{B5F60DE1-DCD4-492B-B421-A45FC59D6018}"/>
          </ac:picMkLst>
        </pc:picChg>
      </pc:sldChg>
      <pc:sldChg chg="modSp add mod">
        <pc:chgData name="Luiz Macedo" userId="7b3c29be-d15f-473b-8b79-40ce79eed9b8" providerId="ADAL" clId="{81C01699-BAE1-43FC-AA90-E961201333CF}" dt="2022-01-06T22:04:59.895" v="412"/>
        <pc:sldMkLst>
          <pc:docMk/>
          <pc:sldMk cId="621830418" sldId="294"/>
        </pc:sldMkLst>
        <pc:spChg chg="mod">
          <ac:chgData name="Luiz Macedo" userId="7b3c29be-d15f-473b-8b79-40ce79eed9b8" providerId="ADAL" clId="{81C01699-BAE1-43FC-AA90-E961201333CF}" dt="2022-01-06T22:04:59.895" v="412"/>
          <ac:spMkLst>
            <pc:docMk/>
            <pc:sldMk cId="621830418" sldId="294"/>
            <ac:spMk id="3" creationId="{D4207C3F-121D-4FAB-A294-28DB7D4F0E67}"/>
          </ac:spMkLst>
        </pc:spChg>
      </pc:sldChg>
      <pc:sldChg chg="modSp add mod">
        <pc:chgData name="Luiz Macedo" userId="7b3c29be-d15f-473b-8b79-40ce79eed9b8" providerId="ADAL" clId="{81C01699-BAE1-43FC-AA90-E961201333CF}" dt="2022-01-06T22:05:25.122" v="423" actId="1076"/>
        <pc:sldMkLst>
          <pc:docMk/>
          <pc:sldMk cId="1838048532" sldId="295"/>
        </pc:sldMkLst>
        <pc:spChg chg="mod">
          <ac:chgData name="Luiz Macedo" userId="7b3c29be-d15f-473b-8b79-40ce79eed9b8" providerId="ADAL" clId="{81C01699-BAE1-43FC-AA90-E961201333CF}" dt="2022-01-06T22:05:10.178" v="413"/>
          <ac:spMkLst>
            <pc:docMk/>
            <pc:sldMk cId="1838048532" sldId="295"/>
            <ac:spMk id="2" creationId="{2DC5A2DF-4BE2-4D0B-9A10-27B879B7AFBC}"/>
          </ac:spMkLst>
        </pc:spChg>
        <pc:spChg chg="mod">
          <ac:chgData name="Luiz Macedo" userId="7b3c29be-d15f-473b-8b79-40ce79eed9b8" providerId="ADAL" clId="{81C01699-BAE1-43FC-AA90-E961201333CF}" dt="2022-01-06T22:05:17.584" v="418" actId="1036"/>
          <ac:spMkLst>
            <pc:docMk/>
            <pc:sldMk cId="1838048532" sldId="295"/>
            <ac:spMk id="11" creationId="{CADF7F9D-66F6-4AE2-A9A6-0B0A420A832D}"/>
          </ac:spMkLst>
        </pc:spChg>
        <pc:spChg chg="mod">
          <ac:chgData name="Luiz Macedo" userId="7b3c29be-d15f-473b-8b79-40ce79eed9b8" providerId="ADAL" clId="{81C01699-BAE1-43FC-AA90-E961201333CF}" dt="2022-01-06T22:05:17.584" v="418" actId="1036"/>
          <ac:spMkLst>
            <pc:docMk/>
            <pc:sldMk cId="1838048532" sldId="295"/>
            <ac:spMk id="16" creationId="{0B37D6AB-5364-40B0-ABDF-40685D7CD83D}"/>
          </ac:spMkLst>
        </pc:spChg>
        <pc:picChg chg="mod">
          <ac:chgData name="Luiz Macedo" userId="7b3c29be-d15f-473b-8b79-40ce79eed9b8" providerId="ADAL" clId="{81C01699-BAE1-43FC-AA90-E961201333CF}" dt="2022-01-06T22:05:25.122" v="423" actId="1076"/>
          <ac:picMkLst>
            <pc:docMk/>
            <pc:sldMk cId="1838048532" sldId="295"/>
            <ac:picMk id="4" creationId="{408D6A2E-9DFF-444A-9CD3-04C3123A381A}"/>
          </ac:picMkLst>
        </pc:picChg>
      </pc:sldChg>
      <pc:sldChg chg="modSp add mod">
        <pc:chgData name="Luiz Macedo" userId="7b3c29be-d15f-473b-8b79-40ce79eed9b8" providerId="ADAL" clId="{81C01699-BAE1-43FC-AA90-E961201333CF}" dt="2022-01-06T22:05:36.989" v="424"/>
        <pc:sldMkLst>
          <pc:docMk/>
          <pc:sldMk cId="3735760092" sldId="296"/>
        </pc:sldMkLst>
        <pc:spChg chg="mod">
          <ac:chgData name="Luiz Macedo" userId="7b3c29be-d15f-473b-8b79-40ce79eed9b8" providerId="ADAL" clId="{81C01699-BAE1-43FC-AA90-E961201333CF}" dt="2022-01-06T22:05:36.989" v="424"/>
          <ac:spMkLst>
            <pc:docMk/>
            <pc:sldMk cId="3735760092" sldId="296"/>
            <ac:spMk id="2" creationId="{2DC5A2DF-4BE2-4D0B-9A10-27B879B7AFBC}"/>
          </ac:spMkLst>
        </pc:spChg>
      </pc:sldChg>
      <pc:sldChg chg="modSp add mod">
        <pc:chgData name="Luiz Macedo" userId="7b3c29be-d15f-473b-8b79-40ce79eed9b8" providerId="ADAL" clId="{81C01699-BAE1-43FC-AA90-E961201333CF}" dt="2022-01-06T22:05:44.452" v="425"/>
        <pc:sldMkLst>
          <pc:docMk/>
          <pc:sldMk cId="4059127858" sldId="297"/>
        </pc:sldMkLst>
        <pc:spChg chg="mod">
          <ac:chgData name="Luiz Macedo" userId="7b3c29be-d15f-473b-8b79-40ce79eed9b8" providerId="ADAL" clId="{81C01699-BAE1-43FC-AA90-E961201333CF}" dt="2022-01-06T22:05:44.452" v="425"/>
          <ac:spMkLst>
            <pc:docMk/>
            <pc:sldMk cId="4059127858" sldId="297"/>
            <ac:spMk id="2" creationId="{2DC5A2DF-4BE2-4D0B-9A10-27B879B7AFBC}"/>
          </ac:spMkLst>
        </pc:spChg>
      </pc:sldChg>
      <pc:sldChg chg="add">
        <pc:chgData name="Luiz Macedo" userId="7b3c29be-d15f-473b-8b79-40ce79eed9b8" providerId="ADAL" clId="{81C01699-BAE1-43FC-AA90-E961201333CF}" dt="2022-01-06T21:50:36.975" v="196"/>
        <pc:sldMkLst>
          <pc:docMk/>
          <pc:sldMk cId="27637908" sldId="298"/>
        </pc:sldMkLst>
      </pc:sldChg>
      <pc:sldChg chg="modSp mod">
        <pc:chgData name="Luiz Macedo" userId="7b3c29be-d15f-473b-8b79-40ce79eed9b8" providerId="ADAL" clId="{81C01699-BAE1-43FC-AA90-E961201333CF}" dt="2022-01-06T21:29:13.780" v="99"/>
        <pc:sldMkLst>
          <pc:docMk/>
          <pc:sldMk cId="2736714038" sldId="1463"/>
        </pc:sldMkLst>
        <pc:spChg chg="mod">
          <ac:chgData name="Luiz Macedo" userId="7b3c29be-d15f-473b-8b79-40ce79eed9b8" providerId="ADAL" clId="{81C01699-BAE1-43FC-AA90-E961201333CF}" dt="2022-01-06T21:29:13.780" v="99"/>
          <ac:spMkLst>
            <pc:docMk/>
            <pc:sldMk cId="2736714038" sldId="1463"/>
            <ac:spMk id="2" creationId="{BEA36272-216D-4E29-A336-38ACA4567E7B}"/>
          </ac:spMkLst>
        </pc:spChg>
      </pc:sldChg>
      <pc:sldChg chg="modSp mod">
        <pc:chgData name="Luiz Macedo" userId="7b3c29be-d15f-473b-8b79-40ce79eed9b8" providerId="ADAL" clId="{81C01699-BAE1-43FC-AA90-E961201333CF}" dt="2022-01-06T21:29:22.266" v="100"/>
        <pc:sldMkLst>
          <pc:docMk/>
          <pc:sldMk cId="3622786964" sldId="1468"/>
        </pc:sldMkLst>
        <pc:spChg chg="mod">
          <ac:chgData name="Luiz Macedo" userId="7b3c29be-d15f-473b-8b79-40ce79eed9b8" providerId="ADAL" clId="{81C01699-BAE1-43FC-AA90-E961201333CF}" dt="2022-01-06T21:29:22.266" v="100"/>
          <ac:spMkLst>
            <pc:docMk/>
            <pc:sldMk cId="3622786964" sldId="1468"/>
            <ac:spMk id="2" creationId="{1B2AB8AC-BB22-4966-A16F-13242ECC3AB5}"/>
          </ac:spMkLst>
        </pc:spChg>
      </pc:sldChg>
      <pc:sldChg chg="modSp mod">
        <pc:chgData name="Luiz Macedo" userId="7b3c29be-d15f-473b-8b79-40ce79eed9b8" providerId="ADAL" clId="{81C01699-BAE1-43FC-AA90-E961201333CF}" dt="2022-01-06T21:29:31.336" v="101"/>
        <pc:sldMkLst>
          <pc:docMk/>
          <pc:sldMk cId="1033829009" sldId="1470"/>
        </pc:sldMkLst>
        <pc:spChg chg="mod">
          <ac:chgData name="Luiz Macedo" userId="7b3c29be-d15f-473b-8b79-40ce79eed9b8" providerId="ADAL" clId="{81C01699-BAE1-43FC-AA90-E961201333CF}" dt="2022-01-06T21:29:31.336" v="101"/>
          <ac:spMkLst>
            <pc:docMk/>
            <pc:sldMk cId="1033829009" sldId="1470"/>
            <ac:spMk id="2" creationId="{86903950-CA1A-4CB5-B14E-FF051C14E81A}"/>
          </ac:spMkLst>
        </pc:spChg>
      </pc:sldChg>
      <pc:sldChg chg="modSp mod">
        <pc:chgData name="Luiz Macedo" userId="7b3c29be-d15f-473b-8b79-40ce79eed9b8" providerId="ADAL" clId="{81C01699-BAE1-43FC-AA90-E961201333CF}" dt="2022-01-06T21:39:29.534" v="130"/>
        <pc:sldMkLst>
          <pc:docMk/>
          <pc:sldMk cId="2308013837" sldId="1471"/>
        </pc:sldMkLst>
        <pc:spChg chg="mod">
          <ac:chgData name="Luiz Macedo" userId="7b3c29be-d15f-473b-8b79-40ce79eed9b8" providerId="ADAL" clId="{81C01699-BAE1-43FC-AA90-E961201333CF}" dt="2022-01-06T21:39:29.534" v="130"/>
          <ac:spMkLst>
            <pc:docMk/>
            <pc:sldMk cId="2308013837" sldId="1471"/>
            <ac:spMk id="2" creationId="{88C3E2DE-27CD-4922-9807-1A546FCD55C1}"/>
          </ac:spMkLst>
        </pc:spChg>
      </pc:sldChg>
      <pc:sldChg chg="modSp mod">
        <pc:chgData name="Luiz Macedo" userId="7b3c29be-d15f-473b-8b79-40ce79eed9b8" providerId="ADAL" clId="{81C01699-BAE1-43FC-AA90-E961201333CF}" dt="2022-01-06T21:36:21.227" v="113"/>
        <pc:sldMkLst>
          <pc:docMk/>
          <pc:sldMk cId="2009053963" sldId="1472"/>
        </pc:sldMkLst>
        <pc:spChg chg="mod">
          <ac:chgData name="Luiz Macedo" userId="7b3c29be-d15f-473b-8b79-40ce79eed9b8" providerId="ADAL" clId="{81C01699-BAE1-43FC-AA90-E961201333CF}" dt="2022-01-06T21:36:21.227" v="113"/>
          <ac:spMkLst>
            <pc:docMk/>
            <pc:sldMk cId="2009053963" sldId="1472"/>
            <ac:spMk id="2" creationId="{FEE67845-F408-4571-8A5A-0A0D933F6790}"/>
          </ac:spMkLst>
        </pc:spChg>
      </pc:sldChg>
      <pc:sldChg chg="modSp mod">
        <pc:chgData name="Luiz Macedo" userId="7b3c29be-d15f-473b-8b79-40ce79eed9b8" providerId="ADAL" clId="{81C01699-BAE1-43FC-AA90-E961201333CF}" dt="2022-01-06T21:40:44.953" v="148"/>
        <pc:sldMkLst>
          <pc:docMk/>
          <pc:sldMk cId="3799977868" sldId="1488"/>
        </pc:sldMkLst>
        <pc:spChg chg="mod">
          <ac:chgData name="Luiz Macedo" userId="7b3c29be-d15f-473b-8b79-40ce79eed9b8" providerId="ADAL" clId="{81C01699-BAE1-43FC-AA90-E961201333CF}" dt="2022-01-06T21:40:44.953" v="148"/>
          <ac:spMkLst>
            <pc:docMk/>
            <pc:sldMk cId="3799977868" sldId="1488"/>
            <ac:spMk id="2" creationId="{7160F331-5127-46DC-9F55-2F3BE39D9830}"/>
          </ac:spMkLst>
        </pc:spChg>
      </pc:sldChg>
      <pc:sldChg chg="modSp mod">
        <pc:chgData name="Luiz Macedo" userId="7b3c29be-d15f-473b-8b79-40ce79eed9b8" providerId="ADAL" clId="{81C01699-BAE1-43FC-AA90-E961201333CF}" dt="2022-01-06T21:40:35.546" v="147"/>
        <pc:sldMkLst>
          <pc:docMk/>
          <pc:sldMk cId="825610705" sldId="1489"/>
        </pc:sldMkLst>
        <pc:spChg chg="mod">
          <ac:chgData name="Luiz Macedo" userId="7b3c29be-d15f-473b-8b79-40ce79eed9b8" providerId="ADAL" clId="{81C01699-BAE1-43FC-AA90-E961201333CF}" dt="2022-01-06T21:40:35.546" v="147"/>
          <ac:spMkLst>
            <pc:docMk/>
            <pc:sldMk cId="825610705" sldId="1489"/>
            <ac:spMk id="2" creationId="{0E5C9930-FCB5-44F2-967C-A091309FD299}"/>
          </ac:spMkLst>
        </pc:spChg>
      </pc:sldChg>
      <pc:sldChg chg="modSp mod">
        <pc:chgData name="Luiz Macedo" userId="7b3c29be-d15f-473b-8b79-40ce79eed9b8" providerId="ADAL" clId="{81C01699-BAE1-43FC-AA90-E961201333CF}" dt="2022-01-06T21:40:28.047" v="146"/>
        <pc:sldMkLst>
          <pc:docMk/>
          <pc:sldMk cId="1595686062" sldId="1491"/>
        </pc:sldMkLst>
        <pc:spChg chg="mod">
          <ac:chgData name="Luiz Macedo" userId="7b3c29be-d15f-473b-8b79-40ce79eed9b8" providerId="ADAL" clId="{81C01699-BAE1-43FC-AA90-E961201333CF}" dt="2022-01-06T21:40:28.047" v="146"/>
          <ac:spMkLst>
            <pc:docMk/>
            <pc:sldMk cId="1595686062" sldId="1491"/>
            <ac:spMk id="2" creationId="{E65B64B5-FD5A-4742-8E6C-8BAB84B8FAB2}"/>
          </ac:spMkLst>
        </pc:spChg>
      </pc:sldChg>
      <pc:sldChg chg="modSp mod ord">
        <pc:chgData name="Luiz Macedo" userId="7b3c29be-d15f-473b-8b79-40ce79eed9b8" providerId="ADAL" clId="{81C01699-BAE1-43FC-AA90-E961201333CF}" dt="2022-01-06T21:37:43.710" v="119"/>
        <pc:sldMkLst>
          <pc:docMk/>
          <pc:sldMk cId="713641182" sldId="1492"/>
        </pc:sldMkLst>
        <pc:spChg chg="mod">
          <ac:chgData name="Luiz Macedo" userId="7b3c29be-d15f-473b-8b79-40ce79eed9b8" providerId="ADAL" clId="{81C01699-BAE1-43FC-AA90-E961201333CF}" dt="2022-01-06T21:37:25.473" v="116"/>
          <ac:spMkLst>
            <pc:docMk/>
            <pc:sldMk cId="713641182" sldId="1492"/>
            <ac:spMk id="2" creationId="{8A101B03-0474-46BE-9BAE-32CE71A6372F}"/>
          </ac:spMkLst>
        </pc:spChg>
      </pc:sldChg>
      <pc:sldChg chg="modSp mod ord">
        <pc:chgData name="Luiz Macedo" userId="7b3c29be-d15f-473b-8b79-40ce79eed9b8" providerId="ADAL" clId="{81C01699-BAE1-43FC-AA90-E961201333CF}" dt="2022-01-06T21:37:43.710" v="119"/>
        <pc:sldMkLst>
          <pc:docMk/>
          <pc:sldMk cId="2288818199" sldId="1495"/>
        </pc:sldMkLst>
        <pc:spChg chg="mod">
          <ac:chgData name="Luiz Macedo" userId="7b3c29be-d15f-473b-8b79-40ce79eed9b8" providerId="ADAL" clId="{81C01699-BAE1-43FC-AA90-E961201333CF}" dt="2022-01-06T21:37:18.966" v="115"/>
          <ac:spMkLst>
            <pc:docMk/>
            <pc:sldMk cId="2288818199" sldId="1495"/>
            <ac:spMk id="2" creationId="{F0571740-F2F7-4608-9FEE-71DF8492C1CB}"/>
          </ac:spMkLst>
        </pc:spChg>
      </pc:sldChg>
      <pc:sldChg chg="modSp mod">
        <pc:chgData name="Luiz Macedo" userId="7b3c29be-d15f-473b-8b79-40ce79eed9b8" providerId="ADAL" clId="{81C01699-BAE1-43FC-AA90-E961201333CF}" dt="2022-01-06T21:39:13.057" v="129"/>
        <pc:sldMkLst>
          <pc:docMk/>
          <pc:sldMk cId="2516066467" sldId="1498"/>
        </pc:sldMkLst>
        <pc:spChg chg="mod">
          <ac:chgData name="Luiz Macedo" userId="7b3c29be-d15f-473b-8b79-40ce79eed9b8" providerId="ADAL" clId="{81C01699-BAE1-43FC-AA90-E961201333CF}" dt="2022-01-06T21:39:13.057" v="129"/>
          <ac:spMkLst>
            <pc:docMk/>
            <pc:sldMk cId="2516066467" sldId="1498"/>
            <ac:spMk id="2" creationId="{B7658225-281A-482A-8DCE-2AC39537A355}"/>
          </ac:spMkLst>
        </pc:spChg>
      </pc:sldChg>
      <pc:sldChg chg="modSp mod">
        <pc:chgData name="Luiz Macedo" userId="7b3c29be-d15f-473b-8b79-40ce79eed9b8" providerId="ADAL" clId="{81C01699-BAE1-43FC-AA90-E961201333CF}" dt="2022-01-06T21:39:41.218" v="131"/>
        <pc:sldMkLst>
          <pc:docMk/>
          <pc:sldMk cId="88213928" sldId="1499"/>
        </pc:sldMkLst>
        <pc:spChg chg="mod">
          <ac:chgData name="Luiz Macedo" userId="7b3c29be-d15f-473b-8b79-40ce79eed9b8" providerId="ADAL" clId="{81C01699-BAE1-43FC-AA90-E961201333CF}" dt="2022-01-06T21:39:41.218" v="131"/>
          <ac:spMkLst>
            <pc:docMk/>
            <pc:sldMk cId="88213928" sldId="1499"/>
            <ac:spMk id="2" creationId="{B7658225-281A-482A-8DCE-2AC39537A355}"/>
          </ac:spMkLst>
        </pc:spChg>
      </pc:sldChg>
      <pc:sldChg chg="modSp mod">
        <pc:chgData name="Luiz Macedo" userId="7b3c29be-d15f-473b-8b79-40ce79eed9b8" providerId="ADAL" clId="{81C01699-BAE1-43FC-AA90-E961201333CF}" dt="2022-01-06T21:39:53.245" v="132"/>
        <pc:sldMkLst>
          <pc:docMk/>
          <pc:sldMk cId="1642766282" sldId="1500"/>
        </pc:sldMkLst>
        <pc:spChg chg="mod">
          <ac:chgData name="Luiz Macedo" userId="7b3c29be-d15f-473b-8b79-40ce79eed9b8" providerId="ADAL" clId="{81C01699-BAE1-43FC-AA90-E961201333CF}" dt="2022-01-06T21:39:53.245" v="132"/>
          <ac:spMkLst>
            <pc:docMk/>
            <pc:sldMk cId="1642766282" sldId="1500"/>
            <ac:spMk id="2" creationId="{07B7604B-E8CE-4A1C-B0C9-169DA5C3A9F1}"/>
          </ac:spMkLst>
        </pc:spChg>
      </pc:sldChg>
      <pc:sldChg chg="modSp mod ord">
        <pc:chgData name="Luiz Macedo" userId="7b3c29be-d15f-473b-8b79-40ce79eed9b8" providerId="ADAL" clId="{81C01699-BAE1-43FC-AA90-E961201333CF}" dt="2022-01-06T21:37:43.710" v="119"/>
        <pc:sldMkLst>
          <pc:docMk/>
          <pc:sldMk cId="4275169575" sldId="1502"/>
        </pc:sldMkLst>
        <pc:spChg chg="mod">
          <ac:chgData name="Luiz Macedo" userId="7b3c29be-d15f-473b-8b79-40ce79eed9b8" providerId="ADAL" clId="{81C01699-BAE1-43FC-AA90-E961201333CF}" dt="2022-01-06T21:37:04.834" v="114"/>
          <ac:spMkLst>
            <pc:docMk/>
            <pc:sldMk cId="4275169575" sldId="1502"/>
            <ac:spMk id="2" creationId="{F12E9BE6-D7DE-4E38-9922-D89AB34FC6A8}"/>
          </ac:spMkLst>
        </pc:spChg>
      </pc:sldChg>
      <pc:sldChg chg="modSp mod">
        <pc:chgData name="Luiz Macedo" userId="7b3c29be-d15f-473b-8b79-40ce79eed9b8" providerId="ADAL" clId="{81C01699-BAE1-43FC-AA90-E961201333CF}" dt="2022-01-06T21:39:02.390" v="128"/>
        <pc:sldMkLst>
          <pc:docMk/>
          <pc:sldMk cId="261911333" sldId="1867"/>
        </pc:sldMkLst>
        <pc:spChg chg="mod">
          <ac:chgData name="Luiz Macedo" userId="7b3c29be-d15f-473b-8b79-40ce79eed9b8" providerId="ADAL" clId="{81C01699-BAE1-43FC-AA90-E961201333CF}" dt="2022-01-06T21:39:02.390" v="128"/>
          <ac:spMkLst>
            <pc:docMk/>
            <pc:sldMk cId="261911333" sldId="1867"/>
            <ac:spMk id="4" creationId="{0CD8665D-5A50-4F07-9D33-48CCD3FD74C7}"/>
          </ac:spMkLst>
        </pc:spChg>
      </pc:sldChg>
      <pc:sldChg chg="del">
        <pc:chgData name="Luiz Macedo" userId="7b3c29be-d15f-473b-8b79-40ce79eed9b8" providerId="ADAL" clId="{81C01699-BAE1-43FC-AA90-E961201333CF}" dt="2022-01-06T21:37:33.329" v="117" actId="2696"/>
        <pc:sldMkLst>
          <pc:docMk/>
          <pc:sldMk cId="3213330686" sldId="1869"/>
        </pc:sldMkLst>
      </pc:sldChg>
      <pc:sldChg chg="modSp mod">
        <pc:chgData name="Luiz Macedo" userId="7b3c29be-d15f-473b-8b79-40ce79eed9b8" providerId="ADAL" clId="{81C01699-BAE1-43FC-AA90-E961201333CF}" dt="2022-01-06T21:40:15.388" v="145" actId="20577"/>
        <pc:sldMkLst>
          <pc:docMk/>
          <pc:sldMk cId="2087375131" sldId="1870"/>
        </pc:sldMkLst>
        <pc:spChg chg="mod">
          <ac:chgData name="Luiz Macedo" userId="7b3c29be-d15f-473b-8b79-40ce79eed9b8" providerId="ADAL" clId="{81C01699-BAE1-43FC-AA90-E961201333CF}" dt="2022-01-06T21:40:15.388" v="145" actId="20577"/>
          <ac:spMkLst>
            <pc:docMk/>
            <pc:sldMk cId="2087375131" sldId="1870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81C01699-BAE1-43FC-AA90-E961201333CF}" dt="2022-01-06T21:12:41.912" v="5"/>
        <pc:sldMkLst>
          <pc:docMk/>
          <pc:sldMk cId="892625843" sldId="1903"/>
        </pc:sldMkLst>
        <pc:spChg chg="mod">
          <ac:chgData name="Luiz Macedo" userId="7b3c29be-d15f-473b-8b79-40ce79eed9b8" providerId="ADAL" clId="{81C01699-BAE1-43FC-AA90-E961201333CF}" dt="2022-01-06T21:12:41.912" v="5"/>
          <ac:spMkLst>
            <pc:docMk/>
            <pc:sldMk cId="892625843" sldId="1903"/>
            <ac:spMk id="2" creationId="{06456474-6022-48BB-A434-CF09068ED1E2}"/>
          </ac:spMkLst>
        </pc:spChg>
      </pc:sldChg>
      <pc:sldChg chg="modSp mod">
        <pc:chgData name="Luiz Macedo" userId="7b3c29be-d15f-473b-8b79-40ce79eed9b8" providerId="ADAL" clId="{81C01699-BAE1-43FC-AA90-E961201333CF}" dt="2022-01-06T21:13:28.007" v="6"/>
        <pc:sldMkLst>
          <pc:docMk/>
          <pc:sldMk cId="605452998" sldId="1904"/>
        </pc:sldMkLst>
        <pc:spChg chg="mod">
          <ac:chgData name="Luiz Macedo" userId="7b3c29be-d15f-473b-8b79-40ce79eed9b8" providerId="ADAL" clId="{81C01699-BAE1-43FC-AA90-E961201333CF}" dt="2022-01-06T21:13:28.007" v="6"/>
          <ac:spMkLst>
            <pc:docMk/>
            <pc:sldMk cId="605452998" sldId="1904"/>
            <ac:spMk id="4" creationId="{0CD8665D-5A50-4F07-9D33-48CCD3FD74C7}"/>
          </ac:spMkLst>
        </pc:spChg>
      </pc:sldChg>
      <pc:sldChg chg="addSp delSp modSp mod">
        <pc:chgData name="Luiz Macedo" userId="7b3c29be-d15f-473b-8b79-40ce79eed9b8" providerId="ADAL" clId="{81C01699-BAE1-43FC-AA90-E961201333CF}" dt="2022-01-07T22:07:39.147" v="433" actId="20577"/>
        <pc:sldMkLst>
          <pc:docMk/>
          <pc:sldMk cId="197664298" sldId="1905"/>
        </pc:sldMkLst>
        <pc:spChg chg="add mod">
          <ac:chgData name="Luiz Macedo" userId="7b3c29be-d15f-473b-8b79-40ce79eed9b8" providerId="ADAL" clId="{81C01699-BAE1-43FC-AA90-E961201333CF}" dt="2022-01-07T22:07:36.631" v="431" actId="20577"/>
          <ac:spMkLst>
            <pc:docMk/>
            <pc:sldMk cId="197664298" sldId="1905"/>
            <ac:spMk id="6" creationId="{CD60EC8D-4DE5-427D-9818-46C5EDDA332F}"/>
          </ac:spMkLst>
        </pc:spChg>
        <pc:spChg chg="mod">
          <ac:chgData name="Luiz Macedo" userId="7b3c29be-d15f-473b-8b79-40ce79eed9b8" providerId="ADAL" clId="{81C01699-BAE1-43FC-AA90-E961201333CF}" dt="2022-01-07T22:07:29.846" v="426" actId="20577"/>
          <ac:spMkLst>
            <pc:docMk/>
            <pc:sldMk cId="197664298" sldId="1905"/>
            <ac:spMk id="22" creationId="{E8D9FB0F-3338-4E9D-A759-88225897DFEA}"/>
          </ac:spMkLst>
        </pc:spChg>
        <pc:spChg chg="mod">
          <ac:chgData name="Luiz Macedo" userId="7b3c29be-d15f-473b-8b79-40ce79eed9b8" providerId="ADAL" clId="{81C01699-BAE1-43FC-AA90-E961201333CF}" dt="2022-01-07T22:07:31.582" v="427" actId="20577"/>
          <ac:spMkLst>
            <pc:docMk/>
            <pc:sldMk cId="197664298" sldId="1905"/>
            <ac:spMk id="25" creationId="{FEDDB0BA-FCAB-45E4-A8EE-4ABDE3D7F72B}"/>
          </ac:spMkLst>
        </pc:spChg>
        <pc:spChg chg="mod">
          <ac:chgData name="Luiz Macedo" userId="7b3c29be-d15f-473b-8b79-40ce79eed9b8" providerId="ADAL" clId="{81C01699-BAE1-43FC-AA90-E961201333CF}" dt="2022-01-07T22:07:32.779" v="428" actId="20577"/>
          <ac:spMkLst>
            <pc:docMk/>
            <pc:sldMk cId="197664298" sldId="1905"/>
            <ac:spMk id="28" creationId="{A1DFEC86-0903-4CFF-A4BF-D7C2788CFDBA}"/>
          </ac:spMkLst>
        </pc:spChg>
        <pc:spChg chg="mod">
          <ac:chgData name="Luiz Macedo" userId="7b3c29be-d15f-473b-8b79-40ce79eed9b8" providerId="ADAL" clId="{81C01699-BAE1-43FC-AA90-E961201333CF}" dt="2022-01-07T22:07:33.906" v="429" actId="20577"/>
          <ac:spMkLst>
            <pc:docMk/>
            <pc:sldMk cId="197664298" sldId="1905"/>
            <ac:spMk id="31" creationId="{885B968F-6C98-4F57-A161-D9F90DFAE593}"/>
          </ac:spMkLst>
        </pc:spChg>
        <pc:spChg chg="mod">
          <ac:chgData name="Luiz Macedo" userId="7b3c29be-d15f-473b-8b79-40ce79eed9b8" providerId="ADAL" clId="{81C01699-BAE1-43FC-AA90-E961201333CF}" dt="2022-01-07T22:07:35.346" v="430" actId="20577"/>
          <ac:spMkLst>
            <pc:docMk/>
            <pc:sldMk cId="197664298" sldId="1905"/>
            <ac:spMk id="36" creationId="{893A2E15-D86F-4B75-A7E7-37250ED469FD}"/>
          </ac:spMkLst>
        </pc:spChg>
        <pc:spChg chg="mod">
          <ac:chgData name="Luiz Macedo" userId="7b3c29be-d15f-473b-8b79-40ce79eed9b8" providerId="ADAL" clId="{81C01699-BAE1-43FC-AA90-E961201333CF}" dt="2022-01-07T22:07:38.068" v="432" actId="20577"/>
          <ac:spMkLst>
            <pc:docMk/>
            <pc:sldMk cId="197664298" sldId="1905"/>
            <ac:spMk id="39" creationId="{6FA14D92-968C-4495-8D1E-06BE963D8434}"/>
          </ac:spMkLst>
        </pc:spChg>
        <pc:spChg chg="mod">
          <ac:chgData name="Luiz Macedo" userId="7b3c29be-d15f-473b-8b79-40ce79eed9b8" providerId="ADAL" clId="{81C01699-BAE1-43FC-AA90-E961201333CF}" dt="2022-01-07T22:07:39.147" v="433" actId="20577"/>
          <ac:spMkLst>
            <pc:docMk/>
            <pc:sldMk cId="197664298" sldId="1905"/>
            <ac:spMk id="42" creationId="{05E701A9-3C32-49C2-85B9-EEB9BEFDDD69}"/>
          </ac:spMkLst>
        </pc:spChg>
        <pc:spChg chg="mod">
          <ac:chgData name="Luiz Macedo" userId="7b3c29be-d15f-473b-8b79-40ce79eed9b8" providerId="ADAL" clId="{81C01699-BAE1-43FC-AA90-E961201333CF}" dt="2022-01-06T21:26:07.558" v="78"/>
          <ac:spMkLst>
            <pc:docMk/>
            <pc:sldMk cId="197664298" sldId="1905"/>
            <ac:spMk id="45" creationId="{DC36F8CA-ECDA-4B38-97E7-6D12907AA8D9}"/>
          </ac:spMkLst>
        </pc:spChg>
        <pc:picChg chg="add mod">
          <ac:chgData name="Luiz Macedo" userId="7b3c29be-d15f-473b-8b79-40ce79eed9b8" providerId="ADAL" clId="{81C01699-BAE1-43FC-AA90-E961201333CF}" dt="2022-01-06T21:24:03.758" v="58" actId="1076"/>
          <ac:picMkLst>
            <pc:docMk/>
            <pc:sldMk cId="197664298" sldId="1905"/>
            <ac:picMk id="3" creationId="{90858E94-09AC-4DCE-B46F-9B0FC1055CEB}"/>
          </ac:picMkLst>
        </pc:picChg>
        <pc:picChg chg="del mod">
          <ac:chgData name="Luiz Macedo" userId="7b3c29be-d15f-473b-8b79-40ce79eed9b8" providerId="ADAL" clId="{81C01699-BAE1-43FC-AA90-E961201333CF}" dt="2022-01-06T21:27:05.320" v="85" actId="478"/>
          <ac:picMkLst>
            <pc:docMk/>
            <pc:sldMk cId="197664298" sldId="1905"/>
            <ac:picMk id="4" creationId="{A75864E3-F90A-4CCD-A634-814FAC79E7A6}"/>
          </ac:picMkLst>
        </pc:picChg>
        <pc:picChg chg="mod">
          <ac:chgData name="Luiz Macedo" userId="7b3c29be-d15f-473b-8b79-40ce79eed9b8" providerId="ADAL" clId="{81C01699-BAE1-43FC-AA90-E961201333CF}" dt="2022-01-06T21:24:47.296" v="64" actId="1076"/>
          <ac:picMkLst>
            <pc:docMk/>
            <pc:sldMk cId="197664298" sldId="1905"/>
            <ac:picMk id="8" creationId="{2E74FB92-6023-4530-B177-1F50BB3B4615}"/>
          </ac:picMkLst>
        </pc:picChg>
        <pc:picChg chg="add mod">
          <ac:chgData name="Luiz Macedo" userId="7b3c29be-d15f-473b-8b79-40ce79eed9b8" providerId="ADAL" clId="{81C01699-BAE1-43FC-AA90-E961201333CF}" dt="2022-01-06T21:27:19.484" v="89" actId="1076"/>
          <ac:picMkLst>
            <pc:docMk/>
            <pc:sldMk cId="197664298" sldId="1905"/>
            <ac:picMk id="9" creationId="{7B58DCDB-C749-4A1F-AF42-31A0CC40C3B0}"/>
          </ac:picMkLst>
        </pc:picChg>
        <pc:picChg chg="mod">
          <ac:chgData name="Luiz Macedo" userId="7b3c29be-d15f-473b-8b79-40ce79eed9b8" providerId="ADAL" clId="{81C01699-BAE1-43FC-AA90-E961201333CF}" dt="2022-01-06T21:23:49.562" v="56" actId="1076"/>
          <ac:picMkLst>
            <pc:docMk/>
            <pc:sldMk cId="197664298" sldId="1905"/>
            <ac:picMk id="11" creationId="{BE6FB6D6-318F-4DCF-9370-DC8638DF2EAE}"/>
          </ac:picMkLst>
        </pc:picChg>
        <pc:picChg chg="mod">
          <ac:chgData name="Luiz Macedo" userId="7b3c29be-d15f-473b-8b79-40ce79eed9b8" providerId="ADAL" clId="{81C01699-BAE1-43FC-AA90-E961201333CF}" dt="2022-01-06T21:25:35.965" v="67" actId="1076"/>
          <ac:picMkLst>
            <pc:docMk/>
            <pc:sldMk cId="197664298" sldId="1905"/>
            <ac:picMk id="71" creationId="{76FC3EC2-EF19-413A-9F95-ECA349FC73E9}"/>
          </ac:picMkLst>
        </pc:picChg>
        <pc:cxnChg chg="add mod">
          <ac:chgData name="Luiz Macedo" userId="7b3c29be-d15f-473b-8b79-40ce79eed9b8" providerId="ADAL" clId="{81C01699-BAE1-43FC-AA90-E961201333CF}" dt="2022-01-06T21:26:20.849" v="84" actId="1035"/>
          <ac:cxnSpMkLst>
            <pc:docMk/>
            <pc:sldMk cId="197664298" sldId="1905"/>
            <ac:cxnSpMk id="7" creationId="{F6A69B18-451F-4F70-BDAF-A2EE1BB3C8F1}"/>
          </ac:cxnSpMkLst>
        </pc:cxnChg>
      </pc:sldChg>
      <pc:sldChg chg="addSp modSp mod">
        <pc:chgData name="Luiz Macedo" userId="7b3c29be-d15f-473b-8b79-40ce79eed9b8" providerId="ADAL" clId="{81C01699-BAE1-43FC-AA90-E961201333CF}" dt="2022-01-06T21:50:12.767" v="195" actId="1036"/>
        <pc:sldMkLst>
          <pc:docMk/>
          <pc:sldMk cId="3281419917" sldId="1906"/>
        </pc:sldMkLst>
        <pc:spChg chg="add mod">
          <ac:chgData name="Luiz Macedo" userId="7b3c29be-d15f-473b-8b79-40ce79eed9b8" providerId="ADAL" clId="{81C01699-BAE1-43FC-AA90-E961201333CF}" dt="2022-01-06T21:48:01.651" v="155" actId="1076"/>
          <ac:spMkLst>
            <pc:docMk/>
            <pc:sldMk cId="3281419917" sldId="1906"/>
            <ac:spMk id="3" creationId="{72802245-88EF-4B00-AC1B-D4BBCD5BB69A}"/>
          </ac:spMkLst>
        </pc:spChg>
        <pc:spChg chg="add mod">
          <ac:chgData name="Luiz Macedo" userId="7b3c29be-d15f-473b-8b79-40ce79eed9b8" providerId="ADAL" clId="{81C01699-BAE1-43FC-AA90-E961201333CF}" dt="2022-01-06T21:49:54.079" v="183" actId="1076"/>
          <ac:spMkLst>
            <pc:docMk/>
            <pc:sldMk cId="3281419917" sldId="1906"/>
            <ac:spMk id="8" creationId="{D3CF2053-804C-43F1-B695-E295F6BA16B8}"/>
          </ac:spMkLst>
        </pc:spChg>
        <pc:picChg chg="add mod">
          <ac:chgData name="Luiz Macedo" userId="7b3c29be-d15f-473b-8b79-40ce79eed9b8" providerId="ADAL" clId="{81C01699-BAE1-43FC-AA90-E961201333CF}" dt="2022-01-06T21:47:47.284" v="152" actId="14100"/>
          <ac:picMkLst>
            <pc:docMk/>
            <pc:sldMk cId="3281419917" sldId="1906"/>
            <ac:picMk id="2" creationId="{D1FBBE04-80DE-4306-AC53-BFF346CF6F3B}"/>
          </ac:picMkLst>
        </pc:picChg>
        <pc:picChg chg="add mod">
          <ac:chgData name="Luiz Macedo" userId="7b3c29be-d15f-473b-8b79-40ce79eed9b8" providerId="ADAL" clId="{81C01699-BAE1-43FC-AA90-E961201333CF}" dt="2022-01-06T21:49:44.764" v="182" actId="14100"/>
          <ac:picMkLst>
            <pc:docMk/>
            <pc:sldMk cId="3281419917" sldId="1906"/>
            <ac:picMk id="5" creationId="{E2E7DEBB-9F3C-41B9-86F2-5A1FCB9E5CEE}"/>
          </ac:picMkLst>
        </pc:picChg>
        <pc:cxnChg chg="add mod">
          <ac:chgData name="Luiz Macedo" userId="7b3c29be-d15f-473b-8b79-40ce79eed9b8" providerId="ADAL" clId="{81C01699-BAE1-43FC-AA90-E961201333CF}" dt="2022-01-06T21:48:09.054" v="157" actId="1076"/>
          <ac:cxnSpMkLst>
            <pc:docMk/>
            <pc:sldMk cId="3281419917" sldId="1906"/>
            <ac:cxnSpMk id="4" creationId="{C1110E11-0088-4B79-89FD-664E6EEBC1BC}"/>
          </ac:cxnSpMkLst>
        </pc:cxnChg>
        <pc:cxnChg chg="add mod">
          <ac:chgData name="Luiz Macedo" userId="7b3c29be-d15f-473b-8b79-40ce79eed9b8" providerId="ADAL" clId="{81C01699-BAE1-43FC-AA90-E961201333CF}" dt="2022-01-06T21:50:11.048" v="193" actId="1035"/>
          <ac:cxnSpMkLst>
            <pc:docMk/>
            <pc:sldMk cId="3281419917" sldId="1906"/>
            <ac:cxnSpMk id="9" creationId="{F56758B5-2959-4B04-9E13-A8FF66093B79}"/>
          </ac:cxnSpMkLst>
        </pc:cxnChg>
        <pc:cxnChg chg="mod">
          <ac:chgData name="Luiz Macedo" userId="7b3c29be-d15f-473b-8b79-40ce79eed9b8" providerId="ADAL" clId="{81C01699-BAE1-43FC-AA90-E961201333CF}" dt="2022-01-06T21:50:12.767" v="195" actId="1036"/>
          <ac:cxnSpMkLst>
            <pc:docMk/>
            <pc:sldMk cId="3281419917" sldId="1906"/>
            <ac:cxnSpMk id="28" creationId="{538BA0A8-4C78-4C37-AB48-D709E7E754C3}"/>
          </ac:cxnSpMkLst>
        </pc:cxnChg>
      </pc:sldChg>
      <pc:sldChg chg="modSp mod">
        <pc:chgData name="Luiz Macedo" userId="7b3c29be-d15f-473b-8b79-40ce79eed9b8" providerId="ADAL" clId="{81C01699-BAE1-43FC-AA90-E961201333CF}" dt="2022-01-06T21:28:38.017" v="97"/>
        <pc:sldMkLst>
          <pc:docMk/>
          <pc:sldMk cId="4049091675" sldId="1907"/>
        </pc:sldMkLst>
        <pc:spChg chg="mod">
          <ac:chgData name="Luiz Macedo" userId="7b3c29be-d15f-473b-8b79-40ce79eed9b8" providerId="ADAL" clId="{81C01699-BAE1-43FC-AA90-E961201333CF}" dt="2022-01-06T21:28:38.017" v="97"/>
          <ac:spMkLst>
            <pc:docMk/>
            <pc:sldMk cId="4049091675" sldId="1907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81C01699-BAE1-43FC-AA90-E961201333CF}" dt="2022-01-06T21:29:55.114" v="103" actId="1076"/>
        <pc:sldMkLst>
          <pc:docMk/>
          <pc:sldMk cId="3692097893" sldId="1908"/>
        </pc:sldMkLst>
        <pc:spChg chg="mod">
          <ac:chgData name="Luiz Macedo" userId="7b3c29be-d15f-473b-8b79-40ce79eed9b8" providerId="ADAL" clId="{81C01699-BAE1-43FC-AA90-E961201333CF}" dt="2022-01-06T21:29:55.114" v="103" actId="1076"/>
          <ac:spMkLst>
            <pc:docMk/>
            <pc:sldMk cId="3692097893" sldId="1908"/>
            <ac:spMk id="17" creationId="{0655ADB6-06A6-4BCC-9A2B-6BA619D9C464}"/>
          </ac:spMkLst>
        </pc:spChg>
        <pc:spChg chg="mod">
          <ac:chgData name="Luiz Macedo" userId="7b3c29be-d15f-473b-8b79-40ce79eed9b8" providerId="ADAL" clId="{81C01699-BAE1-43FC-AA90-E961201333CF}" dt="2022-01-06T21:29:51.638" v="102" actId="1076"/>
          <ac:spMkLst>
            <pc:docMk/>
            <pc:sldMk cId="3692097893" sldId="1908"/>
            <ac:spMk id="52" creationId="{CFAE3517-EDFB-472D-9C33-ED30E3146991}"/>
          </ac:spMkLst>
        </pc:spChg>
      </pc:sldChg>
      <pc:sldChg chg="modSp mod">
        <pc:chgData name="Luiz Macedo" userId="7b3c29be-d15f-473b-8b79-40ce79eed9b8" providerId="ADAL" clId="{81C01699-BAE1-43FC-AA90-E961201333CF}" dt="2022-01-06T21:30:38.039" v="112"/>
        <pc:sldMkLst>
          <pc:docMk/>
          <pc:sldMk cId="1791545435" sldId="1909"/>
        </pc:sldMkLst>
        <pc:spChg chg="mod">
          <ac:chgData name="Luiz Macedo" userId="7b3c29be-d15f-473b-8b79-40ce79eed9b8" providerId="ADAL" clId="{81C01699-BAE1-43FC-AA90-E961201333CF}" dt="2022-01-06T21:30:38.039" v="112"/>
          <ac:spMkLst>
            <pc:docMk/>
            <pc:sldMk cId="1791545435" sldId="1909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81C01699-BAE1-43FC-AA90-E961201333CF}" dt="2022-01-06T22:00:00.180" v="311"/>
        <pc:sldMkLst>
          <pc:docMk/>
          <pc:sldMk cId="3009978035" sldId="1911"/>
        </pc:sldMkLst>
        <pc:spChg chg="mod">
          <ac:chgData name="Luiz Macedo" userId="7b3c29be-d15f-473b-8b79-40ce79eed9b8" providerId="ADAL" clId="{81C01699-BAE1-43FC-AA90-E961201333CF}" dt="2022-01-06T22:00:00.180" v="311"/>
          <ac:spMkLst>
            <pc:docMk/>
            <pc:sldMk cId="3009978035" sldId="1911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81C01699-BAE1-43FC-AA90-E961201333CF}" dt="2022-01-06T22:00:08.352" v="312"/>
        <pc:sldMkLst>
          <pc:docMk/>
          <pc:sldMk cId="1691633661" sldId="1917"/>
        </pc:sldMkLst>
        <pc:spChg chg="mod">
          <ac:chgData name="Luiz Macedo" userId="7b3c29be-d15f-473b-8b79-40ce79eed9b8" providerId="ADAL" clId="{81C01699-BAE1-43FC-AA90-E961201333CF}" dt="2022-01-06T22:00:08.352" v="312"/>
          <ac:spMkLst>
            <pc:docMk/>
            <pc:sldMk cId="1691633661" sldId="1917"/>
            <ac:spMk id="4" creationId="{0CD8665D-5A50-4F07-9D33-48CCD3FD74C7}"/>
          </ac:spMkLst>
        </pc:spChg>
      </pc:sldChg>
      <pc:sldChg chg="addSp modSp mod modNotesTx">
        <pc:chgData name="Luiz Macedo" userId="7b3c29be-d15f-473b-8b79-40ce79eed9b8" providerId="ADAL" clId="{81C01699-BAE1-43FC-AA90-E961201333CF}" dt="2022-01-06T21:59:32.081" v="310" actId="1076"/>
        <pc:sldMkLst>
          <pc:docMk/>
          <pc:sldMk cId="3225459139" sldId="1918"/>
        </pc:sldMkLst>
        <pc:spChg chg="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4" creationId="{B91E8E0F-C664-4AB8-A4EE-908CE7691005}"/>
          </ac:spMkLst>
        </pc:spChg>
        <pc:spChg chg="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6" creationId="{5FA743E4-1A0E-474E-9CF0-83C7A8210962}"/>
          </ac:spMkLst>
        </pc:spChg>
        <pc:spChg chg="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8" creationId="{6610B812-2802-46F2-A3CA-A5A4B85A3499}"/>
          </ac:spMkLst>
        </pc:spChg>
        <pc:spChg chg="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10" creationId="{075EEB85-8B68-4560-BBF0-5D85287992BF}"/>
          </ac:spMkLst>
        </pc:spChg>
        <pc:spChg chg="add 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12" creationId="{E1A91F8D-9744-4D2E-81DC-1A86DE7B7975}"/>
          </ac:spMkLst>
        </pc:spChg>
        <pc:spChg chg="add mod">
          <ac:chgData name="Luiz Macedo" userId="7b3c29be-d15f-473b-8b79-40ce79eed9b8" providerId="ADAL" clId="{81C01699-BAE1-43FC-AA90-E961201333CF}" dt="2022-01-06T21:59:09.421" v="306" actId="1076"/>
          <ac:spMkLst>
            <pc:docMk/>
            <pc:sldMk cId="3225459139" sldId="1918"/>
            <ac:spMk id="14" creationId="{C8D80504-7BDE-4CC9-AD65-82CC1C80CEFB}"/>
          </ac:spMkLst>
        </pc:spChg>
        <pc:spChg chg="add mod">
          <ac:chgData name="Luiz Macedo" userId="7b3c29be-d15f-473b-8b79-40ce79eed9b8" providerId="ADAL" clId="{81C01699-BAE1-43FC-AA90-E961201333CF}" dt="2022-01-06T21:54:37.551" v="279" actId="14100"/>
          <ac:spMkLst>
            <pc:docMk/>
            <pc:sldMk cId="3225459139" sldId="1918"/>
            <ac:spMk id="16" creationId="{3DF49906-E0A0-47D6-8B1A-A7E681580126}"/>
          </ac:spMkLst>
        </pc:spChg>
        <pc:spChg chg="add mod">
          <ac:chgData name="Luiz Macedo" userId="7b3c29be-d15f-473b-8b79-40ce79eed9b8" providerId="ADAL" clId="{81C01699-BAE1-43FC-AA90-E961201333CF}" dt="2022-01-06T21:58:57.727" v="303" actId="1076"/>
          <ac:spMkLst>
            <pc:docMk/>
            <pc:sldMk cId="3225459139" sldId="1918"/>
            <ac:spMk id="19" creationId="{7174D1CD-2951-474C-A1EA-6BB629357DEC}"/>
          </ac:spMkLst>
        </pc:spChg>
        <pc:spChg chg="mod">
          <ac:chgData name="Luiz Macedo" userId="7b3c29be-d15f-473b-8b79-40ce79eed9b8" providerId="ADAL" clId="{81C01699-BAE1-43FC-AA90-E961201333CF}" dt="2022-01-06T21:56:31.043" v="298" actId="1076"/>
          <ac:spMkLst>
            <pc:docMk/>
            <pc:sldMk cId="3225459139" sldId="1918"/>
            <ac:spMk id="56" creationId="{BB73F82A-F426-45D3-8DA6-EC8D50D25DEA}"/>
          </ac:spMkLst>
        </pc:spChg>
        <pc:spChg chg="mod">
          <ac:chgData name="Luiz Macedo" userId="7b3c29be-d15f-473b-8b79-40ce79eed9b8" providerId="ADAL" clId="{81C01699-BAE1-43FC-AA90-E961201333CF}" dt="2022-01-06T21:56:29.024" v="297" actId="1076"/>
          <ac:spMkLst>
            <pc:docMk/>
            <pc:sldMk cId="3225459139" sldId="1918"/>
            <ac:spMk id="59" creationId="{02EB8FCE-C315-4CDF-9037-3334CD2511D6}"/>
          </ac:spMkLst>
        </pc:spChg>
        <pc:spChg chg="mod">
          <ac:chgData name="Luiz Macedo" userId="7b3c29be-d15f-473b-8b79-40ce79eed9b8" providerId="ADAL" clId="{81C01699-BAE1-43FC-AA90-E961201333CF}" dt="2022-01-06T21:56:54.104" v="300" actId="1076"/>
          <ac:spMkLst>
            <pc:docMk/>
            <pc:sldMk cId="3225459139" sldId="1918"/>
            <ac:spMk id="66" creationId="{825D0595-115D-41FA-808C-4B6709E7B9EB}"/>
          </ac:spMkLst>
        </pc:spChg>
        <pc:spChg chg="mod">
          <ac:chgData name="Luiz Macedo" userId="7b3c29be-d15f-473b-8b79-40ce79eed9b8" providerId="ADAL" clId="{81C01699-BAE1-43FC-AA90-E961201333CF}" dt="2022-01-06T21:57:06.951" v="301" actId="1076"/>
          <ac:spMkLst>
            <pc:docMk/>
            <pc:sldMk cId="3225459139" sldId="1918"/>
            <ac:spMk id="69" creationId="{04D5EAE2-4D1C-4F48-83E5-E5DD5E0C3794}"/>
          </ac:spMkLst>
        </pc:spChg>
        <pc:grpChg chg="add mod">
          <ac:chgData name="Luiz Macedo" userId="7b3c29be-d15f-473b-8b79-40ce79eed9b8" providerId="ADAL" clId="{81C01699-BAE1-43FC-AA90-E961201333CF}" dt="2022-01-06T21:55:18.235" v="286" actId="1076"/>
          <ac:grpSpMkLst>
            <pc:docMk/>
            <pc:sldMk cId="3225459139" sldId="1918"/>
            <ac:grpSpMk id="42" creationId="{16FD0E8B-73AC-4016-9A95-1F21CB1BBDB9}"/>
          </ac:grpSpMkLst>
        </pc:grpChg>
        <pc:grpChg chg="add mod">
          <ac:chgData name="Luiz Macedo" userId="7b3c29be-d15f-473b-8b79-40ce79eed9b8" providerId="ADAL" clId="{81C01699-BAE1-43FC-AA90-E961201333CF}" dt="2022-01-06T21:55:28.932" v="288" actId="1076"/>
          <ac:grpSpMkLst>
            <pc:docMk/>
            <pc:sldMk cId="3225459139" sldId="1918"/>
            <ac:grpSpMk id="43" creationId="{E28356E8-9589-482F-BD34-E00831162A28}"/>
          </ac:grpSpMkLst>
        </pc:grpChg>
        <pc:grpChg chg="add mod">
          <ac:chgData name="Luiz Macedo" userId="7b3c29be-d15f-473b-8b79-40ce79eed9b8" providerId="ADAL" clId="{81C01699-BAE1-43FC-AA90-E961201333CF}" dt="2022-01-06T21:55:38.483" v="290" actId="1076"/>
          <ac:grpSpMkLst>
            <pc:docMk/>
            <pc:sldMk cId="3225459139" sldId="1918"/>
            <ac:grpSpMk id="44" creationId="{8F38CDFC-9715-461C-9417-6CD713936728}"/>
          </ac:grpSpMkLst>
        </pc:grpChg>
        <pc:grpChg chg="add mod">
          <ac:chgData name="Luiz Macedo" userId="7b3c29be-d15f-473b-8b79-40ce79eed9b8" providerId="ADAL" clId="{81C01699-BAE1-43FC-AA90-E961201333CF}" dt="2022-01-06T21:55:41.971" v="291" actId="1076"/>
          <ac:grpSpMkLst>
            <pc:docMk/>
            <pc:sldMk cId="3225459139" sldId="1918"/>
            <ac:grpSpMk id="45" creationId="{3CAF47F8-2614-4E9B-A64B-D43CB4FEF26B}"/>
          </ac:grpSpMkLst>
        </pc:grpChg>
        <pc:grpChg chg="add mod">
          <ac:chgData name="Luiz Macedo" userId="7b3c29be-d15f-473b-8b79-40ce79eed9b8" providerId="ADAL" clId="{81C01699-BAE1-43FC-AA90-E961201333CF}" dt="2022-01-06T21:56:07.650" v="294" actId="1076"/>
          <ac:grpSpMkLst>
            <pc:docMk/>
            <pc:sldMk cId="3225459139" sldId="1918"/>
            <ac:grpSpMk id="46" creationId="{750EFA3C-7492-4617-9062-6B316A615EA3}"/>
          </ac:grpSpMkLst>
        </pc:grpChg>
        <pc:grpChg chg="add mod">
          <ac:chgData name="Luiz Macedo" userId="7b3c29be-d15f-473b-8b79-40ce79eed9b8" providerId="ADAL" clId="{81C01699-BAE1-43FC-AA90-E961201333CF}" dt="2022-01-06T21:56:12.365" v="295" actId="1076"/>
          <ac:grpSpMkLst>
            <pc:docMk/>
            <pc:sldMk cId="3225459139" sldId="1918"/>
            <ac:grpSpMk id="47" creationId="{FAFC6685-DE49-4FBF-8CF8-86260DAB9B31}"/>
          </ac:grpSpMkLst>
        </pc:grpChg>
        <pc:picChg chg="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3" creationId="{1C991B89-A03C-4518-80B9-D81E666F5815}"/>
          </ac:picMkLst>
        </pc:picChg>
        <pc:picChg chg="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5" creationId="{E2888A01-9379-483C-93C0-36CD2D13E716}"/>
          </ac:picMkLst>
        </pc:picChg>
        <pc:picChg chg="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7" creationId="{452F6DE1-EF67-4AAD-AA91-08020AE41F58}"/>
          </ac:picMkLst>
        </pc:picChg>
        <pc:picChg chg="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9" creationId="{0F0862A6-F9F1-4C70-90A0-53EEB990CB36}"/>
          </ac:picMkLst>
        </pc:picChg>
        <pc:picChg chg="add 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11" creationId="{6B2FBAF0-EE36-4C05-8B3F-04CAD0A867A2}"/>
          </ac:picMkLst>
        </pc:picChg>
        <pc:picChg chg="add mod">
          <ac:chgData name="Luiz Macedo" userId="7b3c29be-d15f-473b-8b79-40ce79eed9b8" providerId="ADAL" clId="{81C01699-BAE1-43FC-AA90-E961201333CF}" dt="2022-01-06T21:54:37.551" v="279" actId="14100"/>
          <ac:picMkLst>
            <pc:docMk/>
            <pc:sldMk cId="3225459139" sldId="1918"/>
            <ac:picMk id="15" creationId="{E9BBBDB9-2385-44D2-BAAC-8ACBE0F6A890}"/>
          </ac:picMkLst>
        </pc:picChg>
        <pc:cxnChg chg="add mod">
          <ac:chgData name="Luiz Macedo" userId="7b3c29be-d15f-473b-8b79-40ce79eed9b8" providerId="ADAL" clId="{81C01699-BAE1-43FC-AA90-E961201333CF}" dt="2022-01-06T21:59:14.795" v="307" actId="1076"/>
          <ac:cxnSpMkLst>
            <pc:docMk/>
            <pc:sldMk cId="3225459139" sldId="1918"/>
            <ac:cxnSpMk id="13" creationId="{55301CAD-A6EB-418D-BF86-D195AF32E743}"/>
          </ac:cxnSpMkLst>
        </pc:cxnChg>
        <pc:cxnChg chg="add mod">
          <ac:chgData name="Luiz Macedo" userId="7b3c29be-d15f-473b-8b79-40ce79eed9b8" providerId="ADAL" clId="{81C01699-BAE1-43FC-AA90-E961201333CF}" dt="2022-01-06T21:59:06.948" v="304" actId="1076"/>
          <ac:cxnSpMkLst>
            <pc:docMk/>
            <pc:sldMk cId="3225459139" sldId="1918"/>
            <ac:cxnSpMk id="17" creationId="{2456D386-F52F-4F9B-A1F9-3A891F8DBED0}"/>
          </ac:cxnSpMkLst>
        </pc:cxnChg>
        <pc:cxnChg chg="mod">
          <ac:chgData name="Luiz Macedo" userId="7b3c29be-d15f-473b-8b79-40ce79eed9b8" providerId="ADAL" clId="{81C01699-BAE1-43FC-AA90-E961201333CF}" dt="2022-01-06T21:59:32.081" v="310" actId="1076"/>
          <ac:cxnSpMkLst>
            <pc:docMk/>
            <pc:sldMk cId="3225459139" sldId="1918"/>
            <ac:cxnSpMk id="57" creationId="{422DB022-D6E7-4C15-A6D7-4194851D76E9}"/>
          </ac:cxnSpMkLst>
        </pc:cxnChg>
        <pc:cxnChg chg="mod">
          <ac:chgData name="Luiz Macedo" userId="7b3c29be-d15f-473b-8b79-40ce79eed9b8" providerId="ADAL" clId="{81C01699-BAE1-43FC-AA90-E961201333CF}" dt="2022-01-06T21:59:26.801" v="309" actId="1076"/>
          <ac:cxnSpMkLst>
            <pc:docMk/>
            <pc:sldMk cId="3225459139" sldId="1918"/>
            <ac:cxnSpMk id="60" creationId="{4BE09C81-8C2B-4F69-99C9-5177E51A4793}"/>
          </ac:cxnSpMkLst>
        </pc:cxnChg>
        <pc:cxnChg chg="mod">
          <ac:chgData name="Luiz Macedo" userId="7b3c29be-d15f-473b-8b79-40ce79eed9b8" providerId="ADAL" clId="{81C01699-BAE1-43FC-AA90-E961201333CF}" dt="2022-01-06T21:59:22.742" v="308" actId="1076"/>
          <ac:cxnSpMkLst>
            <pc:docMk/>
            <pc:sldMk cId="3225459139" sldId="1918"/>
            <ac:cxnSpMk id="67" creationId="{2DC04C2A-4A42-4B16-A6A0-57694930E747}"/>
          </ac:cxnSpMkLst>
        </pc:cxnChg>
      </pc:sldChg>
      <pc:sldChg chg="addSp modSp mod">
        <pc:chgData name="Luiz Macedo" userId="7b3c29be-d15f-473b-8b79-40ce79eed9b8" providerId="ADAL" clId="{81C01699-BAE1-43FC-AA90-E961201333CF}" dt="2022-01-06T21:52:36.201" v="231" actId="1036"/>
        <pc:sldMkLst>
          <pc:docMk/>
          <pc:sldMk cId="3017830129" sldId="1919"/>
        </pc:sldMkLst>
        <pc:spChg chg="add mod">
          <ac:chgData name="Luiz Macedo" userId="7b3c29be-d15f-473b-8b79-40ce79eed9b8" providerId="ADAL" clId="{81C01699-BAE1-43FC-AA90-E961201333CF}" dt="2022-01-06T21:51:18.401" v="204" actId="1076"/>
          <ac:spMkLst>
            <pc:docMk/>
            <pc:sldMk cId="3017830129" sldId="1919"/>
            <ac:spMk id="3" creationId="{6DA580C4-1F55-414B-ABD9-4AF9A611DE6C}"/>
          </ac:spMkLst>
        </pc:spChg>
        <pc:spChg chg="add mod">
          <ac:chgData name="Luiz Macedo" userId="7b3c29be-d15f-473b-8b79-40ce79eed9b8" providerId="ADAL" clId="{81C01699-BAE1-43FC-AA90-E961201333CF}" dt="2022-01-06T21:52:18.898" v="220" actId="1076"/>
          <ac:spMkLst>
            <pc:docMk/>
            <pc:sldMk cId="3017830129" sldId="1919"/>
            <ac:spMk id="8" creationId="{1FD06C7A-A953-45E0-AFC9-80D272AAFEC8}"/>
          </ac:spMkLst>
        </pc:spChg>
        <pc:picChg chg="add mod">
          <ac:chgData name="Luiz Macedo" userId="7b3c29be-d15f-473b-8b79-40ce79eed9b8" providerId="ADAL" clId="{81C01699-BAE1-43FC-AA90-E961201333CF}" dt="2022-01-06T21:51:04.964" v="200" actId="1076"/>
          <ac:picMkLst>
            <pc:docMk/>
            <pc:sldMk cId="3017830129" sldId="1919"/>
            <ac:picMk id="2" creationId="{F09198A0-D89E-436C-B0B8-ED5BF814FC50}"/>
          </ac:picMkLst>
        </pc:picChg>
        <pc:picChg chg="add mod">
          <ac:chgData name="Luiz Macedo" userId="7b3c29be-d15f-473b-8b79-40ce79eed9b8" providerId="ADAL" clId="{81C01699-BAE1-43FC-AA90-E961201333CF}" dt="2022-01-06T21:52:14.544" v="219" actId="1076"/>
          <ac:picMkLst>
            <pc:docMk/>
            <pc:sldMk cId="3017830129" sldId="1919"/>
            <ac:picMk id="5" creationId="{A21B2798-3F19-449B-B429-B2F009DBD24F}"/>
          </ac:picMkLst>
        </pc:picChg>
        <pc:cxnChg chg="add mod">
          <ac:chgData name="Luiz Macedo" userId="7b3c29be-d15f-473b-8b79-40ce79eed9b8" providerId="ADAL" clId="{81C01699-BAE1-43FC-AA90-E961201333CF}" dt="2022-01-06T21:51:25.404" v="206" actId="1076"/>
          <ac:cxnSpMkLst>
            <pc:docMk/>
            <pc:sldMk cId="3017830129" sldId="1919"/>
            <ac:cxnSpMk id="4" creationId="{2F0A04AA-A9E5-4D3F-AFA6-855D09E1E137}"/>
          </ac:cxnSpMkLst>
        </pc:cxnChg>
        <pc:cxnChg chg="add mod">
          <ac:chgData name="Luiz Macedo" userId="7b3c29be-d15f-473b-8b79-40ce79eed9b8" providerId="ADAL" clId="{81C01699-BAE1-43FC-AA90-E961201333CF}" dt="2022-01-06T21:52:27.548" v="222" actId="1076"/>
          <ac:cxnSpMkLst>
            <pc:docMk/>
            <pc:sldMk cId="3017830129" sldId="1919"/>
            <ac:cxnSpMk id="9" creationId="{5EA450A7-1ABB-49C5-8444-796C0C3A9D8C}"/>
          </ac:cxnSpMkLst>
        </pc:cxnChg>
        <pc:cxnChg chg="mod">
          <ac:chgData name="Luiz Macedo" userId="7b3c29be-d15f-473b-8b79-40ce79eed9b8" providerId="ADAL" clId="{81C01699-BAE1-43FC-AA90-E961201333CF}" dt="2022-01-06T21:52:36.201" v="231" actId="1036"/>
          <ac:cxnSpMkLst>
            <pc:docMk/>
            <pc:sldMk cId="3017830129" sldId="1919"/>
            <ac:cxnSpMk id="28" creationId="{538BA0A8-4C78-4C37-AB48-D709E7E754C3}"/>
          </ac:cxnSpMkLst>
        </pc:cxnChg>
      </pc:sldChg>
      <pc:sldChg chg="modSp mod">
        <pc:chgData name="Luiz Macedo" userId="7b3c29be-d15f-473b-8b79-40ce79eed9b8" providerId="ADAL" clId="{81C01699-BAE1-43FC-AA90-E961201333CF}" dt="2022-01-06T21:29:05.529" v="98"/>
        <pc:sldMkLst>
          <pc:docMk/>
          <pc:sldMk cId="2299107" sldId="1920"/>
        </pc:sldMkLst>
        <pc:spChg chg="mod">
          <ac:chgData name="Luiz Macedo" userId="7b3c29be-d15f-473b-8b79-40ce79eed9b8" providerId="ADAL" clId="{81C01699-BAE1-43FC-AA90-E961201333CF}" dt="2022-01-06T21:29:05.529" v="98"/>
          <ac:spMkLst>
            <pc:docMk/>
            <pc:sldMk cId="2299107" sldId="1920"/>
            <ac:spMk id="2" creationId="{86903950-CA1A-4CB5-B14E-FF051C14E81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12/7/2022 3:26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12/7/2022 3:25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Swap </a:t>
            </a:r>
            <a:r>
              <a:rPr lang="en-US" sz="9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rPr>
              <a:t>https://docs.microsoft.com/azure/app-service/deploy-staging-slots#what-happens-during-a-swap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7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2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6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1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12/7/2022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12/7/2022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12/7/2022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12/7/2022 3:25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0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deployment slot.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Azure Traffic Manager </a:t>
            </a:r>
            <a:endParaRPr lang="en-US" b="0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dirty="0"/>
              <a:t>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igh tolerance for issues; Like working with bleeding-edge code. </a:t>
            </a:r>
          </a:p>
          <a:p>
            <a:r>
              <a:rPr lang="en-US" b="1" dirty="0"/>
              <a:t>Q4 Answer</a:t>
            </a:r>
            <a:r>
              <a:rPr lang="en-US" b="0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Needing to look after multiple versions of code at the same time. Or, the users might not be the right ones to test changes in the particular deployment. </a:t>
            </a:r>
          </a:p>
          <a:p>
            <a:r>
              <a:rPr lang="en-US" b="1" dirty="0"/>
              <a:t>Q5 Answer: </a:t>
            </a:r>
            <a:r>
              <a:rPr lang="en-US" b="0" dirty="0"/>
              <a:t>Availability of the end point. (It includes built-in endpoint monitoring and automatic endpoint failover)</a:t>
            </a:r>
          </a:p>
          <a:p>
            <a:r>
              <a:rPr lang="en-US" sz="1000" b="1" dirty="0"/>
              <a:t>Q6 Answer: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Key Vault is a 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cloud key management service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which allows you to create, import, store &amp; maintain keys and secrets used by your cloud applications. The applications have no direct access to the keys, which helps improving the security &amp; control over the stored keys &amp; secrets. Use the Key Vault to </a:t>
            </a:r>
            <a:r>
              <a:rPr lang="en-US" sz="1000" dirty="0"/>
              <a:t>centralize application and configuration secrets, securely store secrets and keys, and monitor access and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864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7382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6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76420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6565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03363"/>
            <a:ext cx="9240836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15" r:id="rId8"/>
    <p:sldLayoutId id="2147484572" r:id="rId9"/>
    <p:sldLayoutId id="2147484622" r:id="rId10"/>
    <p:sldLayoutId id="2147484623" r:id="rId11"/>
    <p:sldLayoutId id="2147484625" r:id="rId12"/>
    <p:sldLayoutId id="2147484627" r:id="rId13"/>
    <p:sldLayoutId id="2147484628" r:id="rId1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articles/feature-toggles.html" TargetMode="Externa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image" Target="../media/image7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9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image" Target="../media/image9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image" Target="../media/image9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image" Target="../media/image9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348740"/>
            <a:ext cx="5537797" cy="417195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Learning Path 05:</a:t>
            </a:r>
            <a:br>
              <a:rPr lang="en-US" dirty="0"/>
            </a:br>
            <a:r>
              <a:rPr lang="en-US" dirty="0"/>
              <a:t>Implement a secure continuous deployment using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8926258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02CD-F783-4EA9-850D-0E4DB319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Discussion: A critical look at your architecture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7AA821-6E53-46FF-8B21-840C0C9EAA10}"/>
              </a:ext>
            </a:extLst>
          </p:cNvPr>
          <p:cNvSpPr txBox="1"/>
          <p:nvPr/>
        </p:nvSpPr>
        <p:spPr>
          <a:xfrm>
            <a:off x="466344" y="1209039"/>
            <a:ext cx="11582400" cy="8053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800"/>
              </a:spcAft>
            </a:pPr>
            <a:r>
              <a:rPr lang="en-US" sz="2200" dirty="0">
                <a:latin typeface="+mj-lt"/>
              </a:rPr>
              <a:t>Are your architecture and the current state of your software ready for continuous delivery?</a:t>
            </a:r>
          </a:p>
          <a:p>
            <a:pPr>
              <a:spcBef>
                <a:spcPts val="200"/>
              </a:spcBef>
              <a:spcAft>
                <a:spcPts val="1800"/>
              </a:spcAft>
            </a:pPr>
            <a:r>
              <a:rPr lang="en-US" sz="2200" dirty="0"/>
              <a:t>Topics you might want to consider are:</a:t>
            </a:r>
          </a:p>
        </p:txBody>
      </p:sp>
      <p:pic>
        <p:nvPicPr>
          <p:cNvPr id="75" name="Picture 74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80EBABF0-B2A0-4AF3-B090-9C4A825EEA1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7" y="2241491"/>
            <a:ext cx="573722" cy="5737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B6944EA-BE57-4FA1-B89F-A112F38A1B2D}"/>
              </a:ext>
            </a:extLst>
          </p:cNvPr>
          <p:cNvSpPr txBox="1"/>
          <p:nvPr/>
        </p:nvSpPr>
        <p:spPr>
          <a:xfrm>
            <a:off x="1212712" y="2380328"/>
            <a:ext cx="1041504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Is your software built as one big monolith or is it divided into multiple components?</a:t>
            </a:r>
          </a:p>
        </p:txBody>
      </p:sp>
      <p:pic>
        <p:nvPicPr>
          <p:cNvPr id="79" name="Picture 78" descr="Icon of a car">
            <a:extLst>
              <a:ext uri="{FF2B5EF4-FFF2-40B4-BE49-F238E27FC236}">
                <a16:creationId xmlns:a16="http://schemas.microsoft.com/office/drawing/2014/main" id="{912FDCE3-8BD3-4232-A558-010474BBCE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7" y="2884786"/>
            <a:ext cx="573722" cy="57372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C9A170-8072-450D-B8E9-EFD93B307791}"/>
              </a:ext>
            </a:extLst>
          </p:cNvPr>
          <p:cNvSpPr txBox="1"/>
          <p:nvPr/>
        </p:nvSpPr>
        <p:spPr>
          <a:xfrm>
            <a:off x="1212712" y="3023623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deliver parts of your application separately?</a:t>
            </a:r>
          </a:p>
        </p:txBody>
      </p:sp>
      <p:pic>
        <p:nvPicPr>
          <p:cNvPr id="87" name="Picture 86" descr="Icon of a meter">
            <a:extLst>
              <a:ext uri="{FF2B5EF4-FFF2-40B4-BE49-F238E27FC236}">
                <a16:creationId xmlns:a16="http://schemas.microsoft.com/office/drawing/2014/main" id="{CEAE1653-A763-49A0-8D76-75F1F4F2784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2597" y="3518556"/>
            <a:ext cx="573722" cy="57372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7BC9027-CD5B-494E-823F-15F09DD2F5FB}"/>
              </a:ext>
            </a:extLst>
          </p:cNvPr>
          <p:cNvSpPr txBox="1"/>
          <p:nvPr/>
        </p:nvSpPr>
        <p:spPr>
          <a:xfrm>
            <a:off x="1212712" y="3666918"/>
            <a:ext cx="1059059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 dirty="0"/>
              <a:t>Can you guarantee the quality of your software when deploying multiple times, a week?</a:t>
            </a:r>
          </a:p>
        </p:txBody>
      </p:sp>
      <p:pic>
        <p:nvPicPr>
          <p:cNvPr id="91" name="Picture 90" descr="Icon of a closed and open bracket">
            <a:extLst>
              <a:ext uri="{FF2B5EF4-FFF2-40B4-BE49-F238E27FC236}">
                <a16:creationId xmlns:a16="http://schemas.microsoft.com/office/drawing/2014/main" id="{3D3AC08C-EB2B-4354-A0B9-B4B4E766BCD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2597" y="4161851"/>
            <a:ext cx="573722" cy="5737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250DE12-3639-42C6-BCA1-2558602EF2F8}"/>
              </a:ext>
            </a:extLst>
          </p:cNvPr>
          <p:cNvSpPr txBox="1"/>
          <p:nvPr/>
        </p:nvSpPr>
        <p:spPr>
          <a:xfrm>
            <a:off x="1212712" y="4310213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How do you test your software?</a:t>
            </a:r>
          </a:p>
        </p:txBody>
      </p:sp>
      <p:pic>
        <p:nvPicPr>
          <p:cNvPr id="95" name="Picture 94" descr="Icon of a server with cloud in the middle">
            <a:extLst>
              <a:ext uri="{FF2B5EF4-FFF2-40B4-BE49-F238E27FC236}">
                <a16:creationId xmlns:a16="http://schemas.microsoft.com/office/drawing/2014/main" id="{3C00DA3E-45CD-4843-895E-1B6F8D69E56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2597" y="4805146"/>
            <a:ext cx="573722" cy="57372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A8BF860-3DE3-44BB-AAFA-39F1911111DB}"/>
              </a:ext>
            </a:extLst>
          </p:cNvPr>
          <p:cNvSpPr txBox="1"/>
          <p:nvPr/>
        </p:nvSpPr>
        <p:spPr>
          <a:xfrm>
            <a:off x="1212712" y="4953508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 dirty="0"/>
              <a:t>Do you run one or multiple versions of your software?</a:t>
            </a:r>
          </a:p>
        </p:txBody>
      </p:sp>
      <p:pic>
        <p:nvPicPr>
          <p:cNvPr id="99" name="Picture 98" descr="Icon of a webpage showing six squares">
            <a:extLst>
              <a:ext uri="{FF2B5EF4-FFF2-40B4-BE49-F238E27FC236}">
                <a16:creationId xmlns:a16="http://schemas.microsoft.com/office/drawing/2014/main" id="{70E53E83-49E0-4E49-B297-2522E5E3C29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52597" y="5448441"/>
            <a:ext cx="573722" cy="57372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0D62A0A-0927-4FB8-B5D4-FD933244D13D}"/>
              </a:ext>
            </a:extLst>
          </p:cNvPr>
          <p:cNvSpPr txBox="1"/>
          <p:nvPr/>
        </p:nvSpPr>
        <p:spPr>
          <a:xfrm>
            <a:off x="1212712" y="5596803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run multiple versions of your software side-by-side?</a:t>
            </a:r>
          </a:p>
        </p:txBody>
      </p:sp>
      <p:pic>
        <p:nvPicPr>
          <p:cNvPr id="103" name="Picture 102" descr="Icon of rectangle with a series of circles inside it">
            <a:extLst>
              <a:ext uri="{FF2B5EF4-FFF2-40B4-BE49-F238E27FC236}">
                <a16:creationId xmlns:a16="http://schemas.microsoft.com/office/drawing/2014/main" id="{7BADB075-CBF5-40C1-AB20-BBAF81985FA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2597" y="6091736"/>
            <a:ext cx="573722" cy="57372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0C25C51-7A6C-4877-9DEC-622021BA8A8C}"/>
              </a:ext>
            </a:extLst>
          </p:cNvPr>
          <p:cNvSpPr txBox="1"/>
          <p:nvPr/>
        </p:nvSpPr>
        <p:spPr>
          <a:xfrm>
            <a:off x="1212712" y="6240098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What do need to improve to implement continuous delivery?</a:t>
            </a:r>
          </a:p>
        </p:txBody>
      </p:sp>
    </p:spTree>
    <p:extLst>
      <p:ext uri="{BB962C8B-B14F-4D97-AF65-F5344CB8AC3E}">
        <p14:creationId xmlns:p14="http://schemas.microsoft.com/office/powerpoint/2010/main" val="4555611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109464"/>
            <a:ext cx="9240836" cy="775597"/>
          </a:xfrm>
        </p:spPr>
        <p:txBody>
          <a:bodyPr/>
          <a:lstStyle/>
          <a:p>
            <a:r>
              <a:rPr lang="en-US" dirty="0"/>
              <a:t>Module 02: Implement blue-green deployment and feature toggles</a:t>
            </a:r>
          </a:p>
        </p:txBody>
      </p:sp>
      <p:pic>
        <p:nvPicPr>
          <p:cNvPr id="5" name="Picture 4" descr="Icon of a gear inside a circle">
            <a:extLst>
              <a:ext uri="{FF2B5EF4-FFF2-40B4-BE49-F238E27FC236}">
                <a16:creationId xmlns:a16="http://schemas.microsoft.com/office/drawing/2014/main" id="{DFCC6ACE-D802-4BB8-9148-69076A49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69540" y="2844800"/>
            <a:ext cx="1304924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1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60826154-2C1A-4F53-91B5-6857408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is blue-green deployment?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18B4D-7F53-4FA2-9739-34CC3DD4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1873"/>
            <a:ext cx="11582400" cy="481652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 descr="Illustration of blue green deployment that has two identical production environments">
            <a:extLst>
              <a:ext uri="{FF2B5EF4-FFF2-40B4-BE49-F238E27FC236}">
                <a16:creationId xmlns:a16="http://schemas.microsoft.com/office/drawing/2014/main" id="{BB4BC39F-50D4-4F23-8387-ECBC1264B812}"/>
              </a:ext>
            </a:extLst>
          </p:cNvPr>
          <p:cNvGrpSpPr/>
          <p:nvPr/>
        </p:nvGrpSpPr>
        <p:grpSpPr>
          <a:xfrm>
            <a:off x="1695044" y="1658335"/>
            <a:ext cx="9046385" cy="4363602"/>
            <a:chOff x="1721437" y="1619531"/>
            <a:chExt cx="9046385" cy="4363602"/>
          </a:xfrm>
        </p:grpSpPr>
        <p:pic>
          <p:nvPicPr>
            <p:cNvPr id="8" name="Picture 7" descr="Load balancer">
              <a:extLst>
                <a:ext uri="{FF2B5EF4-FFF2-40B4-BE49-F238E27FC236}">
                  <a16:creationId xmlns:a16="http://schemas.microsoft.com/office/drawing/2014/main" id="{AE7A489C-B24D-4D61-A6C7-C2C865A5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37" y="1619531"/>
              <a:ext cx="2060627" cy="187773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FD1C21-BB76-42AC-A706-21065064FC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871329" y="2108804"/>
              <a:ext cx="237879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/>
                <a:t>www.production.com</a:t>
              </a:r>
            </a:p>
          </p:txBody>
        </p:sp>
        <p:cxnSp>
          <p:nvCxnSpPr>
            <p:cNvPr id="40" name="Straight Arrow Connector 39" descr="Arrow pointing from Load balancer to Blue">
              <a:extLst>
                <a:ext uri="{FF2B5EF4-FFF2-40B4-BE49-F238E27FC236}">
                  <a16:creationId xmlns:a16="http://schemas.microsoft.com/office/drawing/2014/main" id="{7F449F60-32B8-4EC5-AAA4-44CE0A0BB06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3775830" y="2557130"/>
              <a:ext cx="4873956" cy="0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solid"/>
              <a:headEnd w="med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Blue color globe">
              <a:extLst>
                <a:ext uri="{FF2B5EF4-FFF2-40B4-BE49-F238E27FC236}">
                  <a16:creationId xmlns:a16="http://schemas.microsoft.com/office/drawing/2014/main" id="{263CB245-7167-48CD-9570-A0B154D60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7195" y="1962405"/>
              <a:ext cx="2060627" cy="1877731"/>
            </a:xfrm>
            <a:prstGeom prst="rect">
              <a:avLst/>
            </a:prstGeom>
          </p:spPr>
        </p:pic>
        <p:cxnSp>
          <p:nvCxnSpPr>
            <p:cNvPr id="41" name="Straight Arrow Connector 40" descr="Arrow pointing from Load balancer to Green">
              <a:extLst>
                <a:ext uri="{FF2B5EF4-FFF2-40B4-BE49-F238E27FC236}">
                  <a16:creationId xmlns:a16="http://schemas.microsoft.com/office/drawing/2014/main" id="{93834FDC-4785-4EFB-B618-438EE41F825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783606" y="2557130"/>
              <a:ext cx="4923589" cy="2487138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69A1E9-AA90-455F-BE44-BD5F73C57FD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574661" y="2915517"/>
              <a:ext cx="734625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36"/>
                <a:t>Swap</a:t>
              </a:r>
            </a:p>
          </p:txBody>
        </p:sp>
        <p:pic>
          <p:nvPicPr>
            <p:cNvPr id="44" name="Picture 43" descr="Icon of two arrows pointing up and down">
              <a:extLst>
                <a:ext uri="{FF2B5EF4-FFF2-40B4-BE49-F238E27FC236}">
                  <a16:creationId xmlns:a16="http://schemas.microsoft.com/office/drawing/2014/main" id="{8E12F764-D77B-485C-84F8-1C2A12D4821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4470" y="2805466"/>
              <a:ext cx="856936" cy="95312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F5300-8D40-4287-8DEE-E1ABF0C052F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 rot="1652199">
              <a:off x="4726183" y="3810730"/>
              <a:ext cx="2973250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 dirty="0"/>
                <a:t>www.temp.production.com</a:t>
              </a:r>
            </a:p>
          </p:txBody>
        </p:sp>
        <p:pic>
          <p:nvPicPr>
            <p:cNvPr id="12" name="Picture 11" descr="Green color globe">
              <a:extLst>
                <a:ext uri="{FF2B5EF4-FFF2-40B4-BE49-F238E27FC236}">
                  <a16:creationId xmlns:a16="http://schemas.microsoft.com/office/drawing/2014/main" id="{0F99926E-B901-4840-948C-5B36235424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7195" y="4105402"/>
              <a:ext cx="2060627" cy="187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9623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Explore deployment slots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445E4801-7FC2-41C9-993E-6390CBB3D7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433340"/>
            <a:ext cx="957912" cy="9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C0BFB-326B-4E08-ADE4-50A17D051535}"/>
              </a:ext>
            </a:extLst>
          </p:cNvPr>
          <p:cNvSpPr txBox="1"/>
          <p:nvPr/>
        </p:nvSpPr>
        <p:spPr>
          <a:xfrm>
            <a:off x="1689609" y="1546536"/>
            <a:ext cx="9974084" cy="8104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A way to set up multiple environments and swap between environments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F01ADD-2D90-4A15-9B35-9F51262C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9608" y="2667626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175F99C8-269C-4ABD-82D9-25B9D32ECC5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791080"/>
            <a:ext cx="957912" cy="9579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33636B-6FA9-4E32-9A8C-ED913729FB18}"/>
              </a:ext>
            </a:extLst>
          </p:cNvPr>
          <p:cNvSpPr txBox="1"/>
          <p:nvPr/>
        </p:nvSpPr>
        <p:spPr>
          <a:xfrm>
            <a:off x="1689608" y="2904276"/>
            <a:ext cx="9974084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Why do you need it?</a:t>
            </a:r>
            <a:endParaRPr lang="en-US" sz="2600" dirty="0">
              <a:latin typeface="+mj-lt"/>
            </a:endParaRP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want to deploy with zero downtime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need to test in production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want easy rollback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0D16B-FB34-8180-9C93-ABB72FAA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9608" y="4812977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DE801AC-00BD-2CD6-2A94-1D67835DE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5268468"/>
            <a:ext cx="957912" cy="95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7A173-7E2F-C807-7545-560799F8C45D}"/>
              </a:ext>
            </a:extLst>
          </p:cNvPr>
          <p:cNvSpPr txBox="1"/>
          <p:nvPr/>
        </p:nvSpPr>
        <p:spPr>
          <a:xfrm>
            <a:off x="1689608" y="4957462"/>
            <a:ext cx="9974084" cy="15799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Swap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323232"/>
                </a:solidFill>
                <a:effectLst/>
                <a:latin typeface="adobe-clean"/>
              </a:rPr>
              <a:t>The swap process eliminates downtime when you deploy your app with seamless traffic redirection, and no requests are dropped because of swap operations.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3140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Set up a blue–green deployment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1C9-4C18-48DD-B88D-1A7A041C68BA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138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406A-AF65-4E14-8531-F870901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 to feature toggles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A8110CC7-6335-4312-9DB2-A20DCCCF57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747716"/>
            <a:ext cx="822960" cy="8229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1BCD7F-4C21-4896-B650-89843A80E6C1}"/>
              </a:ext>
            </a:extLst>
          </p:cNvPr>
          <p:cNvSpPr txBox="1"/>
          <p:nvPr/>
        </p:nvSpPr>
        <p:spPr>
          <a:xfrm>
            <a:off x="1568092" y="1747716"/>
            <a:ext cx="10092965" cy="12516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Mechanism to separate feature deployment from feature exposure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A.k.a. feature flippers, feature flags, feature switch, conditional feature, etc.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98274-9010-4C57-9F0B-62B5EEF2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092" y="3298385"/>
            <a:ext cx="10085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6BCE2C16-F633-48DD-B58B-C1B6923772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7" y="3651820"/>
            <a:ext cx="822960" cy="8229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E52167-577D-4E45-A2D9-857417E486CF}"/>
              </a:ext>
            </a:extLst>
          </p:cNvPr>
          <p:cNvSpPr txBox="1"/>
          <p:nvPr/>
        </p:nvSpPr>
        <p:spPr>
          <a:xfrm>
            <a:off x="1568091" y="3651820"/>
            <a:ext cx="10092965" cy="21339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+mj-lt"/>
              </a:rPr>
              <a:t>Why do you need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It enables you to give control back to the business on when to release the feature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Enables A/B testing, canary releases and dark launching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It provides an alternative to keeping multiple branches in version control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Enables change without redeployment</a:t>
            </a:r>
          </a:p>
        </p:txBody>
      </p:sp>
    </p:spTree>
    <p:extLst>
      <p:ext uri="{BB962C8B-B14F-4D97-AF65-F5344CB8AC3E}">
        <p14:creationId xmlns:p14="http://schemas.microsoft.com/office/powerpoint/2010/main" val="29085509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Describe feature toggle maintenance</a:t>
            </a:r>
          </a:p>
        </p:txBody>
      </p:sp>
      <p:pic>
        <p:nvPicPr>
          <p:cNvPr id="122" name="Picture 121" descr="Icon of a meter">
            <a:extLst>
              <a:ext uri="{FF2B5EF4-FFF2-40B4-BE49-F238E27FC236}">
                <a16:creationId xmlns:a16="http://schemas.microsoft.com/office/drawing/2014/main" id="{14A862D0-8457-4ECC-8737-9420289397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6" y="1632313"/>
            <a:ext cx="877824" cy="87782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E30E1B3-033A-4D34-83D4-B10C1FD80792}"/>
              </a:ext>
            </a:extLst>
          </p:cNvPr>
          <p:cNvSpPr/>
          <p:nvPr/>
        </p:nvSpPr>
        <p:spPr>
          <a:xfrm>
            <a:off x="1547898" y="1701893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Feature toggles need to be maintained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5EB5AA-2413-42C6-877B-3B4181D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2841616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 of a circle with circular arrows pointing at each other's end">
            <a:extLst>
              <a:ext uri="{FF2B5EF4-FFF2-40B4-BE49-F238E27FC236}">
                <a16:creationId xmlns:a16="http://schemas.microsoft.com/office/drawing/2014/main" id="{5A2BA7E4-DC0F-47DD-A2E5-D0DC4E8D93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6" y="3173095"/>
            <a:ext cx="877824" cy="87782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F933AD6-027F-40B1-ADE3-98FDDE1E9196}"/>
              </a:ext>
            </a:extLst>
          </p:cNvPr>
          <p:cNvSpPr/>
          <p:nvPr/>
        </p:nvSpPr>
        <p:spPr>
          <a:xfrm>
            <a:off x="1547899" y="3242675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Remove them when</a:t>
            </a:r>
            <a:b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you can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507EFB8-4F95-4155-9837-BE4459487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4382398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Icon of a hollow circle">
            <a:extLst>
              <a:ext uri="{FF2B5EF4-FFF2-40B4-BE49-F238E27FC236}">
                <a16:creationId xmlns:a16="http://schemas.microsoft.com/office/drawing/2014/main" id="{76222747-86E9-4B98-9ABC-54D701D5E1F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8856" y="4713876"/>
            <a:ext cx="877824" cy="877824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7958AC33-21A9-49FD-BD61-B83CB9EDE5BD}"/>
              </a:ext>
            </a:extLst>
          </p:cNvPr>
          <p:cNvSpPr/>
          <p:nvPr/>
        </p:nvSpPr>
        <p:spPr>
          <a:xfrm>
            <a:off x="1547898" y="4783456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  <a:cs typeface="Segoe UI" panose="020B0502040204020203" pitchFamily="34" charset="0"/>
              </a:rPr>
              <a:t>It is technical debt if you keep them around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7C95A5-5FDE-4CAF-A5F5-0D3F8B6B6384}"/>
              </a:ext>
            </a:extLst>
          </p:cNvPr>
          <p:cNvSpPr/>
          <p:nvPr/>
        </p:nvSpPr>
        <p:spPr>
          <a:xfrm>
            <a:off x="450624" y="6313728"/>
            <a:ext cx="885973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495724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chemeClr val="tx2"/>
                </a:solidFill>
                <a:ea typeface="SimSun" pitchFamily="2" charset="-122"/>
              </a:rPr>
              <a:t>Source: </a:t>
            </a:r>
            <a:r>
              <a:rPr lang="en-US" sz="1200" dirty="0">
                <a:solidFill>
                  <a:schemeClr val="tx2"/>
                </a:solidFill>
                <a:ea typeface="SimSun" pitchFamily="2" charset="-122"/>
                <a:hlinkClick r:id="rId6"/>
              </a:rPr>
              <a:t>http://martinfowler.com/articles/feature-toggles.html</a:t>
            </a:r>
            <a:endParaRPr lang="en-US" sz="1200" dirty="0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8AB27-21E5-472B-AD75-007968F19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961" y="1268820"/>
            <a:ext cx="6800000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Module 03: Implement canary releases and dark launching</a:t>
            </a:r>
          </a:p>
        </p:txBody>
      </p:sp>
      <p:pic>
        <p:nvPicPr>
          <p:cNvPr id="3" name="Picture 2" descr="Icon of a shield, a plus sign and a diagonal line">
            <a:extLst>
              <a:ext uri="{FF2B5EF4-FFF2-40B4-BE49-F238E27FC236}">
                <a16:creationId xmlns:a16="http://schemas.microsoft.com/office/drawing/2014/main" id="{79EA5F14-7DC6-43CE-8F8F-B33EBFB9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1381" y="2741145"/>
            <a:ext cx="1568504" cy="15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3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F4070-41A5-4DD6-AF1E-FB831564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Explore canary releases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DCE07-1D29-4CC3-B7E8-CFAEBD20FA68}"/>
              </a:ext>
            </a:extLst>
          </p:cNvPr>
          <p:cNvSpPr txBox="1">
            <a:spLocks/>
          </p:cNvSpPr>
          <p:nvPr/>
        </p:nvSpPr>
        <p:spPr>
          <a:xfrm>
            <a:off x="425541" y="1333715"/>
            <a:ext cx="6555829" cy="1853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Releasing a feature to a limited subset of end users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you want to gradually roll out a feature to ensure success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2D287-4591-46F9-B02F-4266BA8CD33F}"/>
              </a:ext>
            </a:extLst>
          </p:cNvPr>
          <p:cNvSpPr txBox="1">
            <a:spLocks/>
          </p:cNvSpPr>
          <p:nvPr/>
        </p:nvSpPr>
        <p:spPr>
          <a:xfrm>
            <a:off x="425541" y="3377830"/>
            <a:ext cx="6555829" cy="278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How to implement 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Use a combination of feature toggles, traffic routing and deployment slots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/>
              <a:t>Route traffic % to a deployment slot with the new </a:t>
            </a:r>
            <a:br>
              <a:rPr lang="en-US" sz="2000" dirty="0"/>
            </a:br>
            <a:r>
              <a:rPr lang="en-US" sz="2000" dirty="0"/>
              <a:t>feature enabled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/>
              <a:t>Target specific user segment (via feature toggles)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EE39B-BA7B-4CCA-AE56-2A394FD9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1" r="-9361"/>
          <a:stretch/>
        </p:blipFill>
        <p:spPr>
          <a:xfrm>
            <a:off x="7150705" y="1339613"/>
            <a:ext cx="4847620" cy="456291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905989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Examine traffic manager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524587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304864"/>
            <a:ext cx="10287000" cy="14875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What is it?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Traffic manager provides the ability to </a:t>
            </a:r>
            <a:r>
              <a:rPr lang="en-AU" sz="2200" dirty="0">
                <a:solidFill>
                  <a:schemeClr val="tx1"/>
                </a:solidFill>
              </a:rPr>
              <a:t>control how requests from web clients are distributed to apps in Azure App Service. </a:t>
            </a:r>
            <a:r>
              <a:rPr lang="en-US" sz="2200" dirty="0">
                <a:solidFill>
                  <a:schemeClr val="tx1"/>
                </a:solidFill>
              </a:rPr>
              <a:t>Within an app service, it routes traffic between deployment slots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3094697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514923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5784" y="3514923"/>
            <a:ext cx="10287000" cy="15901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Why do you need it?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enables failover and load distribution capabilities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enables you to deploy to a slot and then slowly move traffic over to the other slot</a:t>
            </a: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5332442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5125003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278295"/>
            <a:ext cx="10287000" cy="8104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What does it offer?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provides several options for how to distribute traffic, all based on availability</a:t>
            </a:r>
          </a:p>
        </p:txBody>
      </p:sp>
    </p:spTree>
    <p:extLst>
      <p:ext uri="{BB962C8B-B14F-4D97-AF65-F5344CB8AC3E}">
        <p14:creationId xmlns:p14="http://schemas.microsoft.com/office/powerpoint/2010/main" val="1993520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Learning Path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95CA0A12-7F48-4125-9E33-F5BDFB06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300" y="2966936"/>
            <a:ext cx="1060652" cy="10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29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Understand dark launching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457330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812123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Like canary releases, but the aim is to assess response of users to new features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3027440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447666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1325" y="3818068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Testing of the back end is not the primary aim</a:t>
            </a: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5265185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5057746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535749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AU" sz="2200" dirty="0">
                <a:solidFill>
                  <a:schemeClr val="tx1"/>
                </a:solidFill>
              </a:rPr>
              <a:t>Users are often not aware they are being used to test the new feature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508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109464"/>
            <a:ext cx="9240836" cy="775597"/>
          </a:xfrm>
        </p:spPr>
        <p:txBody>
          <a:bodyPr/>
          <a:lstStyle/>
          <a:p>
            <a:r>
              <a:rPr lang="en-US" dirty="0"/>
              <a:t>Module 04: Implement A/B testing and progressive exposure deployment</a:t>
            </a:r>
          </a:p>
        </p:txBody>
      </p:sp>
      <p:pic>
        <p:nvPicPr>
          <p:cNvPr id="3" name="Picture 2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D6D7020-DB2D-4FDF-B7EB-35B2AFB4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3" y="3094998"/>
            <a:ext cx="1038958" cy="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519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F08587-21EF-49E8-A0C9-4271ED42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is A/B testing?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D30712-F54B-4DF5-B25F-A14AC4B126B5}"/>
              </a:ext>
            </a:extLst>
          </p:cNvPr>
          <p:cNvSpPr txBox="1">
            <a:spLocks/>
          </p:cNvSpPr>
          <p:nvPr/>
        </p:nvSpPr>
        <p:spPr>
          <a:xfrm>
            <a:off x="427038" y="1434370"/>
            <a:ext cx="11582400" cy="1410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2880" tIns="137160" rIns="182880" bIns="13716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A/B </a:t>
            </a:r>
            <a:r>
              <a:rPr lang="en-US" spc="0">
                <a:solidFill>
                  <a:schemeClr val="tx1"/>
                </a:solidFill>
                <a:latin typeface="+mn-lt"/>
              </a:rPr>
              <a:t>testing is an </a:t>
            </a:r>
            <a:r>
              <a:rPr lang="en-US" spc="0" dirty="0">
                <a:solidFill>
                  <a:schemeClr val="tx1"/>
                </a:solidFill>
                <a:latin typeface="+mn-lt"/>
              </a:rPr>
              <a:t>experiment where two or more variants are shown to users at random, and statistical analysis is used to determine which variation performs better for a given conversion goal</a:t>
            </a:r>
          </a:p>
        </p:txBody>
      </p:sp>
      <p:pic>
        <p:nvPicPr>
          <p:cNvPr id="5" name="Picture 4" descr="Illustration of A and B testing  ">
            <a:extLst>
              <a:ext uri="{FF2B5EF4-FFF2-40B4-BE49-F238E27FC236}">
                <a16:creationId xmlns:a16="http://schemas.microsoft.com/office/drawing/2014/main" id="{F5219A73-7C63-4AF8-9E49-55DDC636D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20" r="-2250"/>
          <a:stretch/>
        </p:blipFill>
        <p:spPr>
          <a:xfrm>
            <a:off x="465138" y="3002370"/>
            <a:ext cx="11533186" cy="283312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3754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D378-0254-4998-B843-DB93BC18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Explore CI/CD with ring-based deployment</a:t>
            </a:r>
          </a:p>
        </p:txBody>
      </p:sp>
      <p:pic>
        <p:nvPicPr>
          <p:cNvPr id="5" name="Picture 4" descr="Illustration of Azure DevOps Developer Tools Build Tasks ">
            <a:extLst>
              <a:ext uri="{FF2B5EF4-FFF2-40B4-BE49-F238E27FC236}">
                <a16:creationId xmlns:a16="http://schemas.microsoft.com/office/drawing/2014/main" id="{C7A77454-73D8-41BB-99B4-F6EA014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75814"/>
            <a:ext cx="11582401" cy="485851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873048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Ring-based 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F91C2-6DC9-4813-A636-4574EBEBA912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Module 05: Integrate with identity management systems</a:t>
            </a:r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514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Integrate GitHub with single sign-on (SSO)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751D-8840-4CBA-8DB6-F4BD69DA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9" y="3091449"/>
            <a:ext cx="11064269" cy="3021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0" y="1327781"/>
            <a:ext cx="5417999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Connect identity provider to GitHub at organization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A19CA-A762-47B6-864F-DC7D70650459}"/>
              </a:ext>
            </a:extLst>
          </p:cNvPr>
          <p:cNvSpPr/>
          <p:nvPr/>
        </p:nvSpPr>
        <p:spPr>
          <a:xfrm>
            <a:off x="6450496" y="1327780"/>
            <a:ext cx="513590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Both SAML and SCIM support available</a:t>
            </a:r>
          </a:p>
        </p:txBody>
      </p:sp>
    </p:spTree>
    <p:extLst>
      <p:ext uri="{BB962C8B-B14F-4D97-AF65-F5344CB8AC3E}">
        <p14:creationId xmlns:p14="http://schemas.microsoft.com/office/powerpoint/2010/main" val="45004239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service principals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4503599" cy="3045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Register an AD application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Create a client secret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Grant permissions to the identity</a:t>
            </a:r>
            <a:endParaRPr lang="en-US" sz="2200" dirty="0">
              <a:cs typeface="Segoe UI"/>
            </a:endParaRPr>
          </a:p>
          <a:p>
            <a:r>
              <a:rPr lang="en-US" sz="2200" b="1" dirty="0"/>
              <a:t>To connect, application presents:</a:t>
            </a:r>
            <a:r>
              <a:rPr lang="en-US" sz="2200" dirty="0"/>
              <a:t> -</a:t>
            </a:r>
            <a:endParaRPr lang="en-US" sz="2200" dirty="0" err="1"/>
          </a:p>
          <a:p>
            <a:r>
              <a:rPr lang="en-US" sz="2200" dirty="0"/>
              <a:t>- </a:t>
            </a:r>
            <a:r>
              <a:rPr lang="en-US" sz="2200" dirty="0" err="1"/>
              <a:t>TenantID</a:t>
            </a:r>
            <a:endParaRPr lang="en-US" sz="2200" dirty="0" err="1">
              <a:cs typeface="Segoe UI"/>
            </a:endParaRPr>
          </a:p>
          <a:p>
            <a:r>
              <a:rPr lang="en-US" sz="2200" dirty="0"/>
              <a:t>- Application ID</a:t>
            </a:r>
          </a:p>
          <a:p>
            <a:r>
              <a:rPr lang="en-US" sz="2200" dirty="0"/>
              <a:t>- Client Secret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C24B-2D03-432A-AD95-6037D65E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1" y="4568361"/>
            <a:ext cx="8203812" cy="188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A034C-9FDB-4E57-9604-299077FA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63" y="1247771"/>
            <a:ext cx="6704762" cy="14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D048C-61E2-4B3A-A950-19662E39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63" y="3146160"/>
            <a:ext cx="5661440" cy="12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23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Managed Identity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384931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Two types of managed identity: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System-assigned (many services expose these identities)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User-assigned (create a managed identity and assign it to services)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E17B1-356F-4173-B204-66BB9E09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31" y="1200826"/>
            <a:ext cx="1761905" cy="17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60DE1-DCD4-492B-B421-A45FC59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305" y="4380175"/>
            <a:ext cx="2118731" cy="21187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993786-9185-4B73-9BA4-C3BFD26B0CBC}"/>
              </a:ext>
            </a:extLst>
          </p:cNvPr>
          <p:cNvSpPr/>
          <p:nvPr/>
        </p:nvSpPr>
        <p:spPr bwMode="auto">
          <a:xfrm rot="2480327">
            <a:off x="8233214" y="3430209"/>
            <a:ext cx="1885225" cy="650643"/>
          </a:xfrm>
          <a:prstGeom prst="rightArrow">
            <a:avLst/>
          </a:prstGeom>
          <a:solidFill>
            <a:srgbClr val="3794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6BB6-5A5B-4CAE-936E-E028793FA6BE}"/>
              </a:ext>
            </a:extLst>
          </p:cNvPr>
          <p:cNvSpPr txBox="1"/>
          <p:nvPr/>
        </p:nvSpPr>
        <p:spPr>
          <a:xfrm>
            <a:off x="7395450" y="3401808"/>
            <a:ext cx="1590261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Identity to use?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148712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Managed identities remove the need for the user to provide ongoing management of a credential.</a:t>
            </a:r>
          </a:p>
        </p:txBody>
      </p:sp>
    </p:spTree>
    <p:extLst>
      <p:ext uri="{BB962C8B-B14F-4D97-AF65-F5344CB8AC3E}">
        <p14:creationId xmlns:p14="http://schemas.microsoft.com/office/powerpoint/2010/main" val="29472123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Module 06: </a:t>
            </a:r>
            <a:r>
              <a:rPr lang="en-US" b="1" dirty="0"/>
              <a:t>Manage application configuration data</a:t>
            </a:r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Path overview</a:t>
            </a:r>
          </a:p>
        </p:txBody>
      </p:sp>
      <p:pic>
        <p:nvPicPr>
          <p:cNvPr id="21" name="Picture 20" descr="Icon of a magnifying glass">
            <a:extLst>
              <a:ext uri="{FF2B5EF4-FFF2-40B4-BE49-F238E27FC236}">
                <a16:creationId xmlns:a16="http://schemas.microsoft.com/office/drawing/2014/main" id="{F51DEA36-CE7F-4AA3-8233-67EA81B5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498701"/>
            <a:ext cx="835152" cy="835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D9FB0F-3338-4E9D-A759-88225897DFEA}"/>
              </a:ext>
            </a:extLst>
          </p:cNvPr>
          <p:cNvSpPr txBox="1"/>
          <p:nvPr/>
        </p:nvSpPr>
        <p:spPr>
          <a:xfrm>
            <a:off x="1520826" y="1638524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01: Introduction to deployment patterns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0AE6B-C177-4BDB-B7FC-B82EE171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47355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ines going to different circles">
            <a:extLst>
              <a:ext uri="{FF2B5EF4-FFF2-40B4-BE49-F238E27FC236}">
                <a16:creationId xmlns:a16="http://schemas.microsoft.com/office/drawing/2014/main" id="{E596A6AB-2281-4020-A1F4-5FC6FB44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2" y="2618805"/>
            <a:ext cx="832104" cy="8321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DDB0BA-FCAB-45E4-A8EE-4ABDE3D7F72B}"/>
              </a:ext>
            </a:extLst>
          </p:cNvPr>
          <p:cNvSpPr txBox="1"/>
          <p:nvPr/>
        </p:nvSpPr>
        <p:spPr>
          <a:xfrm>
            <a:off x="1520826" y="2754590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02: Implement blue-green deployment and feature toggles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53EABA-4CA9-48E0-BAA2-2053BC42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58962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Icon of four squares arranged to form a square">
            <a:extLst>
              <a:ext uri="{FF2B5EF4-FFF2-40B4-BE49-F238E27FC236}">
                <a16:creationId xmlns:a16="http://schemas.microsoft.com/office/drawing/2014/main" id="{7FF0D43B-8C97-4D4A-889D-CAC21C6C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6" y="3723227"/>
            <a:ext cx="838200" cy="838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DFEC86-0903-4CFF-A4BF-D7C2788CFDBA}"/>
              </a:ext>
            </a:extLst>
          </p:cNvPr>
          <p:cNvSpPr txBox="1"/>
          <p:nvPr/>
        </p:nvSpPr>
        <p:spPr>
          <a:xfrm>
            <a:off x="1520826" y="3870655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03: Implement canary releases and dark launching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D71735-1BD5-4681-A587-E643A86B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70568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a circle branched into three connect circles">
            <a:extLst>
              <a:ext uri="{FF2B5EF4-FFF2-40B4-BE49-F238E27FC236}">
                <a16:creationId xmlns:a16="http://schemas.microsoft.com/office/drawing/2014/main" id="{D5634086-2CA0-486F-9D08-197191D4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843865"/>
            <a:ext cx="836676" cy="8366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5B968F-6C98-4F57-A161-D9F90DFAE593}"/>
              </a:ext>
            </a:extLst>
          </p:cNvPr>
          <p:cNvSpPr txBox="1"/>
          <p:nvPr/>
        </p:nvSpPr>
        <p:spPr>
          <a:xfrm>
            <a:off x="1520826" y="4986721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04: Implement A/B testing and progressive exposure deployment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603F8-1069-46CA-B29A-1BBB776AE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47355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A14D92-968C-4495-8D1E-06BE963D8434}"/>
              </a:ext>
            </a:extLst>
          </p:cNvPr>
          <p:cNvSpPr txBox="1"/>
          <p:nvPr/>
        </p:nvSpPr>
        <p:spPr>
          <a:xfrm>
            <a:off x="7096584" y="2754589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06: Manage application configuration data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81F9ED-3394-43A1-8E56-5C607A7C3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58962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lab flask">
            <a:extLst>
              <a:ext uri="{FF2B5EF4-FFF2-40B4-BE49-F238E27FC236}">
                <a16:creationId xmlns:a16="http://schemas.microsoft.com/office/drawing/2014/main" id="{76FC3EC2-EF19-413A-9F95-ECA349FC7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008" y="3726275"/>
            <a:ext cx="835152" cy="835152"/>
          </a:xfrm>
          <a:prstGeom prst="rect">
            <a:avLst/>
          </a:prstGeom>
        </p:spPr>
      </p:pic>
      <p:pic>
        <p:nvPicPr>
          <p:cNvPr id="8" name="Picture 7" descr="Icon of a document with a checkmark">
            <a:extLst>
              <a:ext uri="{FF2B5EF4-FFF2-40B4-BE49-F238E27FC236}">
                <a16:creationId xmlns:a16="http://schemas.microsoft.com/office/drawing/2014/main" id="{2E74FB92-6023-4530-B177-1F50BB3B4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008" y="2601687"/>
            <a:ext cx="836676" cy="8366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36F8CA-ECDA-4B38-97E7-6D12907AA8D9}"/>
              </a:ext>
            </a:extLst>
          </p:cNvPr>
          <p:cNvSpPr txBox="1"/>
          <p:nvPr/>
        </p:nvSpPr>
        <p:spPr>
          <a:xfrm>
            <a:off x="7096584" y="4003827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Labs &amp; Learning Path review and takeaways</a:t>
            </a:r>
          </a:p>
        </p:txBody>
      </p:sp>
      <p:pic>
        <p:nvPicPr>
          <p:cNvPr id="3" name="Picture 2" descr="Icons of a series of circles with rings enclosing a bigger circle at the centre">
            <a:extLst>
              <a:ext uri="{FF2B5EF4-FFF2-40B4-BE49-F238E27FC236}">
                <a16:creationId xmlns:a16="http://schemas.microsoft.com/office/drawing/2014/main" id="{90858E94-09AC-4DCE-B46F-9B0FC1055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056" y="1496090"/>
            <a:ext cx="832104" cy="832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0EC8D-4DE5-427D-9818-46C5EDDA332F}"/>
              </a:ext>
            </a:extLst>
          </p:cNvPr>
          <p:cNvSpPr txBox="1"/>
          <p:nvPr/>
        </p:nvSpPr>
        <p:spPr>
          <a:xfrm>
            <a:off x="7096584" y="1637970"/>
            <a:ext cx="49128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Module</a:t>
            </a:r>
            <a:r>
              <a:rPr lang="en-US" dirty="0"/>
              <a:t> 05: Integrate with identity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976642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Rethink application configuration data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700" y="159796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Configuration information is stored in files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493394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0090"/>
            <a:ext cx="1080516" cy="108051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700" y="301801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Changes can require downtime and administrative overhead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91196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78664"/>
            <a:ext cx="1085088" cy="1085088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700" y="4251876"/>
            <a:ext cx="10207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Challenging to manage changes to local configurations across multiple running instances of the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33044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97144"/>
            <a:ext cx="1085088" cy="1085088"/>
          </a:xfrm>
          <a:prstGeom prst="rect">
            <a:avLst/>
          </a:prstGeom>
        </p:spPr>
      </p:pic>
      <p:sp>
        <p:nvSpPr>
          <p:cNvPr id="33" name="TextBox 32" descr="Icon of a document">
            <a:extLst>
              <a:ext uri="{FF2B5EF4-FFF2-40B4-BE49-F238E27FC236}">
                <a16:creationId xmlns:a16="http://schemas.microsoft.com/office/drawing/2014/main" id="{2AA623EE-DA2F-430E-851D-88AFA340626B}"/>
              </a:ext>
            </a:extLst>
          </p:cNvPr>
          <p:cNvSpPr txBox="1"/>
          <p:nvPr/>
        </p:nvSpPr>
        <p:spPr>
          <a:xfrm>
            <a:off x="1790700" y="585502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Discussion: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will you secure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16284498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separation of concerns</a:t>
            </a:r>
          </a:p>
        </p:txBody>
      </p:sp>
      <p:pic>
        <p:nvPicPr>
          <p:cNvPr id="6" name="Picture 5" descr="Icon of a gear and a arrow going across it">
            <a:extLst>
              <a:ext uri="{FF2B5EF4-FFF2-40B4-BE49-F238E27FC236}">
                <a16:creationId xmlns:a16="http://schemas.microsoft.com/office/drawing/2014/main" id="{05E905FC-738E-4BB9-9C5E-25BD5B97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1BC97F-6944-4103-85F0-19FD3B857620}"/>
              </a:ext>
            </a:extLst>
          </p:cNvPr>
          <p:cNvSpPr txBox="1"/>
          <p:nvPr/>
        </p:nvSpPr>
        <p:spPr>
          <a:xfrm>
            <a:off x="1747520" y="1413298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custodian: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generating and maintaining the life cycle of configuration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276D-4498-4F1E-90E6-7205342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2488337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A886BE86-4E8C-4D17-878B-722464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1430"/>
            <a:ext cx="1085088" cy="1085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C31A1-B4EA-488F-A196-5E69FCD29ADA}"/>
              </a:ext>
            </a:extLst>
          </p:cNvPr>
          <p:cNvSpPr txBox="1"/>
          <p:nvPr/>
        </p:nvSpPr>
        <p:spPr>
          <a:xfrm>
            <a:off x="1747520" y="2649976"/>
            <a:ext cx="10250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consumer: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defining the schema (loose term) for the configuration and then consuming the configuration values in the application or library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554CD-D49B-40DC-B823-3A92BC1EF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3919611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63F158E0-6E2F-44AC-B0E6-5A1E24B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81250"/>
            <a:ext cx="1080516" cy="1080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BE2657-87E4-4D08-B4C1-14AFAC4ED51B}"/>
              </a:ext>
            </a:extLst>
          </p:cNvPr>
          <p:cNvSpPr txBox="1"/>
          <p:nvPr/>
        </p:nvSpPr>
        <p:spPr>
          <a:xfrm>
            <a:off x="1747520" y="4252176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underlying store that is leveraged to store the configuration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182E8-B258-4CD9-B190-D3EDA78D7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5323405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security lock">
            <a:extLst>
              <a:ext uri="{FF2B5EF4-FFF2-40B4-BE49-F238E27FC236}">
                <a16:creationId xmlns:a16="http://schemas.microsoft.com/office/drawing/2014/main" id="{2BAD7EA0-E593-49CF-A433-5EA2CB4E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85042"/>
            <a:ext cx="1080516" cy="1080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06A0B-6141-4CF4-BA5D-E085B61AED5B}"/>
              </a:ext>
            </a:extLst>
          </p:cNvPr>
          <p:cNvSpPr txBox="1"/>
          <p:nvPr/>
        </p:nvSpPr>
        <p:spPr>
          <a:xfrm>
            <a:off x="1747520" y="5840634"/>
            <a:ext cx="1025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+mj-lt"/>
              </a:rPr>
              <a:t>Secret store: </a:t>
            </a:r>
            <a:r>
              <a:rPr lang="en-US" sz="2400" dirty="0"/>
              <a:t>A separate store for persisting secrets </a:t>
            </a:r>
          </a:p>
        </p:txBody>
      </p:sp>
    </p:spTree>
    <p:extLst>
      <p:ext uri="{BB962C8B-B14F-4D97-AF65-F5344CB8AC3E}">
        <p14:creationId xmlns:p14="http://schemas.microsoft.com/office/powerpoint/2010/main" val="400141143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87A0-5D83-4501-AEF5-ACBE9BF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Understand external configuration store patterns</a:t>
            </a:r>
          </a:p>
        </p:txBody>
      </p:sp>
      <p:pic>
        <p:nvPicPr>
          <p:cNvPr id="59" name="Picture 58" descr="Applications are accessing the external configuration store which is accessing cloud storage and alternatively databases">
            <a:extLst>
              <a:ext uri="{FF2B5EF4-FFF2-40B4-BE49-F238E27FC236}">
                <a16:creationId xmlns:a16="http://schemas.microsoft.com/office/drawing/2014/main" id="{4928642C-B930-45E3-A232-540BD0D0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08" t="-3884" r="-2904" b="-1247"/>
          <a:stretch/>
        </p:blipFill>
        <p:spPr>
          <a:xfrm>
            <a:off x="414338" y="1271589"/>
            <a:ext cx="11596623" cy="4114799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B6584-4589-4E04-AF82-CF382B3813F1}"/>
              </a:ext>
            </a:extLst>
          </p:cNvPr>
          <p:cNvSpPr/>
          <p:nvPr/>
        </p:nvSpPr>
        <p:spPr>
          <a:xfrm>
            <a:off x="425513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Store the configuration information in external storage.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6DED2-DB74-487C-AD0D-40F9BF64B3DE}"/>
              </a:ext>
            </a:extLst>
          </p:cNvPr>
          <p:cNvSpPr/>
          <p:nvPr/>
        </p:nvSpPr>
        <p:spPr>
          <a:xfrm>
            <a:off x="6289139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Provide an interface to quickly and efficiently read and update. </a:t>
            </a:r>
          </a:p>
        </p:txBody>
      </p:sp>
    </p:spTree>
    <p:extLst>
      <p:ext uri="{BB962C8B-B14F-4D97-AF65-F5344CB8AC3E}">
        <p14:creationId xmlns:p14="http://schemas.microsoft.com/office/powerpoint/2010/main" val="28077947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Azure App Configuration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304921"/>
            <a:ext cx="919486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b="1" dirty="0"/>
              <a:t>Useful for most applications but particularly applicable to:</a:t>
            </a:r>
            <a:endParaRPr lang="en-US" b="1">
              <a:cs typeface="Segoe UI"/>
            </a:endParaRPr>
          </a:p>
          <a:p>
            <a:endParaRPr lang="en-US" sz="2200" dirty="0"/>
          </a:p>
          <a:p>
            <a:r>
              <a:rPr lang="en-US" sz="2200" dirty="0"/>
              <a:t>Distributed applications (particularly microservice applications)</a:t>
            </a:r>
          </a:p>
          <a:p>
            <a:r>
              <a:rPr lang="en-US" sz="2200" dirty="0"/>
              <a:t>Serverless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068702"/>
            <a:ext cx="9210300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Centralize management and distribution of hierarchical configuration data for different environments and geographies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Dynamically change application settings without the need to redeploy or restart an application</a:t>
            </a:r>
            <a:endParaRPr lang="en-AU" sz="22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Control feature availability in real-time</a:t>
            </a:r>
            <a:endParaRPr lang="en-US" sz="2200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D6A2E-9DFF-444A-9CD3-04C3123A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30" y="1304921"/>
            <a:ext cx="16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853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Key-value pairs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401195"/>
            <a:ext cx="10274232" cy="2558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Service stores key-value pairs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Keys and values are all Unicode strings</a:t>
            </a:r>
            <a:endParaRPr lang="en-US" sz="2200" dirty="0">
              <a:cs typeface="Segoe UI"/>
            </a:endParaRP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Recommend using hierarchical naming for keys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Labels can be used to store different values for a particular key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Labels can provide a way of versioning keys</a:t>
            </a:r>
            <a:endParaRPr lang="en-US" sz="2200" dirty="0">
              <a:cs typeface="Segoe UI"/>
            </a:endParaRP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6E748-AA83-4A93-8F66-F06B2A93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1" y="4313871"/>
            <a:ext cx="40195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D5857-66D1-4ACC-8BD1-AB23E02C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9" y="4313871"/>
            <a:ext cx="548571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00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App configuration feature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446552"/>
            <a:ext cx="5035932" cy="5091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Azure App Configuration can also act as a central repository for feature flags.</a:t>
            </a:r>
            <a:endParaRPr lang="en-US" dirty="0">
              <a:cs typeface="Segoe UI"/>
            </a:endParaRPr>
          </a:p>
          <a:p>
            <a:endParaRPr lang="en-US" sz="2200" b="1" dirty="0">
              <a:cs typeface="Segoe UI"/>
            </a:endParaRPr>
          </a:p>
          <a:p>
            <a:r>
              <a:rPr lang="en-US" sz="2200" b="1" dirty="0"/>
              <a:t>Feature flags have two parts:</a:t>
            </a:r>
            <a:r>
              <a:rPr lang="en-US" sz="2200" dirty="0"/>
              <a:t> 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List of one or more filters</a:t>
            </a:r>
          </a:p>
          <a:p>
            <a:endParaRPr lang="en-US" sz="2200" dirty="0"/>
          </a:p>
          <a:p>
            <a:r>
              <a:rPr lang="en-US" sz="2200" dirty="0"/>
              <a:t>Filters are use cases for when an application feature should be enabled</a:t>
            </a:r>
          </a:p>
          <a:p>
            <a:endParaRPr lang="en-US" sz="2200" dirty="0"/>
          </a:p>
          <a:p>
            <a:r>
              <a:rPr lang="en-US" sz="2200" dirty="0"/>
              <a:t>Supports </a:t>
            </a:r>
            <a:r>
              <a:rPr lang="en-US" sz="2200" b="1" dirty="0" err="1"/>
              <a:t>appsettings.json</a:t>
            </a:r>
            <a:r>
              <a:rPr lang="en-US" sz="2200" b="1" dirty="0"/>
              <a:t> </a:t>
            </a:r>
            <a:r>
              <a:rPr lang="en-US" sz="2200" dirty="0"/>
              <a:t>as a configuration source for feature flags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557C0-0024-4827-81F9-D407B09A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46" y="1446552"/>
            <a:ext cx="5826431" cy="42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8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A3CB-4B71-4066-BA6D-528BC9E3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Integrate Azure Key Vault with Azure Pipelines</a:t>
            </a:r>
          </a:p>
        </p:txBody>
      </p:sp>
      <p:pic>
        <p:nvPicPr>
          <p:cNvPr id="15" name="Picture 14" descr="Icon of a circle branched into three connect circles">
            <a:extLst>
              <a:ext uri="{FF2B5EF4-FFF2-40B4-BE49-F238E27FC236}">
                <a16:creationId xmlns:a16="http://schemas.microsoft.com/office/drawing/2014/main" id="{1436F0DA-6BA2-4283-92C3-ABAF7A985C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3" y="2265483"/>
            <a:ext cx="958629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DEA50E-9321-49F0-BB17-E2C5746861BE}"/>
              </a:ext>
            </a:extLst>
          </p:cNvPr>
          <p:cNvSpPr/>
          <p:nvPr/>
        </p:nvSpPr>
        <p:spPr bwMode="auto">
          <a:xfrm>
            <a:off x="2143125" y="2265483"/>
            <a:ext cx="9866314" cy="861774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Azure Key Vault allows you to manage your organization’s secrets and certificates in a centralized repository.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  <p:pic>
        <p:nvPicPr>
          <p:cNvPr id="5" name="Picture 4" descr="Icon of an arrow in a circular motion and a cloud inside it">
            <a:extLst>
              <a:ext uri="{FF2B5EF4-FFF2-40B4-BE49-F238E27FC236}">
                <a16:creationId xmlns:a16="http://schemas.microsoft.com/office/drawing/2014/main" id="{173DDED4-EFE7-455B-BA6B-46E596C3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3854976"/>
            <a:ext cx="958629" cy="856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C30E0-1CAF-4D34-B026-74E3068EED1E}"/>
              </a:ext>
            </a:extLst>
          </p:cNvPr>
          <p:cNvSpPr/>
          <p:nvPr/>
        </p:nvSpPr>
        <p:spPr bwMode="auto">
          <a:xfrm>
            <a:off x="2132011" y="3898187"/>
            <a:ext cx="9866314" cy="43088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Azure Key Vault stores secrets, keys, and certificates.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7591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Manage secrets, tokens and certificates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39738" y="1510748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Centralize application secrets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39738" y="2430430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Securely store secrets and keys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088AB-9215-4ED4-87F9-DD72EF8E486F}"/>
              </a:ext>
            </a:extLst>
          </p:cNvPr>
          <p:cNvSpPr/>
          <p:nvPr/>
        </p:nvSpPr>
        <p:spPr>
          <a:xfrm>
            <a:off x="439738" y="3350112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Monitor access and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989AA-9DB9-4A6D-B25E-C171D3AE11B5}"/>
              </a:ext>
            </a:extLst>
          </p:cNvPr>
          <p:cNvSpPr/>
          <p:nvPr/>
        </p:nvSpPr>
        <p:spPr>
          <a:xfrm>
            <a:off x="439738" y="4269794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Simplified administration of application secret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39738" y="5475028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Integrate with other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Azure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F579D-35C6-4D5C-A7EF-6F3315BF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45" y="1510748"/>
            <a:ext cx="7085714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232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DevOps inner and outer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46088" y="1510748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inner loop is focused on the developer teams iterating over their solution development.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46088" y="3238225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Developer teams consume the configuration published by the outer loop.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46088" y="4965700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Ops Engineer governs the configuration management and pushes the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8143C-D2E0-4C18-9BB1-BFFD715D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3" y="1510748"/>
            <a:ext cx="703809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065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Labs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1D1DF8B8-BE1F-4F9A-8683-D30BCC0B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892" y="2718535"/>
            <a:ext cx="1070908" cy="15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8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0A3294-67A6-43C3-991E-5D60A2D2628A}"/>
              </a:ext>
            </a:extLst>
          </p:cNvPr>
          <p:cNvSpPr txBox="1"/>
          <p:nvPr/>
        </p:nvSpPr>
        <p:spPr>
          <a:xfrm>
            <a:off x="466344" y="1219051"/>
            <a:ext cx="11544300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Learning Path, students will be able to:</a:t>
            </a:r>
          </a:p>
        </p:txBody>
      </p:sp>
      <p:pic>
        <p:nvPicPr>
          <p:cNvPr id="75" name="Picture 74" descr="Icon of dots in different sizes">
            <a:extLst>
              <a:ext uri="{FF2B5EF4-FFF2-40B4-BE49-F238E27FC236}">
                <a16:creationId xmlns:a16="http://schemas.microsoft.com/office/drawing/2014/main" id="{C0BBB069-9806-40B7-B590-BBA0258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4" y="2138673"/>
            <a:ext cx="769620" cy="7680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D02B158-2C3C-4CC6-A1DF-0F2BFDAFF092}"/>
              </a:ext>
            </a:extLst>
          </p:cNvPr>
          <p:cNvSpPr txBox="1"/>
          <p:nvPr/>
        </p:nvSpPr>
        <p:spPr>
          <a:xfrm>
            <a:off x="1412783" y="2399611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Describe deployment patterns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64E9F-DB7D-4A23-B917-C62E03050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2783" y="301672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arrow pointing upwards diagonally">
            <a:extLst>
              <a:ext uri="{FF2B5EF4-FFF2-40B4-BE49-F238E27FC236}">
                <a16:creationId xmlns:a16="http://schemas.microsoft.com/office/drawing/2014/main" id="{34513788-E270-470C-9BDF-7EB1320D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4" y="3126308"/>
            <a:ext cx="768096" cy="76962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1C23103-F379-4185-B86F-9CC2672E3A6E}"/>
              </a:ext>
            </a:extLst>
          </p:cNvPr>
          <p:cNvSpPr txBox="1"/>
          <p:nvPr/>
        </p:nvSpPr>
        <p:spPr>
          <a:xfrm>
            <a:off x="1412783" y="3388008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blue-green deployment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850AB-9ED8-4E84-8985-E65306C15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2783" y="400626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 of three circles and aligned to three lines">
            <a:extLst>
              <a:ext uri="{FF2B5EF4-FFF2-40B4-BE49-F238E27FC236}">
                <a16:creationId xmlns:a16="http://schemas.microsoft.com/office/drawing/2014/main" id="{36D0468C-1BBF-4608-A337-9CE1F49D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3" y="4034874"/>
            <a:ext cx="768096" cy="76809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313026A-4EBC-405F-989C-3514465CD953}"/>
              </a:ext>
            </a:extLst>
          </p:cNvPr>
          <p:cNvSpPr txBox="1"/>
          <p:nvPr/>
        </p:nvSpPr>
        <p:spPr>
          <a:xfrm>
            <a:off x="1412783" y="4295812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canary release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8BA0A8-4C78-4C37-AB48-D709E7E75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2783" y="497795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Icon of a circle branched into three connect circles">
            <a:extLst>
              <a:ext uri="{FF2B5EF4-FFF2-40B4-BE49-F238E27FC236}">
                <a16:creationId xmlns:a16="http://schemas.microsoft.com/office/drawing/2014/main" id="{14ECCC49-651A-409D-A679-EA1891813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63" y="5005854"/>
            <a:ext cx="768096" cy="7696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BD09A30-4A57-43A5-A70D-E200BAE718EE}"/>
              </a:ext>
            </a:extLst>
          </p:cNvPr>
          <p:cNvSpPr txBox="1"/>
          <p:nvPr/>
        </p:nvSpPr>
        <p:spPr>
          <a:xfrm>
            <a:off x="1412783" y="5268796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progressive exposure deployment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8AA417-29D7-4400-A3CA-D443F82C2A04}"/>
              </a:ext>
            </a:extLst>
          </p:cNvPr>
          <p:cNvSpPr txBox="1"/>
          <p:nvPr/>
        </p:nvSpPr>
        <p:spPr>
          <a:xfrm>
            <a:off x="7362317" y="2399611"/>
            <a:ext cx="463600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1600" dirty="0">
                <a:solidFill>
                  <a:schemeClr val="tx1"/>
                </a:solidFill>
              </a:rPr>
              <a:t>Manage application config and secrets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3EBD8-F1DA-4F95-855E-E7355C3FF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62317" y="3016348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a security lock">
            <a:extLst>
              <a:ext uri="{FF2B5EF4-FFF2-40B4-BE49-F238E27FC236}">
                <a16:creationId xmlns:a16="http://schemas.microsoft.com/office/drawing/2014/main" id="{B548882F-1105-4D07-9692-32788F30A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775" y="3127070"/>
            <a:ext cx="768096" cy="76809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FF45547-10E4-49FA-8CEC-5315EFD69740}"/>
              </a:ext>
            </a:extLst>
          </p:cNvPr>
          <p:cNvSpPr txBox="1"/>
          <p:nvPr/>
        </p:nvSpPr>
        <p:spPr>
          <a:xfrm>
            <a:off x="7362317" y="3264897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Deploy to environment securely using a service connection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60A9CC-B06A-4BDD-AF9C-0215DD945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62317" y="4003602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D1FBBE04-80DE-4306-AC53-BFF346CF6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251" y="2145912"/>
            <a:ext cx="768096" cy="768096"/>
          </a:xfrm>
          <a:prstGeom prst="rect">
            <a:avLst/>
          </a:prstGeom>
        </p:spPr>
      </p:pic>
      <p:pic>
        <p:nvPicPr>
          <p:cNvPr id="5" name="Picture 4" descr="Icon of an arrow in a circular motion and a cloud inside it">
            <a:extLst>
              <a:ext uri="{FF2B5EF4-FFF2-40B4-BE49-F238E27FC236}">
                <a16:creationId xmlns:a16="http://schemas.microsoft.com/office/drawing/2014/main" id="{E2E7DEBB-9F3C-41B9-86F2-5A1FCB9E5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251" y="4034874"/>
            <a:ext cx="768096" cy="7696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CF2053-804C-43F1-B695-E295F6BA16B8}"/>
              </a:ext>
            </a:extLst>
          </p:cNvPr>
          <p:cNvSpPr/>
          <p:nvPr/>
        </p:nvSpPr>
        <p:spPr>
          <a:xfrm>
            <a:off x="7362317" y="4295812"/>
            <a:ext cx="4227135" cy="2462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</p:spTree>
    <p:extLst>
      <p:ext uri="{BB962C8B-B14F-4D97-AF65-F5344CB8AC3E}">
        <p14:creationId xmlns:p14="http://schemas.microsoft.com/office/powerpoint/2010/main" val="32814199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Lab: Configuring pipelines as code with YAML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Azure DevOps also provides default templates for popular project types, as well as a YAML designer to simplify the process of defining build and release tasks.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r>
              <a:rPr lang="en-US" dirty="0"/>
              <a:t>Configure CI/CD pipelines as code with YAML in Azure DevOps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579849"/>
              </p:ext>
            </p:extLst>
          </p:nvPr>
        </p:nvGraphicFramePr>
        <p:xfrm>
          <a:off x="8117828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Lab: Setting up and running functional tests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execute Selenium test cases on a C# web application, as part of the Azure DevOps Release pipeline.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a self-hosted Azure DevOps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 release 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Trigger build and 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 tests in Chrome and Firefox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630590"/>
              </p:ext>
            </p:extLst>
          </p:nvPr>
        </p:nvGraphicFramePr>
        <p:xfrm>
          <a:off x="7723403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38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Lab: Integrating Azure Key Vault with Azure 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see how you can integrate Azure Key Vault with an Azure DevOps pipeline.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31591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Active Directory (Azure AD) service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key vault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31591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39306" y="5080648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/>
        </p:nvGraphicFramePr>
        <p:xfrm>
          <a:off x="7723403" y="3736784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/>
              <a:t>Lab: </a:t>
            </a:r>
            <a:r>
              <a:rPr lang="en-US" dirty="0"/>
              <a:t>Enable Dynamic Configuration and Feature Flags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8"/>
            <a:ext cx="10409238" cy="1777563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Azure App Configuration provides a service to centrally manage application settings and feature flags. Use App Configuration to store all the settings for your application and secure their accesses in one place.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 dynamic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 feature flags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479241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/>
        </p:nvGraphicFramePr>
        <p:xfrm>
          <a:off x="8117828" y="361627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2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Learning Path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78D448DD-F53C-40B8-9A77-29552E9F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366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nl-NL" dirty="0"/>
              <a:t>What did you learn?</a:t>
            </a:r>
            <a:endParaRPr lang="en-US" dirty="0"/>
          </a:p>
        </p:txBody>
      </p:sp>
      <p:pic>
        <p:nvPicPr>
          <p:cNvPr id="12" name="Picture 11" descr="Icon of dots in different sizes">
            <a:extLst>
              <a:ext uri="{FF2B5EF4-FFF2-40B4-BE49-F238E27FC236}">
                <a16:creationId xmlns:a16="http://schemas.microsoft.com/office/drawing/2014/main" id="{17BD88F5-6A57-10E0-910E-41F6867B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635753"/>
            <a:ext cx="769620" cy="768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DE719C-FB75-1C3C-BAD3-9E5916CCFFFF}"/>
              </a:ext>
            </a:extLst>
          </p:cNvPr>
          <p:cNvSpPr txBox="1"/>
          <p:nvPr/>
        </p:nvSpPr>
        <p:spPr>
          <a:xfrm>
            <a:off x="1460147" y="1896691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Describe deployment patterns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286B5-7C4B-D0AC-0463-26886780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60147" y="251380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rrow pointing upwards diagonally">
            <a:extLst>
              <a:ext uri="{FF2B5EF4-FFF2-40B4-BE49-F238E27FC236}">
                <a16:creationId xmlns:a16="http://schemas.microsoft.com/office/drawing/2014/main" id="{270F5C1E-AB19-FAA0-8BA4-343266AA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623388"/>
            <a:ext cx="768096" cy="7696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830797-2F0D-1835-C385-2065675565FB}"/>
              </a:ext>
            </a:extLst>
          </p:cNvPr>
          <p:cNvSpPr txBox="1"/>
          <p:nvPr/>
        </p:nvSpPr>
        <p:spPr>
          <a:xfrm>
            <a:off x="1460147" y="2885088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blue-green deployment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631600-440E-7858-6EC6-5F393449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60147" y="3503349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three circles and aligned to three lines">
            <a:extLst>
              <a:ext uri="{FF2B5EF4-FFF2-40B4-BE49-F238E27FC236}">
                <a16:creationId xmlns:a16="http://schemas.microsoft.com/office/drawing/2014/main" id="{52C19219-D473-EB8B-572E-50F7F0F7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7" y="3531954"/>
            <a:ext cx="768096" cy="7680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95E19C-3527-3F19-48FC-09182E6547AD}"/>
              </a:ext>
            </a:extLst>
          </p:cNvPr>
          <p:cNvSpPr txBox="1"/>
          <p:nvPr/>
        </p:nvSpPr>
        <p:spPr>
          <a:xfrm>
            <a:off x="1460147" y="3792892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canary release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988EF0-983A-AEEA-DD11-BF904AB8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60147" y="4475034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con of a circle branched into three connect circles">
            <a:extLst>
              <a:ext uri="{FF2B5EF4-FFF2-40B4-BE49-F238E27FC236}">
                <a16:creationId xmlns:a16="http://schemas.microsoft.com/office/drawing/2014/main" id="{F5DF63A9-F083-91D3-0B48-23EDDE7EA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27" y="4502934"/>
            <a:ext cx="768096" cy="7696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E5887DD-49D3-F7E7-6202-F111C725512C}"/>
              </a:ext>
            </a:extLst>
          </p:cNvPr>
          <p:cNvSpPr txBox="1"/>
          <p:nvPr/>
        </p:nvSpPr>
        <p:spPr>
          <a:xfrm>
            <a:off x="1460147" y="4765876"/>
            <a:ext cx="463267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Implement progressive exposure deployment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77EB82-332C-4999-5342-5DE06F853009}"/>
              </a:ext>
            </a:extLst>
          </p:cNvPr>
          <p:cNvSpPr txBox="1"/>
          <p:nvPr/>
        </p:nvSpPr>
        <p:spPr>
          <a:xfrm>
            <a:off x="7409681" y="1896691"/>
            <a:ext cx="4636008" cy="24622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1600" dirty="0">
                <a:solidFill>
                  <a:schemeClr val="tx1"/>
                </a:solidFill>
              </a:rPr>
              <a:t>Manage application config and secrets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FC7BDB-5AB8-EF72-DF74-C32A78CF7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9681" y="2513428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ecurity lock">
            <a:extLst>
              <a:ext uri="{FF2B5EF4-FFF2-40B4-BE49-F238E27FC236}">
                <a16:creationId xmlns:a16="http://schemas.microsoft.com/office/drawing/2014/main" id="{BFBC361D-5115-9F03-C538-56F0C76AD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139" y="2624150"/>
            <a:ext cx="768096" cy="7680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4368BE-E7D8-81E5-E434-A64682187E9A}"/>
              </a:ext>
            </a:extLst>
          </p:cNvPr>
          <p:cNvSpPr txBox="1"/>
          <p:nvPr/>
        </p:nvSpPr>
        <p:spPr>
          <a:xfrm>
            <a:off x="7409681" y="2761977"/>
            <a:ext cx="463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600" dirty="0"/>
              <a:t>Deploy to environment securely using a service connection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FE75AA-0C11-83AE-DBBE-EEB3B105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9681" y="3500682"/>
            <a:ext cx="46360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gear and a arrow going across it">
            <a:extLst>
              <a:ext uri="{FF2B5EF4-FFF2-40B4-BE49-F238E27FC236}">
                <a16:creationId xmlns:a16="http://schemas.microsoft.com/office/drawing/2014/main" id="{1A2CED54-115B-9BDA-AA02-742E77B1D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615" y="1642992"/>
            <a:ext cx="768096" cy="768096"/>
          </a:xfrm>
          <a:prstGeom prst="rect">
            <a:avLst/>
          </a:prstGeom>
        </p:spPr>
      </p:pic>
      <p:pic>
        <p:nvPicPr>
          <p:cNvPr id="51" name="Picture 50" descr="Icon of an arrow in a circular motion and a cloud inside it">
            <a:extLst>
              <a:ext uri="{FF2B5EF4-FFF2-40B4-BE49-F238E27FC236}">
                <a16:creationId xmlns:a16="http://schemas.microsoft.com/office/drawing/2014/main" id="{8E27F7F7-FCC8-9D4D-40F1-B72D9F2F1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5615" y="3531954"/>
            <a:ext cx="768096" cy="76962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971EC54-820B-F8BA-5C79-555A612B9214}"/>
              </a:ext>
            </a:extLst>
          </p:cNvPr>
          <p:cNvSpPr/>
          <p:nvPr/>
        </p:nvSpPr>
        <p:spPr>
          <a:xfrm>
            <a:off x="7409681" y="3792892"/>
            <a:ext cx="4227135" cy="2462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</p:spTree>
    <p:extLst>
      <p:ext uri="{BB962C8B-B14F-4D97-AF65-F5344CB8AC3E}">
        <p14:creationId xmlns:p14="http://schemas.microsoft.com/office/powerpoint/2010/main" val="30178301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Path review questions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FD0E8B-73AC-4016-9A95-1F21CB1BBDB9}"/>
              </a:ext>
            </a:extLst>
          </p:cNvPr>
          <p:cNvGrpSpPr/>
          <p:nvPr/>
        </p:nvGrpSpPr>
        <p:grpSpPr>
          <a:xfrm>
            <a:off x="465138" y="1230151"/>
            <a:ext cx="752992" cy="752992"/>
            <a:chOff x="594360" y="1344467"/>
            <a:chExt cx="752992" cy="75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991B89-A03C-4518-80B9-D81E666F5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1344467"/>
              <a:ext cx="752992" cy="75299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1E8E0F-C664-4AB8-A4EE-908CE7691005}"/>
                </a:ext>
              </a:extLst>
            </p:cNvPr>
            <p:cNvSpPr/>
            <p:nvPr/>
          </p:nvSpPr>
          <p:spPr bwMode="auto">
            <a:xfrm rot="10800000" flipV="1">
              <a:off x="637997" y="1388866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B73F82A-F426-45D3-8DA6-EC8D50D25DEA}"/>
              </a:ext>
            </a:extLst>
          </p:cNvPr>
          <p:cNvSpPr/>
          <p:nvPr/>
        </p:nvSpPr>
        <p:spPr>
          <a:xfrm>
            <a:off x="1502791" y="1295261"/>
            <a:ext cx="858522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What is the easiest way to create a staging environment for an Azure WebApp?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2DB022-D6E7-4C15-A6D7-4194851D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02784" y="2015279"/>
            <a:ext cx="857090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8356E8-9589-482F-BD34-E00831162A28}"/>
              </a:ext>
            </a:extLst>
          </p:cNvPr>
          <p:cNvGrpSpPr/>
          <p:nvPr/>
        </p:nvGrpSpPr>
        <p:grpSpPr>
          <a:xfrm>
            <a:off x="465138" y="2146076"/>
            <a:ext cx="752992" cy="752992"/>
            <a:chOff x="594360" y="2398235"/>
            <a:chExt cx="752992" cy="7529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888A01-9379-483C-93C0-36CD2D13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2398235"/>
              <a:ext cx="752992" cy="75299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A743E4-1A0E-474E-9CF0-83C7A8210962}"/>
                </a:ext>
              </a:extLst>
            </p:cNvPr>
            <p:cNvSpPr/>
            <p:nvPr/>
          </p:nvSpPr>
          <p:spPr bwMode="auto">
            <a:xfrm rot="10800000" flipV="1">
              <a:off x="637997" y="2442634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2EB8FCE-C315-4CDF-9037-3334CD2511D6}"/>
              </a:ext>
            </a:extLst>
          </p:cNvPr>
          <p:cNvSpPr/>
          <p:nvPr/>
        </p:nvSpPr>
        <p:spPr>
          <a:xfrm>
            <a:off x="1502791" y="2210753"/>
            <a:ext cx="858522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What Azure-based tool can you use to divert a percentage of your web traffic to a newer version of an Azure website?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E09C81-8C2B-4F69-99C9-5177E51A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02785" y="2901846"/>
            <a:ext cx="857090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38CDFC-9715-461C-9417-6CD713936728}"/>
              </a:ext>
            </a:extLst>
          </p:cNvPr>
          <p:cNvGrpSpPr/>
          <p:nvPr/>
        </p:nvGrpSpPr>
        <p:grpSpPr>
          <a:xfrm>
            <a:off x="465138" y="3065353"/>
            <a:ext cx="752992" cy="752992"/>
            <a:chOff x="594360" y="3452003"/>
            <a:chExt cx="752992" cy="752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2F6DE1-EF67-4AAD-AA91-08020AE41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3452003"/>
              <a:ext cx="752992" cy="75299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10B812-2802-46F2-A3CA-A5A4B85A3499}"/>
                </a:ext>
              </a:extLst>
            </p:cNvPr>
            <p:cNvSpPr/>
            <p:nvPr/>
          </p:nvSpPr>
          <p:spPr bwMode="auto">
            <a:xfrm rot="10800000" flipV="1">
              <a:off x="637997" y="3496402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F47F8-2614-4E9B-A64B-D43CB4FEF26B}"/>
              </a:ext>
            </a:extLst>
          </p:cNvPr>
          <p:cNvGrpSpPr/>
          <p:nvPr/>
        </p:nvGrpSpPr>
        <p:grpSpPr>
          <a:xfrm>
            <a:off x="470587" y="3981277"/>
            <a:ext cx="752992" cy="752992"/>
            <a:chOff x="594360" y="4505771"/>
            <a:chExt cx="752992" cy="752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0862A6-F9F1-4C70-90A0-53EEB990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4505771"/>
              <a:ext cx="752992" cy="75299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5EEB85-8B68-4560-BBF0-5D85287992BF}"/>
                </a:ext>
              </a:extLst>
            </p:cNvPr>
            <p:cNvSpPr/>
            <p:nvPr/>
          </p:nvSpPr>
          <p:spPr bwMode="auto">
            <a:xfrm rot="10800000" flipV="1">
              <a:off x="637997" y="4550170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25D0595-115D-41FA-808C-4B6709E7B9EB}"/>
              </a:ext>
            </a:extLst>
          </p:cNvPr>
          <p:cNvSpPr/>
          <p:nvPr/>
        </p:nvSpPr>
        <p:spPr>
          <a:xfrm>
            <a:off x="1502791" y="3189485"/>
            <a:ext cx="858522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What characteristics make users suitable for working with canary deployments?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C04C2A-4A42-4B16-A6A0-57694930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02786" y="3933700"/>
            <a:ext cx="857090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4D5EAE2-4D1C-4F48-83E5-E5DD5E0C3794}"/>
              </a:ext>
            </a:extLst>
          </p:cNvPr>
          <p:cNvSpPr/>
          <p:nvPr/>
        </p:nvSpPr>
        <p:spPr>
          <a:xfrm>
            <a:off x="1502791" y="4209591"/>
            <a:ext cx="8570905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What is a potential disadvantage of using canary deployments?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0EFA3C-7492-4617-9062-6B316A615EA3}"/>
              </a:ext>
            </a:extLst>
          </p:cNvPr>
          <p:cNvGrpSpPr/>
          <p:nvPr/>
        </p:nvGrpSpPr>
        <p:grpSpPr>
          <a:xfrm>
            <a:off x="465138" y="4896716"/>
            <a:ext cx="752992" cy="752992"/>
            <a:chOff x="594360" y="5490614"/>
            <a:chExt cx="752992" cy="7529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FBAF0-EE36-4C05-8B3F-04CAD0A86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5490614"/>
              <a:ext cx="752992" cy="75299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A91F8D-9744-4D2E-81DC-1A86DE7B7975}"/>
                </a:ext>
              </a:extLst>
            </p:cNvPr>
            <p:cNvSpPr/>
            <p:nvPr/>
          </p:nvSpPr>
          <p:spPr bwMode="auto">
            <a:xfrm rot="10800000" flipV="1">
              <a:off x="637997" y="5535013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01CAD-A6EB-418D-BF86-D195AF32E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02787" y="4771423"/>
            <a:ext cx="857090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0504-7BDE-4CC9-AD65-82CC1C80CEFB}"/>
              </a:ext>
            </a:extLst>
          </p:cNvPr>
          <p:cNvSpPr/>
          <p:nvPr/>
        </p:nvSpPr>
        <p:spPr>
          <a:xfrm>
            <a:off x="1502790" y="4962318"/>
            <a:ext cx="857090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Apart from the traffic routing method, what else does Azure Traffic Manager consider when making routing decisions?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FC6685-DE49-4FBF-8CF8-86260DAB9B31}"/>
              </a:ext>
            </a:extLst>
          </p:cNvPr>
          <p:cNvGrpSpPr/>
          <p:nvPr/>
        </p:nvGrpSpPr>
        <p:grpSpPr>
          <a:xfrm>
            <a:off x="465138" y="5811277"/>
            <a:ext cx="752992" cy="752992"/>
            <a:chOff x="594360" y="6475457"/>
            <a:chExt cx="752992" cy="75299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BBBDB9-2385-44D2-BAAC-8ACBE0F6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60" y="6475457"/>
              <a:ext cx="752992" cy="752992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49906-E0A0-47D6-8B1A-A7E681580126}"/>
                </a:ext>
              </a:extLst>
            </p:cNvPr>
            <p:cNvSpPr/>
            <p:nvPr/>
          </p:nvSpPr>
          <p:spPr bwMode="auto">
            <a:xfrm rot="10800000" flipV="1">
              <a:off x="637997" y="6519856"/>
              <a:ext cx="639674" cy="639674"/>
            </a:xfrm>
            <a:prstGeom prst="ellipse">
              <a:avLst/>
            </a:prstGeom>
            <a:noFill/>
            <a:ln w="28575">
              <a:noFill/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56D386-F52F-4F9B-A1F9-3A891F8D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02788" y="5690437"/>
            <a:ext cx="857090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74D1CD-2951-474C-A1EA-6BB629357DEC}"/>
              </a:ext>
            </a:extLst>
          </p:cNvPr>
          <p:cNvSpPr/>
          <p:nvPr/>
        </p:nvSpPr>
        <p:spPr>
          <a:xfrm>
            <a:off x="1502789" y="6031698"/>
            <a:ext cx="8570905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What is the Azure Key Vault and why would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32254591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03363"/>
            <a:ext cx="9240836" cy="387798"/>
          </a:xfrm>
        </p:spPr>
        <p:txBody>
          <a:bodyPr/>
          <a:lstStyle/>
          <a:p>
            <a:r>
              <a:rPr lang="en-US" dirty="0"/>
              <a:t>Module 01: Introduction to deployment patterns</a:t>
            </a:r>
          </a:p>
        </p:txBody>
      </p:sp>
      <p:pic>
        <p:nvPicPr>
          <p:cNvPr id="2" name="Picture 1" descr="Icon of two chat bubbles">
            <a:extLst>
              <a:ext uri="{FF2B5EF4-FFF2-40B4-BE49-F238E27FC236}">
                <a16:creationId xmlns:a16="http://schemas.microsoft.com/office/drawing/2014/main" id="{DF6B75E0-FD9F-49D8-A520-5B75C209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978" y="2807430"/>
            <a:ext cx="1379666" cy="1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0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404-D691-41F9-A154-BBA3D26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6" name="Picture 35" descr="Icon of a car">
            <a:extLst>
              <a:ext uri="{FF2B5EF4-FFF2-40B4-BE49-F238E27FC236}">
                <a16:creationId xmlns:a16="http://schemas.microsoft.com/office/drawing/2014/main" id="{B73FA428-337B-436E-B045-0D7B052318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542541"/>
            <a:ext cx="731520" cy="7315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FB4651-E3DA-491B-A8D4-8115F6385A9E}"/>
              </a:ext>
            </a:extLst>
          </p:cNvPr>
          <p:cNvSpPr txBox="1"/>
          <p:nvPr/>
        </p:nvSpPr>
        <p:spPr>
          <a:xfrm>
            <a:off x="1498060" y="1723635"/>
            <a:ext cx="90814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Continuous delivery is more than release management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E45639-7624-46AB-9F82-6E9F8E5B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2422255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3A63433-2D5D-4C15-BB95-64BA26A6601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722357"/>
            <a:ext cx="731520" cy="7315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C1616C4-7ECE-40E9-B5DA-18FD9EF276AC}"/>
              </a:ext>
            </a:extLst>
          </p:cNvPr>
          <p:cNvSpPr txBox="1"/>
          <p:nvPr/>
        </p:nvSpPr>
        <p:spPr>
          <a:xfrm>
            <a:off x="1498060" y="2722359"/>
            <a:ext cx="6853236" cy="15388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Deployment is only one step: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Testing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Safe coding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Architecture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9A5099-15AC-4D4D-9874-635F7501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459531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three dots and outward pointing chevrons on left and right">
            <a:extLst>
              <a:ext uri="{FF2B5EF4-FFF2-40B4-BE49-F238E27FC236}">
                <a16:creationId xmlns:a16="http://schemas.microsoft.com/office/drawing/2014/main" id="{B7681622-018F-4095-A76E-54DCE1C83A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2" y="4914871"/>
            <a:ext cx="731520" cy="7315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6EF523D-EF60-4135-8B04-5F9E01032CF3}"/>
              </a:ext>
            </a:extLst>
          </p:cNvPr>
          <p:cNvSpPr txBox="1"/>
          <p:nvPr/>
        </p:nvSpPr>
        <p:spPr>
          <a:xfrm>
            <a:off x="1498059" y="4914871"/>
            <a:ext cx="9435411" cy="11490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latin typeface="+mj-lt"/>
              </a:rPr>
              <a:t>Monoliths are hard to deliver because of all the dependencies: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Break up in smaller pieces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80987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Explore microservices architecture</a:t>
            </a:r>
          </a:p>
        </p:txBody>
      </p:sp>
      <p:sp>
        <p:nvSpPr>
          <p:cNvPr id="4" name="Right Arrow 5" descr="Arrow pointing right">
            <a:extLst>
              <a:ext uri="{FF2B5EF4-FFF2-40B4-BE49-F238E27FC236}">
                <a16:creationId xmlns:a16="http://schemas.microsoft.com/office/drawing/2014/main" id="{A47F9166-D9F4-4A97-B854-2458CDD15C22}"/>
              </a:ext>
            </a:extLst>
          </p:cNvPr>
          <p:cNvSpPr/>
          <p:nvPr/>
        </p:nvSpPr>
        <p:spPr>
          <a:xfrm rot="5400000">
            <a:off x="4783453" y="3642767"/>
            <a:ext cx="1586460" cy="56156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1734"/>
            <a:endParaRPr lang="en-US" sz="2445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79" name="Picture 278" descr="Illustration of SAP, Siebel and DWH network cloud">
            <a:extLst>
              <a:ext uri="{FF2B5EF4-FFF2-40B4-BE49-F238E27FC236}">
                <a16:creationId xmlns:a16="http://schemas.microsoft.com/office/drawing/2014/main" id="{322FC062-B672-4B97-A726-1F014A84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89" y="1493653"/>
            <a:ext cx="6041660" cy="4877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57BB9-C5AE-47A5-A7DC-C48D2A4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00" y="1485455"/>
            <a:ext cx="480000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44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76A-48F9-45E5-99DA-22BCC819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Examine classical deployment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2789E-0B10-453F-96F7-C790ADD1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981993"/>
            <a:ext cx="11582400" cy="303053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EAE18A-B1DC-49F4-AFAF-0FB12F7ED832}"/>
              </a:ext>
            </a:extLst>
          </p:cNvPr>
          <p:cNvSpPr/>
          <p:nvPr/>
        </p:nvSpPr>
        <p:spPr>
          <a:xfrm>
            <a:off x="625789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20" name="Freeform: Shape 19" descr="Arrow pointing right">
            <a:extLst>
              <a:ext uri="{FF2B5EF4-FFF2-40B4-BE49-F238E27FC236}">
                <a16:creationId xmlns:a16="http://schemas.microsoft.com/office/drawing/2014/main" id="{B3A5ACC2-3DCA-422D-B028-9BF4D15897F2}"/>
              </a:ext>
            </a:extLst>
          </p:cNvPr>
          <p:cNvSpPr/>
          <p:nvPr/>
        </p:nvSpPr>
        <p:spPr>
          <a:xfrm>
            <a:off x="298081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3C7D62E-5F10-4BB7-A29B-7C4D964F5DB7}"/>
              </a:ext>
            </a:extLst>
          </p:cNvPr>
          <p:cNvSpPr/>
          <p:nvPr/>
        </p:nvSpPr>
        <p:spPr>
          <a:xfrm>
            <a:off x="362310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4" name="Freeform: Shape 23" descr="Arrow pointing right">
            <a:extLst>
              <a:ext uri="{FF2B5EF4-FFF2-40B4-BE49-F238E27FC236}">
                <a16:creationId xmlns:a16="http://schemas.microsoft.com/office/drawing/2014/main" id="{9A690B59-B5DB-4147-8267-970C9DC495BE}"/>
              </a:ext>
            </a:extLst>
          </p:cNvPr>
          <p:cNvSpPr/>
          <p:nvPr/>
        </p:nvSpPr>
        <p:spPr>
          <a:xfrm>
            <a:off x="597812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72F124-FF04-47E4-BE26-432A42410C43}"/>
              </a:ext>
            </a:extLst>
          </p:cNvPr>
          <p:cNvSpPr/>
          <p:nvPr/>
        </p:nvSpPr>
        <p:spPr>
          <a:xfrm>
            <a:off x="662041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Staging</a:t>
            </a:r>
          </a:p>
        </p:txBody>
      </p:sp>
      <p:sp>
        <p:nvSpPr>
          <p:cNvPr id="28" name="Freeform: Shape 27" descr="Arrow pointing right">
            <a:extLst>
              <a:ext uri="{FF2B5EF4-FFF2-40B4-BE49-F238E27FC236}">
                <a16:creationId xmlns:a16="http://schemas.microsoft.com/office/drawing/2014/main" id="{D140C97E-6E8A-4CB4-AC01-0AE858019AEB}"/>
              </a:ext>
            </a:extLst>
          </p:cNvPr>
          <p:cNvSpPr/>
          <p:nvPr/>
        </p:nvSpPr>
        <p:spPr>
          <a:xfrm>
            <a:off x="8975440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789C66-AF47-4DD8-8C5A-6243C87DC649}"/>
              </a:ext>
            </a:extLst>
          </p:cNvPr>
          <p:cNvSpPr/>
          <p:nvPr/>
        </p:nvSpPr>
        <p:spPr>
          <a:xfrm>
            <a:off x="9617721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45787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562-3C78-4A2B-9422-B48D0A07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Understand modern deployment patterns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E308D3B-19FC-4CE1-BA65-98604FB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344576"/>
            <a:ext cx="731520" cy="7315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BD10AD6-4A0D-4CA0-80F9-55F209078866}"/>
              </a:ext>
            </a:extLst>
          </p:cNvPr>
          <p:cNvSpPr txBox="1"/>
          <p:nvPr/>
        </p:nvSpPr>
        <p:spPr>
          <a:xfrm>
            <a:off x="1422869" y="1556448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Blue-green deployments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51C853A-F294-40C8-A8F9-57AB61B7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196753"/>
            <a:ext cx="731520" cy="7315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B6CBFC2-A0B1-4F03-9D66-5579294C9231}"/>
              </a:ext>
            </a:extLst>
          </p:cNvPr>
          <p:cNvSpPr txBox="1"/>
          <p:nvPr/>
        </p:nvSpPr>
        <p:spPr>
          <a:xfrm>
            <a:off x="1422869" y="240862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Canary releases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28AAD56-F8B2-47E5-AF9F-58FEF4826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" y="3068947"/>
            <a:ext cx="731520" cy="73152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4219FB8-0BCD-48DD-A59C-AC49978ECAA1}"/>
              </a:ext>
            </a:extLst>
          </p:cNvPr>
          <p:cNvSpPr txBox="1"/>
          <p:nvPr/>
        </p:nvSpPr>
        <p:spPr>
          <a:xfrm>
            <a:off x="1422869" y="3260802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Dark launching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514F5CF-F20C-4B1B-99AD-25F3D0E5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3901107"/>
            <a:ext cx="731520" cy="7315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C84F1C5-BD09-43FC-8EA3-F36C52AD937F}"/>
              </a:ext>
            </a:extLst>
          </p:cNvPr>
          <p:cNvSpPr txBox="1"/>
          <p:nvPr/>
        </p:nvSpPr>
        <p:spPr>
          <a:xfrm>
            <a:off x="1422869" y="4112979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A/B testing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0E865B6-4E00-49D8-824C-8BD384280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4753284"/>
            <a:ext cx="731520" cy="7315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200BD3B-ADA1-4033-858D-52A8835EE455}"/>
              </a:ext>
            </a:extLst>
          </p:cNvPr>
          <p:cNvSpPr txBox="1"/>
          <p:nvPr/>
        </p:nvSpPr>
        <p:spPr>
          <a:xfrm>
            <a:off x="1422869" y="4965156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Progressive exposure deployment/ring-based deployments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90D42B0-A42D-4090-BC18-1A071B7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5138" y="5605463"/>
            <a:ext cx="731520" cy="7315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D3E6EB9-6478-4E3C-ADD8-53054B877D1F}"/>
              </a:ext>
            </a:extLst>
          </p:cNvPr>
          <p:cNvSpPr txBox="1"/>
          <p:nvPr/>
        </p:nvSpPr>
        <p:spPr>
          <a:xfrm>
            <a:off x="1422869" y="581733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indent="0">
              <a:buNone/>
            </a:pPr>
            <a:r>
              <a:rPr lang="en-US" sz="2000" dirty="0"/>
              <a:t>Feature toggles</a:t>
            </a:r>
          </a:p>
        </p:txBody>
      </p:sp>
      <p:pic>
        <p:nvPicPr>
          <p:cNvPr id="3" name="Picture 2" descr="Off and on switch handle">
            <a:extLst>
              <a:ext uri="{FF2B5EF4-FFF2-40B4-BE49-F238E27FC236}">
                <a16:creationId xmlns:a16="http://schemas.microsoft.com/office/drawing/2014/main" id="{2B1ECA15-087C-450C-A562-E318B90DF81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0" t="-17581" r="-10087" b="-20624"/>
          <a:stretch/>
        </p:blipFill>
        <p:spPr>
          <a:xfrm>
            <a:off x="8230053" y="1623790"/>
            <a:ext cx="3772009" cy="4532096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6A9934F-92F3-422C-9D2E-6FCA9616F7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3083" y="2069810"/>
            <a:ext cx="6650038" cy="3429001"/>
            <a:chOff x="879" y="1370"/>
            <a:chExt cx="4189" cy="216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4C362BF-7D88-4526-9DBA-2235643681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9" y="2531"/>
              <a:ext cx="4189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E3584ED-3F63-4B6B-A12E-E8C91F1E5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370"/>
              <a:ext cx="4165" cy="12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BB5D971-94EA-43EA-857C-3B64DC812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907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6CDE90E-2491-4CEF-ABC5-55F8227C4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444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685C62A-385B-4F17-8154-78CADB059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981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FD2B932-BF96-425B-B5AD-B828BC4DB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3519"/>
              <a:ext cx="4165" cy="11"/>
            </a:xfrm>
            <a:custGeom>
              <a:avLst/>
              <a:gdLst>
                <a:gd name="T0" fmla="*/ 0 w 8330"/>
                <a:gd name="T1" fmla="*/ 23 h 23"/>
                <a:gd name="T2" fmla="*/ 265 w 8330"/>
                <a:gd name="T3" fmla="*/ 23 h 23"/>
                <a:gd name="T4" fmla="*/ 432 w 8330"/>
                <a:gd name="T5" fmla="*/ 0 h 23"/>
                <a:gd name="T6" fmla="*/ 505 w 8330"/>
                <a:gd name="T7" fmla="*/ 0 h 23"/>
                <a:gd name="T8" fmla="*/ 505 w 8330"/>
                <a:gd name="T9" fmla="*/ 0 h 23"/>
                <a:gd name="T10" fmla="*/ 672 w 8330"/>
                <a:gd name="T11" fmla="*/ 23 h 23"/>
                <a:gd name="T12" fmla="*/ 937 w 8330"/>
                <a:gd name="T13" fmla="*/ 23 h 23"/>
                <a:gd name="T14" fmla="*/ 1104 w 8330"/>
                <a:gd name="T15" fmla="*/ 0 h 23"/>
                <a:gd name="T16" fmla="*/ 1177 w 8330"/>
                <a:gd name="T17" fmla="*/ 0 h 23"/>
                <a:gd name="T18" fmla="*/ 1177 w 8330"/>
                <a:gd name="T19" fmla="*/ 0 h 23"/>
                <a:gd name="T20" fmla="*/ 1344 w 8330"/>
                <a:gd name="T21" fmla="*/ 23 h 23"/>
                <a:gd name="T22" fmla="*/ 1609 w 8330"/>
                <a:gd name="T23" fmla="*/ 23 h 23"/>
                <a:gd name="T24" fmla="*/ 1776 w 8330"/>
                <a:gd name="T25" fmla="*/ 0 h 23"/>
                <a:gd name="T26" fmla="*/ 1849 w 8330"/>
                <a:gd name="T27" fmla="*/ 0 h 23"/>
                <a:gd name="T28" fmla="*/ 1849 w 8330"/>
                <a:gd name="T29" fmla="*/ 0 h 23"/>
                <a:gd name="T30" fmla="*/ 2016 w 8330"/>
                <a:gd name="T31" fmla="*/ 23 h 23"/>
                <a:gd name="T32" fmla="*/ 2281 w 8330"/>
                <a:gd name="T33" fmla="*/ 23 h 23"/>
                <a:gd name="T34" fmla="*/ 2448 w 8330"/>
                <a:gd name="T35" fmla="*/ 0 h 23"/>
                <a:gd name="T36" fmla="*/ 2521 w 8330"/>
                <a:gd name="T37" fmla="*/ 0 h 23"/>
                <a:gd name="T38" fmla="*/ 2521 w 8330"/>
                <a:gd name="T39" fmla="*/ 0 h 23"/>
                <a:gd name="T40" fmla="*/ 2688 w 8330"/>
                <a:gd name="T41" fmla="*/ 23 h 23"/>
                <a:gd name="T42" fmla="*/ 2953 w 8330"/>
                <a:gd name="T43" fmla="*/ 23 h 23"/>
                <a:gd name="T44" fmla="*/ 3120 w 8330"/>
                <a:gd name="T45" fmla="*/ 0 h 23"/>
                <a:gd name="T46" fmla="*/ 3193 w 8330"/>
                <a:gd name="T47" fmla="*/ 0 h 23"/>
                <a:gd name="T48" fmla="*/ 3193 w 8330"/>
                <a:gd name="T49" fmla="*/ 0 h 23"/>
                <a:gd name="T50" fmla="*/ 3360 w 8330"/>
                <a:gd name="T51" fmla="*/ 23 h 23"/>
                <a:gd name="T52" fmla="*/ 3625 w 8330"/>
                <a:gd name="T53" fmla="*/ 23 h 23"/>
                <a:gd name="T54" fmla="*/ 3792 w 8330"/>
                <a:gd name="T55" fmla="*/ 0 h 23"/>
                <a:gd name="T56" fmla="*/ 3865 w 8330"/>
                <a:gd name="T57" fmla="*/ 0 h 23"/>
                <a:gd name="T58" fmla="*/ 3865 w 8330"/>
                <a:gd name="T59" fmla="*/ 0 h 23"/>
                <a:gd name="T60" fmla="*/ 4033 w 8330"/>
                <a:gd name="T61" fmla="*/ 23 h 23"/>
                <a:gd name="T62" fmla="*/ 4297 w 8330"/>
                <a:gd name="T63" fmla="*/ 23 h 23"/>
                <a:gd name="T64" fmla="*/ 4465 w 8330"/>
                <a:gd name="T65" fmla="*/ 0 h 23"/>
                <a:gd name="T66" fmla="*/ 4538 w 8330"/>
                <a:gd name="T67" fmla="*/ 0 h 23"/>
                <a:gd name="T68" fmla="*/ 4538 w 8330"/>
                <a:gd name="T69" fmla="*/ 0 h 23"/>
                <a:gd name="T70" fmla="*/ 4705 w 8330"/>
                <a:gd name="T71" fmla="*/ 23 h 23"/>
                <a:gd name="T72" fmla="*/ 4970 w 8330"/>
                <a:gd name="T73" fmla="*/ 23 h 23"/>
                <a:gd name="T74" fmla="*/ 5137 w 8330"/>
                <a:gd name="T75" fmla="*/ 0 h 23"/>
                <a:gd name="T76" fmla="*/ 5210 w 8330"/>
                <a:gd name="T77" fmla="*/ 0 h 23"/>
                <a:gd name="T78" fmla="*/ 5210 w 8330"/>
                <a:gd name="T79" fmla="*/ 0 h 23"/>
                <a:gd name="T80" fmla="*/ 5377 w 8330"/>
                <a:gd name="T81" fmla="*/ 23 h 23"/>
                <a:gd name="T82" fmla="*/ 5642 w 8330"/>
                <a:gd name="T83" fmla="*/ 23 h 23"/>
                <a:gd name="T84" fmla="*/ 5809 w 8330"/>
                <a:gd name="T85" fmla="*/ 0 h 23"/>
                <a:gd name="T86" fmla="*/ 5882 w 8330"/>
                <a:gd name="T87" fmla="*/ 0 h 23"/>
                <a:gd name="T88" fmla="*/ 5882 w 8330"/>
                <a:gd name="T89" fmla="*/ 0 h 23"/>
                <a:gd name="T90" fmla="*/ 6049 w 8330"/>
                <a:gd name="T91" fmla="*/ 23 h 23"/>
                <a:gd name="T92" fmla="*/ 6314 w 8330"/>
                <a:gd name="T93" fmla="*/ 23 h 23"/>
                <a:gd name="T94" fmla="*/ 6481 w 8330"/>
                <a:gd name="T95" fmla="*/ 0 h 23"/>
                <a:gd name="T96" fmla="*/ 6554 w 8330"/>
                <a:gd name="T97" fmla="*/ 0 h 23"/>
                <a:gd name="T98" fmla="*/ 6554 w 8330"/>
                <a:gd name="T99" fmla="*/ 0 h 23"/>
                <a:gd name="T100" fmla="*/ 6721 w 8330"/>
                <a:gd name="T101" fmla="*/ 23 h 23"/>
                <a:gd name="T102" fmla="*/ 6986 w 8330"/>
                <a:gd name="T103" fmla="*/ 23 h 23"/>
                <a:gd name="T104" fmla="*/ 7153 w 8330"/>
                <a:gd name="T105" fmla="*/ 0 h 23"/>
                <a:gd name="T106" fmla="*/ 7226 w 8330"/>
                <a:gd name="T107" fmla="*/ 0 h 23"/>
                <a:gd name="T108" fmla="*/ 7226 w 8330"/>
                <a:gd name="T109" fmla="*/ 0 h 23"/>
                <a:gd name="T110" fmla="*/ 7393 w 8330"/>
                <a:gd name="T111" fmla="*/ 23 h 23"/>
                <a:gd name="T112" fmla="*/ 7658 w 8330"/>
                <a:gd name="T113" fmla="*/ 23 h 23"/>
                <a:gd name="T114" fmla="*/ 7825 w 8330"/>
                <a:gd name="T115" fmla="*/ 0 h 23"/>
                <a:gd name="T116" fmla="*/ 7898 w 8330"/>
                <a:gd name="T117" fmla="*/ 0 h 23"/>
                <a:gd name="T118" fmla="*/ 7898 w 8330"/>
                <a:gd name="T119" fmla="*/ 0 h 23"/>
                <a:gd name="T120" fmla="*/ 8065 w 8330"/>
                <a:gd name="T121" fmla="*/ 23 h 23"/>
                <a:gd name="T122" fmla="*/ 8330 w 8330"/>
                <a:gd name="T1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0"/>
                  </a:moveTo>
                  <a:lnTo>
                    <a:pt x="96" y="0"/>
                  </a:lnTo>
                  <a:lnTo>
                    <a:pt x="9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69" y="0"/>
                  </a:moveTo>
                  <a:lnTo>
                    <a:pt x="265" y="0"/>
                  </a:lnTo>
                  <a:lnTo>
                    <a:pt x="265" y="23"/>
                  </a:lnTo>
                  <a:lnTo>
                    <a:pt x="169" y="23"/>
                  </a:lnTo>
                  <a:lnTo>
                    <a:pt x="169" y="0"/>
                  </a:lnTo>
                  <a:close/>
                  <a:moveTo>
                    <a:pt x="336" y="0"/>
                  </a:moveTo>
                  <a:lnTo>
                    <a:pt x="432" y="0"/>
                  </a:lnTo>
                  <a:lnTo>
                    <a:pt x="432" y="23"/>
                  </a:lnTo>
                  <a:lnTo>
                    <a:pt x="336" y="23"/>
                  </a:lnTo>
                  <a:lnTo>
                    <a:pt x="336" y="0"/>
                  </a:lnTo>
                  <a:close/>
                  <a:moveTo>
                    <a:pt x="505" y="0"/>
                  </a:moveTo>
                  <a:lnTo>
                    <a:pt x="601" y="0"/>
                  </a:lnTo>
                  <a:lnTo>
                    <a:pt x="601" y="23"/>
                  </a:lnTo>
                  <a:lnTo>
                    <a:pt x="505" y="23"/>
                  </a:lnTo>
                  <a:lnTo>
                    <a:pt x="505" y="0"/>
                  </a:lnTo>
                  <a:close/>
                  <a:moveTo>
                    <a:pt x="672" y="0"/>
                  </a:moveTo>
                  <a:lnTo>
                    <a:pt x="768" y="0"/>
                  </a:lnTo>
                  <a:lnTo>
                    <a:pt x="768" y="23"/>
                  </a:lnTo>
                  <a:lnTo>
                    <a:pt x="672" y="23"/>
                  </a:lnTo>
                  <a:lnTo>
                    <a:pt x="672" y="0"/>
                  </a:lnTo>
                  <a:close/>
                  <a:moveTo>
                    <a:pt x="841" y="0"/>
                  </a:moveTo>
                  <a:lnTo>
                    <a:pt x="937" y="0"/>
                  </a:lnTo>
                  <a:lnTo>
                    <a:pt x="937" y="23"/>
                  </a:lnTo>
                  <a:lnTo>
                    <a:pt x="841" y="23"/>
                  </a:lnTo>
                  <a:lnTo>
                    <a:pt x="841" y="0"/>
                  </a:lnTo>
                  <a:close/>
                  <a:moveTo>
                    <a:pt x="1008" y="0"/>
                  </a:moveTo>
                  <a:lnTo>
                    <a:pt x="1104" y="0"/>
                  </a:lnTo>
                  <a:lnTo>
                    <a:pt x="1104" y="23"/>
                  </a:lnTo>
                  <a:lnTo>
                    <a:pt x="1008" y="23"/>
                  </a:lnTo>
                  <a:lnTo>
                    <a:pt x="1008" y="0"/>
                  </a:lnTo>
                  <a:close/>
                  <a:moveTo>
                    <a:pt x="1177" y="0"/>
                  </a:moveTo>
                  <a:lnTo>
                    <a:pt x="1273" y="0"/>
                  </a:lnTo>
                  <a:lnTo>
                    <a:pt x="1273" y="23"/>
                  </a:lnTo>
                  <a:lnTo>
                    <a:pt x="1177" y="23"/>
                  </a:lnTo>
                  <a:lnTo>
                    <a:pt x="1177" y="0"/>
                  </a:lnTo>
                  <a:close/>
                  <a:moveTo>
                    <a:pt x="1344" y="0"/>
                  </a:moveTo>
                  <a:lnTo>
                    <a:pt x="1440" y="0"/>
                  </a:lnTo>
                  <a:lnTo>
                    <a:pt x="1440" y="23"/>
                  </a:lnTo>
                  <a:lnTo>
                    <a:pt x="1344" y="23"/>
                  </a:lnTo>
                  <a:lnTo>
                    <a:pt x="1344" y="0"/>
                  </a:lnTo>
                  <a:close/>
                  <a:moveTo>
                    <a:pt x="1513" y="0"/>
                  </a:moveTo>
                  <a:lnTo>
                    <a:pt x="1609" y="0"/>
                  </a:lnTo>
                  <a:lnTo>
                    <a:pt x="1609" y="23"/>
                  </a:lnTo>
                  <a:lnTo>
                    <a:pt x="1513" y="23"/>
                  </a:lnTo>
                  <a:lnTo>
                    <a:pt x="1513" y="0"/>
                  </a:lnTo>
                  <a:close/>
                  <a:moveTo>
                    <a:pt x="1680" y="0"/>
                  </a:moveTo>
                  <a:lnTo>
                    <a:pt x="1776" y="0"/>
                  </a:lnTo>
                  <a:lnTo>
                    <a:pt x="1776" y="23"/>
                  </a:lnTo>
                  <a:lnTo>
                    <a:pt x="1680" y="23"/>
                  </a:lnTo>
                  <a:lnTo>
                    <a:pt x="1680" y="0"/>
                  </a:lnTo>
                  <a:close/>
                  <a:moveTo>
                    <a:pt x="1849" y="0"/>
                  </a:moveTo>
                  <a:lnTo>
                    <a:pt x="1945" y="0"/>
                  </a:lnTo>
                  <a:lnTo>
                    <a:pt x="1945" y="23"/>
                  </a:lnTo>
                  <a:lnTo>
                    <a:pt x="1849" y="23"/>
                  </a:lnTo>
                  <a:lnTo>
                    <a:pt x="1849" y="0"/>
                  </a:lnTo>
                  <a:close/>
                  <a:moveTo>
                    <a:pt x="2016" y="0"/>
                  </a:moveTo>
                  <a:lnTo>
                    <a:pt x="2112" y="0"/>
                  </a:lnTo>
                  <a:lnTo>
                    <a:pt x="2112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2185" y="0"/>
                  </a:moveTo>
                  <a:lnTo>
                    <a:pt x="2281" y="0"/>
                  </a:lnTo>
                  <a:lnTo>
                    <a:pt x="2281" y="23"/>
                  </a:lnTo>
                  <a:lnTo>
                    <a:pt x="2185" y="23"/>
                  </a:lnTo>
                  <a:lnTo>
                    <a:pt x="2185" y="0"/>
                  </a:lnTo>
                  <a:close/>
                  <a:moveTo>
                    <a:pt x="2352" y="0"/>
                  </a:moveTo>
                  <a:lnTo>
                    <a:pt x="2448" y="0"/>
                  </a:lnTo>
                  <a:lnTo>
                    <a:pt x="2448" y="23"/>
                  </a:lnTo>
                  <a:lnTo>
                    <a:pt x="2352" y="23"/>
                  </a:lnTo>
                  <a:lnTo>
                    <a:pt x="2352" y="0"/>
                  </a:lnTo>
                  <a:close/>
                  <a:moveTo>
                    <a:pt x="2521" y="0"/>
                  </a:moveTo>
                  <a:lnTo>
                    <a:pt x="2617" y="0"/>
                  </a:lnTo>
                  <a:lnTo>
                    <a:pt x="2617" y="23"/>
                  </a:lnTo>
                  <a:lnTo>
                    <a:pt x="2521" y="23"/>
                  </a:lnTo>
                  <a:lnTo>
                    <a:pt x="2521" y="0"/>
                  </a:lnTo>
                  <a:close/>
                  <a:moveTo>
                    <a:pt x="2688" y="0"/>
                  </a:moveTo>
                  <a:lnTo>
                    <a:pt x="2784" y="0"/>
                  </a:lnTo>
                  <a:lnTo>
                    <a:pt x="2784" y="23"/>
                  </a:lnTo>
                  <a:lnTo>
                    <a:pt x="2688" y="23"/>
                  </a:lnTo>
                  <a:lnTo>
                    <a:pt x="2688" y="0"/>
                  </a:lnTo>
                  <a:close/>
                  <a:moveTo>
                    <a:pt x="2857" y="0"/>
                  </a:moveTo>
                  <a:lnTo>
                    <a:pt x="2953" y="0"/>
                  </a:lnTo>
                  <a:lnTo>
                    <a:pt x="2953" y="23"/>
                  </a:lnTo>
                  <a:lnTo>
                    <a:pt x="2857" y="23"/>
                  </a:lnTo>
                  <a:lnTo>
                    <a:pt x="2857" y="0"/>
                  </a:lnTo>
                  <a:close/>
                  <a:moveTo>
                    <a:pt x="3024" y="0"/>
                  </a:moveTo>
                  <a:lnTo>
                    <a:pt x="3120" y="0"/>
                  </a:lnTo>
                  <a:lnTo>
                    <a:pt x="3120" y="23"/>
                  </a:lnTo>
                  <a:lnTo>
                    <a:pt x="3024" y="23"/>
                  </a:lnTo>
                  <a:lnTo>
                    <a:pt x="3024" y="0"/>
                  </a:lnTo>
                  <a:close/>
                  <a:moveTo>
                    <a:pt x="3193" y="0"/>
                  </a:moveTo>
                  <a:lnTo>
                    <a:pt x="3289" y="0"/>
                  </a:lnTo>
                  <a:lnTo>
                    <a:pt x="3289" y="23"/>
                  </a:lnTo>
                  <a:lnTo>
                    <a:pt x="3193" y="23"/>
                  </a:lnTo>
                  <a:lnTo>
                    <a:pt x="3193" y="0"/>
                  </a:lnTo>
                  <a:close/>
                  <a:moveTo>
                    <a:pt x="3360" y="0"/>
                  </a:moveTo>
                  <a:lnTo>
                    <a:pt x="3456" y="0"/>
                  </a:lnTo>
                  <a:lnTo>
                    <a:pt x="3456" y="23"/>
                  </a:lnTo>
                  <a:lnTo>
                    <a:pt x="3360" y="23"/>
                  </a:lnTo>
                  <a:lnTo>
                    <a:pt x="3360" y="0"/>
                  </a:lnTo>
                  <a:close/>
                  <a:moveTo>
                    <a:pt x="3529" y="0"/>
                  </a:moveTo>
                  <a:lnTo>
                    <a:pt x="3625" y="0"/>
                  </a:lnTo>
                  <a:lnTo>
                    <a:pt x="3625" y="23"/>
                  </a:lnTo>
                  <a:lnTo>
                    <a:pt x="3529" y="23"/>
                  </a:lnTo>
                  <a:lnTo>
                    <a:pt x="3529" y="0"/>
                  </a:lnTo>
                  <a:close/>
                  <a:moveTo>
                    <a:pt x="3696" y="0"/>
                  </a:moveTo>
                  <a:lnTo>
                    <a:pt x="3792" y="0"/>
                  </a:lnTo>
                  <a:lnTo>
                    <a:pt x="3792" y="23"/>
                  </a:lnTo>
                  <a:lnTo>
                    <a:pt x="3696" y="23"/>
                  </a:lnTo>
                  <a:lnTo>
                    <a:pt x="3696" y="0"/>
                  </a:lnTo>
                  <a:close/>
                  <a:moveTo>
                    <a:pt x="3865" y="0"/>
                  </a:moveTo>
                  <a:lnTo>
                    <a:pt x="3961" y="0"/>
                  </a:lnTo>
                  <a:lnTo>
                    <a:pt x="3961" y="23"/>
                  </a:lnTo>
                  <a:lnTo>
                    <a:pt x="3865" y="23"/>
                  </a:lnTo>
                  <a:lnTo>
                    <a:pt x="3865" y="0"/>
                  </a:lnTo>
                  <a:close/>
                  <a:moveTo>
                    <a:pt x="4033" y="0"/>
                  </a:moveTo>
                  <a:lnTo>
                    <a:pt x="4129" y="0"/>
                  </a:lnTo>
                  <a:lnTo>
                    <a:pt x="4129" y="23"/>
                  </a:lnTo>
                  <a:lnTo>
                    <a:pt x="4033" y="23"/>
                  </a:lnTo>
                  <a:lnTo>
                    <a:pt x="4033" y="0"/>
                  </a:lnTo>
                  <a:close/>
                  <a:moveTo>
                    <a:pt x="4201" y="0"/>
                  </a:moveTo>
                  <a:lnTo>
                    <a:pt x="4297" y="0"/>
                  </a:lnTo>
                  <a:lnTo>
                    <a:pt x="4297" y="23"/>
                  </a:lnTo>
                  <a:lnTo>
                    <a:pt x="4201" y="23"/>
                  </a:lnTo>
                  <a:lnTo>
                    <a:pt x="4201" y="0"/>
                  </a:lnTo>
                  <a:close/>
                  <a:moveTo>
                    <a:pt x="4369" y="0"/>
                  </a:moveTo>
                  <a:lnTo>
                    <a:pt x="4465" y="0"/>
                  </a:lnTo>
                  <a:lnTo>
                    <a:pt x="4465" y="23"/>
                  </a:lnTo>
                  <a:lnTo>
                    <a:pt x="4369" y="23"/>
                  </a:lnTo>
                  <a:lnTo>
                    <a:pt x="4369" y="0"/>
                  </a:lnTo>
                  <a:close/>
                  <a:moveTo>
                    <a:pt x="4538" y="0"/>
                  </a:moveTo>
                  <a:lnTo>
                    <a:pt x="4634" y="0"/>
                  </a:lnTo>
                  <a:lnTo>
                    <a:pt x="4634" y="23"/>
                  </a:lnTo>
                  <a:lnTo>
                    <a:pt x="4538" y="23"/>
                  </a:lnTo>
                  <a:lnTo>
                    <a:pt x="4538" y="0"/>
                  </a:lnTo>
                  <a:close/>
                  <a:moveTo>
                    <a:pt x="4705" y="0"/>
                  </a:moveTo>
                  <a:lnTo>
                    <a:pt x="4801" y="0"/>
                  </a:lnTo>
                  <a:lnTo>
                    <a:pt x="4801" y="23"/>
                  </a:lnTo>
                  <a:lnTo>
                    <a:pt x="4705" y="23"/>
                  </a:lnTo>
                  <a:lnTo>
                    <a:pt x="4705" y="0"/>
                  </a:lnTo>
                  <a:close/>
                  <a:moveTo>
                    <a:pt x="4874" y="0"/>
                  </a:moveTo>
                  <a:lnTo>
                    <a:pt x="4970" y="0"/>
                  </a:lnTo>
                  <a:lnTo>
                    <a:pt x="4970" y="23"/>
                  </a:lnTo>
                  <a:lnTo>
                    <a:pt x="4874" y="23"/>
                  </a:lnTo>
                  <a:lnTo>
                    <a:pt x="4874" y="0"/>
                  </a:lnTo>
                  <a:close/>
                  <a:moveTo>
                    <a:pt x="5041" y="0"/>
                  </a:moveTo>
                  <a:lnTo>
                    <a:pt x="5137" y="0"/>
                  </a:lnTo>
                  <a:lnTo>
                    <a:pt x="5137" y="23"/>
                  </a:lnTo>
                  <a:lnTo>
                    <a:pt x="5041" y="23"/>
                  </a:lnTo>
                  <a:lnTo>
                    <a:pt x="5041" y="0"/>
                  </a:lnTo>
                  <a:close/>
                  <a:moveTo>
                    <a:pt x="5210" y="0"/>
                  </a:moveTo>
                  <a:lnTo>
                    <a:pt x="5306" y="0"/>
                  </a:lnTo>
                  <a:lnTo>
                    <a:pt x="5306" y="23"/>
                  </a:lnTo>
                  <a:lnTo>
                    <a:pt x="5210" y="23"/>
                  </a:lnTo>
                  <a:lnTo>
                    <a:pt x="5210" y="0"/>
                  </a:lnTo>
                  <a:close/>
                  <a:moveTo>
                    <a:pt x="5377" y="0"/>
                  </a:moveTo>
                  <a:lnTo>
                    <a:pt x="5473" y="0"/>
                  </a:lnTo>
                  <a:lnTo>
                    <a:pt x="5473" y="23"/>
                  </a:lnTo>
                  <a:lnTo>
                    <a:pt x="5377" y="23"/>
                  </a:lnTo>
                  <a:lnTo>
                    <a:pt x="5377" y="0"/>
                  </a:lnTo>
                  <a:close/>
                  <a:moveTo>
                    <a:pt x="5546" y="0"/>
                  </a:moveTo>
                  <a:lnTo>
                    <a:pt x="5642" y="0"/>
                  </a:lnTo>
                  <a:lnTo>
                    <a:pt x="5642" y="23"/>
                  </a:lnTo>
                  <a:lnTo>
                    <a:pt x="5546" y="23"/>
                  </a:lnTo>
                  <a:lnTo>
                    <a:pt x="5546" y="0"/>
                  </a:lnTo>
                  <a:close/>
                  <a:moveTo>
                    <a:pt x="5713" y="0"/>
                  </a:moveTo>
                  <a:lnTo>
                    <a:pt x="5809" y="0"/>
                  </a:lnTo>
                  <a:lnTo>
                    <a:pt x="5809" y="23"/>
                  </a:lnTo>
                  <a:lnTo>
                    <a:pt x="5713" y="23"/>
                  </a:lnTo>
                  <a:lnTo>
                    <a:pt x="5713" y="0"/>
                  </a:lnTo>
                  <a:close/>
                  <a:moveTo>
                    <a:pt x="5882" y="0"/>
                  </a:moveTo>
                  <a:lnTo>
                    <a:pt x="5978" y="0"/>
                  </a:lnTo>
                  <a:lnTo>
                    <a:pt x="5978" y="23"/>
                  </a:lnTo>
                  <a:lnTo>
                    <a:pt x="5882" y="23"/>
                  </a:lnTo>
                  <a:lnTo>
                    <a:pt x="5882" y="0"/>
                  </a:lnTo>
                  <a:close/>
                  <a:moveTo>
                    <a:pt x="6049" y="0"/>
                  </a:moveTo>
                  <a:lnTo>
                    <a:pt x="6145" y="0"/>
                  </a:lnTo>
                  <a:lnTo>
                    <a:pt x="6145" y="23"/>
                  </a:lnTo>
                  <a:lnTo>
                    <a:pt x="6049" y="23"/>
                  </a:lnTo>
                  <a:lnTo>
                    <a:pt x="6049" y="0"/>
                  </a:lnTo>
                  <a:close/>
                  <a:moveTo>
                    <a:pt x="6218" y="0"/>
                  </a:moveTo>
                  <a:lnTo>
                    <a:pt x="6314" y="0"/>
                  </a:lnTo>
                  <a:lnTo>
                    <a:pt x="6314" y="23"/>
                  </a:lnTo>
                  <a:lnTo>
                    <a:pt x="6218" y="23"/>
                  </a:lnTo>
                  <a:lnTo>
                    <a:pt x="6218" y="0"/>
                  </a:lnTo>
                  <a:close/>
                  <a:moveTo>
                    <a:pt x="6385" y="0"/>
                  </a:moveTo>
                  <a:lnTo>
                    <a:pt x="6481" y="0"/>
                  </a:lnTo>
                  <a:lnTo>
                    <a:pt x="6481" y="23"/>
                  </a:lnTo>
                  <a:lnTo>
                    <a:pt x="6385" y="23"/>
                  </a:lnTo>
                  <a:lnTo>
                    <a:pt x="6385" y="0"/>
                  </a:lnTo>
                  <a:close/>
                  <a:moveTo>
                    <a:pt x="6554" y="0"/>
                  </a:moveTo>
                  <a:lnTo>
                    <a:pt x="6650" y="0"/>
                  </a:lnTo>
                  <a:lnTo>
                    <a:pt x="6650" y="23"/>
                  </a:lnTo>
                  <a:lnTo>
                    <a:pt x="6554" y="23"/>
                  </a:lnTo>
                  <a:lnTo>
                    <a:pt x="6554" y="0"/>
                  </a:lnTo>
                  <a:close/>
                  <a:moveTo>
                    <a:pt x="6721" y="0"/>
                  </a:moveTo>
                  <a:lnTo>
                    <a:pt x="6817" y="0"/>
                  </a:lnTo>
                  <a:lnTo>
                    <a:pt x="6817" y="23"/>
                  </a:lnTo>
                  <a:lnTo>
                    <a:pt x="6721" y="23"/>
                  </a:lnTo>
                  <a:lnTo>
                    <a:pt x="6721" y="0"/>
                  </a:lnTo>
                  <a:close/>
                  <a:moveTo>
                    <a:pt x="6890" y="0"/>
                  </a:moveTo>
                  <a:lnTo>
                    <a:pt x="6986" y="0"/>
                  </a:lnTo>
                  <a:lnTo>
                    <a:pt x="6986" y="23"/>
                  </a:lnTo>
                  <a:lnTo>
                    <a:pt x="6890" y="23"/>
                  </a:lnTo>
                  <a:lnTo>
                    <a:pt x="6890" y="0"/>
                  </a:lnTo>
                  <a:close/>
                  <a:moveTo>
                    <a:pt x="7057" y="0"/>
                  </a:moveTo>
                  <a:lnTo>
                    <a:pt x="7153" y="0"/>
                  </a:lnTo>
                  <a:lnTo>
                    <a:pt x="7153" y="23"/>
                  </a:lnTo>
                  <a:lnTo>
                    <a:pt x="7057" y="23"/>
                  </a:lnTo>
                  <a:lnTo>
                    <a:pt x="7057" y="0"/>
                  </a:lnTo>
                  <a:close/>
                  <a:moveTo>
                    <a:pt x="7226" y="0"/>
                  </a:moveTo>
                  <a:lnTo>
                    <a:pt x="7322" y="0"/>
                  </a:lnTo>
                  <a:lnTo>
                    <a:pt x="7322" y="23"/>
                  </a:lnTo>
                  <a:lnTo>
                    <a:pt x="7226" y="23"/>
                  </a:lnTo>
                  <a:lnTo>
                    <a:pt x="7226" y="0"/>
                  </a:lnTo>
                  <a:close/>
                  <a:moveTo>
                    <a:pt x="7393" y="0"/>
                  </a:moveTo>
                  <a:lnTo>
                    <a:pt x="7489" y="0"/>
                  </a:lnTo>
                  <a:lnTo>
                    <a:pt x="7489" y="23"/>
                  </a:lnTo>
                  <a:lnTo>
                    <a:pt x="7393" y="23"/>
                  </a:lnTo>
                  <a:lnTo>
                    <a:pt x="7393" y="0"/>
                  </a:lnTo>
                  <a:close/>
                  <a:moveTo>
                    <a:pt x="7562" y="0"/>
                  </a:moveTo>
                  <a:lnTo>
                    <a:pt x="7658" y="0"/>
                  </a:lnTo>
                  <a:lnTo>
                    <a:pt x="7658" y="23"/>
                  </a:lnTo>
                  <a:lnTo>
                    <a:pt x="7562" y="23"/>
                  </a:lnTo>
                  <a:lnTo>
                    <a:pt x="7562" y="0"/>
                  </a:lnTo>
                  <a:close/>
                  <a:moveTo>
                    <a:pt x="7729" y="0"/>
                  </a:moveTo>
                  <a:lnTo>
                    <a:pt x="7825" y="0"/>
                  </a:lnTo>
                  <a:lnTo>
                    <a:pt x="7825" y="23"/>
                  </a:lnTo>
                  <a:lnTo>
                    <a:pt x="7729" y="23"/>
                  </a:lnTo>
                  <a:lnTo>
                    <a:pt x="7729" y="0"/>
                  </a:lnTo>
                  <a:close/>
                  <a:moveTo>
                    <a:pt x="7898" y="0"/>
                  </a:moveTo>
                  <a:lnTo>
                    <a:pt x="7994" y="0"/>
                  </a:lnTo>
                  <a:lnTo>
                    <a:pt x="7994" y="23"/>
                  </a:lnTo>
                  <a:lnTo>
                    <a:pt x="7898" y="23"/>
                  </a:lnTo>
                  <a:lnTo>
                    <a:pt x="7898" y="0"/>
                  </a:lnTo>
                  <a:close/>
                  <a:moveTo>
                    <a:pt x="8065" y="0"/>
                  </a:moveTo>
                  <a:lnTo>
                    <a:pt x="8161" y="0"/>
                  </a:lnTo>
                  <a:lnTo>
                    <a:pt x="8161" y="23"/>
                  </a:lnTo>
                  <a:lnTo>
                    <a:pt x="8065" y="23"/>
                  </a:lnTo>
                  <a:lnTo>
                    <a:pt x="8065" y="0"/>
                  </a:lnTo>
                  <a:close/>
                  <a:moveTo>
                    <a:pt x="8234" y="0"/>
                  </a:moveTo>
                  <a:lnTo>
                    <a:pt x="8330" y="0"/>
                  </a:lnTo>
                  <a:lnTo>
                    <a:pt x="8330" y="23"/>
                  </a:lnTo>
                  <a:lnTo>
                    <a:pt x="8234" y="23"/>
                  </a:lnTo>
                  <a:lnTo>
                    <a:pt x="8234" y="0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090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1ADBF58-DF52-4F61-8BBE-DFE122523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2217</Words>
  <Application>Microsoft Office PowerPoint</Application>
  <PresentationFormat>Custom</PresentationFormat>
  <Paragraphs>310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adobe-clean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Azure 1</vt:lpstr>
      <vt:lpstr>AZ-400.00 Learning Path 05: Implement a secure continuous deployment using Azure Pipelines</vt:lpstr>
      <vt:lpstr>Learning Path overview</vt:lpstr>
      <vt:lpstr>Learning Path overview</vt:lpstr>
      <vt:lpstr>Learning objectives</vt:lpstr>
      <vt:lpstr>Module 01: Introduction to deployment patterns</vt:lpstr>
      <vt:lpstr>Introduction</vt:lpstr>
      <vt:lpstr>Explore microservices architecture</vt:lpstr>
      <vt:lpstr>Examine classical deployment patterns</vt:lpstr>
      <vt:lpstr>Understand modern deployment patterns</vt:lpstr>
      <vt:lpstr>Discussion: A critical look at your architecture</vt:lpstr>
      <vt:lpstr>Module 02: Implement blue-green deployment and feature toggles</vt:lpstr>
      <vt:lpstr>What is blue-green deployment?</vt:lpstr>
      <vt:lpstr>Explore deployment slots</vt:lpstr>
      <vt:lpstr>Demonstration: Set up a blue–green deployment </vt:lpstr>
      <vt:lpstr>Introduction to feature toggles</vt:lpstr>
      <vt:lpstr>Describe feature toggle maintenance</vt:lpstr>
      <vt:lpstr>Module 03: Implement canary releases and dark launching</vt:lpstr>
      <vt:lpstr>Explore canary releases</vt:lpstr>
      <vt:lpstr>Examine traffic manager</vt:lpstr>
      <vt:lpstr>Understand dark launching</vt:lpstr>
      <vt:lpstr>Module 04: Implement A/B testing and progressive exposure deployment</vt:lpstr>
      <vt:lpstr>What is A/B testing?</vt:lpstr>
      <vt:lpstr>Explore CI/CD with ring-based deployment</vt:lpstr>
      <vt:lpstr>Demonstration: Ring-based deployment</vt:lpstr>
      <vt:lpstr>Module 05: Integrate with identity management systems</vt:lpstr>
      <vt:lpstr>Integrate GitHub with single sign-on (SSO)</vt:lpstr>
      <vt:lpstr>Explore service principals</vt:lpstr>
      <vt:lpstr>Explore Managed Identity</vt:lpstr>
      <vt:lpstr>Module 06: Manage application configuration data</vt:lpstr>
      <vt:lpstr>Rethink application configuration data</vt:lpstr>
      <vt:lpstr>Explore separation of concerns</vt:lpstr>
      <vt:lpstr>Understand external configuration store patterns</vt:lpstr>
      <vt:lpstr>Introduction to Azure App Configuration</vt:lpstr>
      <vt:lpstr>Examine Key-value pairs</vt:lpstr>
      <vt:lpstr>Examine App configuration feature management</vt:lpstr>
      <vt:lpstr>Integrate Azure Key Vault with Azure Pipelines</vt:lpstr>
      <vt:lpstr>Manage secrets, tokens and certificates</vt:lpstr>
      <vt:lpstr>Examine DevOps inner and outer loop</vt:lpstr>
      <vt:lpstr>Labs</vt:lpstr>
      <vt:lpstr>Lab: Configuring pipelines as code with YAML</vt:lpstr>
      <vt:lpstr>Lab: Setting up and running functional tests</vt:lpstr>
      <vt:lpstr>Lab: Integrating Azure Key Vault with Azure DevOps</vt:lpstr>
      <vt:lpstr>Lab: Enable Dynamic Configuration and Feature Flags</vt:lpstr>
      <vt:lpstr>Learning Path review and takeaways</vt:lpstr>
      <vt:lpstr>What did you learn?</vt:lpstr>
      <vt:lpstr>Learning Path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Luiz Macedo</dc:creator>
  <cp:lastModifiedBy>Luiz Macedo</cp:lastModifiedBy>
  <cp:revision>58</cp:revision>
  <dcterms:created xsi:type="dcterms:W3CDTF">2020-04-30T00:33:59Z</dcterms:created>
  <dcterms:modified xsi:type="dcterms:W3CDTF">2022-12-07T21:26:19Z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