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58"/>
  </p:notesMasterIdLst>
  <p:handoutMasterIdLst>
    <p:handoutMasterId r:id="rId59"/>
  </p:handoutMasterIdLst>
  <p:sldIdLst>
    <p:sldId id="1719" r:id="rId5"/>
    <p:sldId id="1957" r:id="rId6"/>
    <p:sldId id="1958" r:id="rId7"/>
    <p:sldId id="1959" r:id="rId8"/>
    <p:sldId id="1878" r:id="rId9"/>
    <p:sldId id="1906" r:id="rId10"/>
    <p:sldId id="1917" r:id="rId11"/>
    <p:sldId id="1911" r:id="rId12"/>
    <p:sldId id="1912" r:id="rId13"/>
    <p:sldId id="1879" r:id="rId14"/>
    <p:sldId id="1918" r:id="rId15"/>
    <p:sldId id="1919" r:id="rId16"/>
    <p:sldId id="1921" r:id="rId17"/>
    <p:sldId id="1922" r:id="rId18"/>
    <p:sldId id="1923" r:id="rId19"/>
    <p:sldId id="1998" r:id="rId20"/>
    <p:sldId id="294" r:id="rId21"/>
    <p:sldId id="1909" r:id="rId22"/>
    <p:sldId id="300" r:id="rId23"/>
    <p:sldId id="1873" r:id="rId24"/>
    <p:sldId id="2588" r:id="rId25"/>
    <p:sldId id="2587" r:id="rId26"/>
    <p:sldId id="1882" r:id="rId27"/>
    <p:sldId id="1884" r:id="rId28"/>
    <p:sldId id="1927" r:id="rId29"/>
    <p:sldId id="1928" r:id="rId30"/>
    <p:sldId id="1961" r:id="rId31"/>
    <p:sldId id="1993" r:id="rId32"/>
    <p:sldId id="1964" r:id="rId33"/>
    <p:sldId id="1966" r:id="rId34"/>
    <p:sldId id="1965" r:id="rId35"/>
    <p:sldId id="1968" r:id="rId36"/>
    <p:sldId id="1969" r:id="rId37"/>
    <p:sldId id="1978" r:id="rId38"/>
    <p:sldId id="1972" r:id="rId39"/>
    <p:sldId id="1973" r:id="rId40"/>
    <p:sldId id="1983" r:id="rId41"/>
    <p:sldId id="1974" r:id="rId42"/>
    <p:sldId id="1975" r:id="rId43"/>
    <p:sldId id="1990" r:id="rId44"/>
    <p:sldId id="1914" r:id="rId45"/>
    <p:sldId id="1991" r:id="rId46"/>
    <p:sldId id="1992" r:id="rId47"/>
    <p:sldId id="1980" r:id="rId48"/>
    <p:sldId id="1981" r:id="rId49"/>
    <p:sldId id="1982" r:id="rId50"/>
    <p:sldId id="1996" r:id="rId51"/>
    <p:sldId id="1954" r:id="rId52"/>
    <p:sldId id="1997" r:id="rId53"/>
    <p:sldId id="1994" r:id="rId54"/>
    <p:sldId id="1995" r:id="rId55"/>
    <p:sldId id="1953" r:id="rId56"/>
    <p:sldId id="2589" r:id="rId5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81" userDrawn="1">
          <p15:clr>
            <a:srgbClr val="A4A3A4"/>
          </p15:clr>
        </p15:guide>
        <p15:guide id="2" orient="horz" pos="225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Jarrod Renfro" initials="JR" lastIdx="3" clrIdx="7">
    <p:extLst>
      <p:ext uri="{19B8F6BF-5375-455C-9EA6-DF929625EA0E}">
        <p15:presenceInfo xmlns:p15="http://schemas.microsoft.com/office/powerpoint/2012/main" userId="Jarrod Renfro" providerId="None"/>
      </p:ext>
    </p:extLst>
  </p:cmAuthor>
  <p:cmAuthor id="1" name="Mary Feil-Jacobs" initials="MFJ" lastIdx="43" clrIdx="1"/>
  <p:cmAuthor id="2" name="Monica Lueder" initials="ML" lastIdx="22" clrIdx="2"/>
  <p:cmAuthor id="3" name="Mary Feil-Jacobs" initials="MF" lastIdx="22" clrIdx="3"/>
  <p:cmAuthor id="4" name="Angela Powell" initials="AP" lastIdx="9" clrIdx="4"/>
  <p:cmAuthor id="5" name="Vincent Kharsyad [Chillibreeze]" initials="VK[" lastIdx="1" clrIdx="5">
    <p:extLst>
      <p:ext uri="{19B8F6BF-5375-455C-9EA6-DF929625EA0E}">
        <p15:presenceInfo xmlns:p15="http://schemas.microsoft.com/office/powerpoint/2012/main" userId="S::vincent.k@chillibreeze.com::7b5f9e7a-8cb6-4e11-ad75-0918041740fe" providerId="AD"/>
      </p:ext>
    </p:extLst>
  </p:cmAuthor>
  <p:cmAuthor id="6" name="Diswel Khriam [Chillibreeze]" initials="DK[" lastIdx="1" clrIdx="6">
    <p:extLst>
      <p:ext uri="{19B8F6BF-5375-455C-9EA6-DF929625EA0E}">
        <p15:presenceInfo xmlns:p15="http://schemas.microsoft.com/office/powerpoint/2012/main" userId="S::diswel.k@chillibreeze.com::fbeec9ff-bca4-44d8-a970-c64a780118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5F2F0"/>
    <a:srgbClr val="000000"/>
    <a:srgbClr val="ABABAB"/>
    <a:srgbClr val="EBEBEB"/>
    <a:srgbClr val="59B4D9"/>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ABDC8-2F33-4FFA-8E11-76B8E6096A64}" v="8" dt="2022-03-11T22:41:42.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89" autoAdjust="0"/>
    <p:restoredTop sz="78026" autoAdjust="0"/>
  </p:normalViewPr>
  <p:slideViewPr>
    <p:cSldViewPr snapToGrid="0">
      <p:cViewPr varScale="1">
        <p:scale>
          <a:sx n="66" d="100"/>
          <a:sy n="66" d="100"/>
        </p:scale>
        <p:origin x="48" y="2346"/>
      </p:cViewPr>
      <p:guideLst>
        <p:guide pos="581"/>
        <p:guide orient="horz" pos="2251"/>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z Macedo" userId="7b3c29be-d15f-473b-8b79-40ce79eed9b8" providerId="ADAL" clId="{A8F1FF8C-3FAB-4693-9807-949F237B5625}"/>
    <pc:docChg chg="undo redo custSel addSld delSld modSld">
      <pc:chgData name="Luiz Macedo" userId="7b3c29be-d15f-473b-8b79-40ce79eed9b8" providerId="ADAL" clId="{A8F1FF8C-3FAB-4693-9807-949F237B5625}" dt="2022-01-07T22:08:17.330" v="569" actId="20577"/>
      <pc:docMkLst>
        <pc:docMk/>
      </pc:docMkLst>
      <pc:sldChg chg="modSp add mod">
        <pc:chgData name="Luiz Macedo" userId="7b3c29be-d15f-473b-8b79-40ce79eed9b8" providerId="ADAL" clId="{A8F1FF8C-3FAB-4693-9807-949F237B5625}" dt="2022-01-06T22:56:31.344" v="395"/>
        <pc:sldMkLst>
          <pc:docMk/>
          <pc:sldMk cId="1407176425" sldId="260"/>
        </pc:sldMkLst>
        <pc:spChg chg="mod">
          <ac:chgData name="Luiz Macedo" userId="7b3c29be-d15f-473b-8b79-40ce79eed9b8" providerId="ADAL" clId="{A8F1FF8C-3FAB-4693-9807-949F237B5625}" dt="2022-01-06T22:56:31.344" v="395"/>
          <ac:spMkLst>
            <pc:docMk/>
            <pc:sldMk cId="1407176425" sldId="260"/>
            <ac:spMk id="3" creationId="{4F441C4E-56CE-4C23-8B62-71E4D5C4EAF3}"/>
          </ac:spMkLst>
        </pc:spChg>
      </pc:sldChg>
      <pc:sldChg chg="modSp add mod">
        <pc:chgData name="Luiz Macedo" userId="7b3c29be-d15f-473b-8b79-40ce79eed9b8" providerId="ADAL" clId="{A8F1FF8C-3FAB-4693-9807-949F237B5625}" dt="2022-01-06T22:57:01.341" v="413" actId="1036"/>
        <pc:sldMkLst>
          <pc:docMk/>
          <pc:sldMk cId="238102645" sldId="262"/>
        </pc:sldMkLst>
        <pc:spChg chg="mod">
          <ac:chgData name="Luiz Macedo" userId="7b3c29be-d15f-473b-8b79-40ce79eed9b8" providerId="ADAL" clId="{A8F1FF8C-3FAB-4693-9807-949F237B5625}" dt="2022-01-06T22:56:56.140" v="405"/>
          <ac:spMkLst>
            <pc:docMk/>
            <pc:sldMk cId="238102645" sldId="262"/>
            <ac:spMk id="2" creationId="{56089D31-C9BF-40B3-B616-7B0C9F71E138}"/>
          </ac:spMkLst>
        </pc:spChg>
        <pc:spChg chg="mod">
          <ac:chgData name="Luiz Macedo" userId="7b3c29be-d15f-473b-8b79-40ce79eed9b8" providerId="ADAL" clId="{A8F1FF8C-3FAB-4693-9807-949F237B5625}" dt="2022-01-06T22:57:01.341" v="413" actId="1036"/>
          <ac:spMkLst>
            <pc:docMk/>
            <pc:sldMk cId="238102645" sldId="262"/>
            <ac:spMk id="5" creationId="{0445BB6A-8EDA-445E-A8A0-EB81C7BE9053}"/>
          </ac:spMkLst>
        </pc:spChg>
        <pc:spChg chg="mod">
          <ac:chgData name="Luiz Macedo" userId="7b3c29be-d15f-473b-8b79-40ce79eed9b8" providerId="ADAL" clId="{A8F1FF8C-3FAB-4693-9807-949F237B5625}" dt="2022-01-06T22:57:01.341" v="413" actId="1036"/>
          <ac:spMkLst>
            <pc:docMk/>
            <pc:sldMk cId="238102645" sldId="262"/>
            <ac:spMk id="6" creationId="{B5F5BCAE-AD29-450B-AE53-29C5AC40D2C0}"/>
          </ac:spMkLst>
        </pc:spChg>
        <pc:spChg chg="mod">
          <ac:chgData name="Luiz Macedo" userId="7b3c29be-d15f-473b-8b79-40ce79eed9b8" providerId="ADAL" clId="{A8F1FF8C-3FAB-4693-9807-949F237B5625}" dt="2022-01-06T22:57:01.341" v="413" actId="1036"/>
          <ac:spMkLst>
            <pc:docMk/>
            <pc:sldMk cId="238102645" sldId="262"/>
            <ac:spMk id="15" creationId="{160B64A4-0ED7-4948-B471-9CD84992B590}"/>
          </ac:spMkLst>
        </pc:spChg>
        <pc:picChg chg="mod">
          <ac:chgData name="Luiz Macedo" userId="7b3c29be-d15f-473b-8b79-40ce79eed9b8" providerId="ADAL" clId="{A8F1FF8C-3FAB-4693-9807-949F237B5625}" dt="2022-01-06T22:57:01.341" v="413" actId="1036"/>
          <ac:picMkLst>
            <pc:docMk/>
            <pc:sldMk cId="238102645" sldId="262"/>
            <ac:picMk id="19" creationId="{636B4387-1F3E-46C6-AEC9-A7F17DDE8B38}"/>
          </ac:picMkLst>
        </pc:picChg>
      </pc:sldChg>
      <pc:sldChg chg="modSp add mod">
        <pc:chgData name="Luiz Macedo" userId="7b3c29be-d15f-473b-8b79-40ce79eed9b8" providerId="ADAL" clId="{A8F1FF8C-3FAB-4693-9807-949F237B5625}" dt="2022-01-06T22:57:13.946" v="428" actId="1035"/>
        <pc:sldMkLst>
          <pc:docMk/>
          <pc:sldMk cId="2172122049" sldId="263"/>
        </pc:sldMkLst>
        <pc:spChg chg="mod">
          <ac:chgData name="Luiz Macedo" userId="7b3c29be-d15f-473b-8b79-40ce79eed9b8" providerId="ADAL" clId="{A8F1FF8C-3FAB-4693-9807-949F237B5625}" dt="2022-01-06T22:57:09.240" v="414"/>
          <ac:spMkLst>
            <pc:docMk/>
            <pc:sldMk cId="2172122049" sldId="263"/>
            <ac:spMk id="2" creationId="{F7538977-3BE0-4D42-8E34-5A0810DA8AD0}"/>
          </ac:spMkLst>
        </pc:spChg>
        <pc:spChg chg="mod">
          <ac:chgData name="Luiz Macedo" userId="7b3c29be-d15f-473b-8b79-40ce79eed9b8" providerId="ADAL" clId="{A8F1FF8C-3FAB-4693-9807-949F237B5625}" dt="2022-01-06T22:57:13.946" v="428" actId="1035"/>
          <ac:spMkLst>
            <pc:docMk/>
            <pc:sldMk cId="2172122049" sldId="263"/>
            <ac:spMk id="24" creationId="{7DCFD6DC-4A68-4144-8967-C53B06C6B457}"/>
          </ac:spMkLst>
        </pc:spChg>
        <pc:spChg chg="mod">
          <ac:chgData name="Luiz Macedo" userId="7b3c29be-d15f-473b-8b79-40ce79eed9b8" providerId="ADAL" clId="{A8F1FF8C-3FAB-4693-9807-949F237B5625}" dt="2022-01-06T22:57:13.946" v="428" actId="1035"/>
          <ac:spMkLst>
            <pc:docMk/>
            <pc:sldMk cId="2172122049" sldId="263"/>
            <ac:spMk id="25" creationId="{DD96F16C-AF66-499F-9F9F-8EC634F6F31B}"/>
          </ac:spMkLst>
        </pc:spChg>
        <pc:spChg chg="mod">
          <ac:chgData name="Luiz Macedo" userId="7b3c29be-d15f-473b-8b79-40ce79eed9b8" providerId="ADAL" clId="{A8F1FF8C-3FAB-4693-9807-949F237B5625}" dt="2022-01-06T22:57:13.946" v="428" actId="1035"/>
          <ac:spMkLst>
            <pc:docMk/>
            <pc:sldMk cId="2172122049" sldId="263"/>
            <ac:spMk id="33" creationId="{E50D911F-EC00-404E-A0BC-9EC702E62EF3}"/>
          </ac:spMkLst>
        </pc:spChg>
      </pc:sldChg>
      <pc:sldChg chg="modSp add mod">
        <pc:chgData name="Luiz Macedo" userId="7b3c29be-d15f-473b-8b79-40ce79eed9b8" providerId="ADAL" clId="{A8F1FF8C-3FAB-4693-9807-949F237B5625}" dt="2022-01-06T22:57:24.456" v="429"/>
        <pc:sldMkLst>
          <pc:docMk/>
          <pc:sldMk cId="3055295533" sldId="264"/>
        </pc:sldMkLst>
        <pc:spChg chg="mod">
          <ac:chgData name="Luiz Macedo" userId="7b3c29be-d15f-473b-8b79-40ce79eed9b8" providerId="ADAL" clId="{A8F1FF8C-3FAB-4693-9807-949F237B5625}" dt="2022-01-06T22:57:24.456" v="429"/>
          <ac:spMkLst>
            <pc:docMk/>
            <pc:sldMk cId="3055295533" sldId="264"/>
            <ac:spMk id="2" creationId="{CCA033B7-1D65-4B93-8BB9-2124B8F71EAD}"/>
          </ac:spMkLst>
        </pc:spChg>
      </pc:sldChg>
      <pc:sldChg chg="add del">
        <pc:chgData name="Luiz Macedo" userId="7b3c29be-d15f-473b-8b79-40ce79eed9b8" providerId="ADAL" clId="{A8F1FF8C-3FAB-4693-9807-949F237B5625}" dt="2022-01-06T22:57:29.511" v="430" actId="2696"/>
        <pc:sldMkLst>
          <pc:docMk/>
          <pc:sldMk cId="2571271093" sldId="265"/>
        </pc:sldMkLst>
      </pc:sldChg>
      <pc:sldChg chg="modSp add mod">
        <pc:chgData name="Luiz Macedo" userId="7b3c29be-d15f-473b-8b79-40ce79eed9b8" providerId="ADAL" clId="{A8F1FF8C-3FAB-4693-9807-949F237B5625}" dt="2022-01-06T22:57:37.191" v="431"/>
        <pc:sldMkLst>
          <pc:docMk/>
          <pc:sldMk cId="3093514038" sldId="266"/>
        </pc:sldMkLst>
        <pc:spChg chg="mod">
          <ac:chgData name="Luiz Macedo" userId="7b3c29be-d15f-473b-8b79-40ce79eed9b8" providerId="ADAL" clId="{A8F1FF8C-3FAB-4693-9807-949F237B5625}" dt="2022-01-06T22:57:37.191" v="431"/>
          <ac:spMkLst>
            <pc:docMk/>
            <pc:sldMk cId="3093514038" sldId="266"/>
            <ac:spMk id="3" creationId="{16A54B49-1F01-454A-8946-EFBB26CB23E7}"/>
          </ac:spMkLst>
        </pc:spChg>
      </pc:sldChg>
      <pc:sldChg chg="modSp add mod">
        <pc:chgData name="Luiz Macedo" userId="7b3c29be-d15f-473b-8b79-40ce79eed9b8" providerId="ADAL" clId="{A8F1FF8C-3FAB-4693-9807-949F237B5625}" dt="2022-01-06T22:57:53.776" v="438" actId="1036"/>
        <pc:sldMkLst>
          <pc:docMk/>
          <pc:sldMk cId="1292922253" sldId="267"/>
        </pc:sldMkLst>
        <pc:spChg chg="mod">
          <ac:chgData name="Luiz Macedo" userId="7b3c29be-d15f-473b-8b79-40ce79eed9b8" providerId="ADAL" clId="{A8F1FF8C-3FAB-4693-9807-949F237B5625}" dt="2022-01-06T22:57:44.626" v="432"/>
          <ac:spMkLst>
            <pc:docMk/>
            <pc:sldMk cId="1292922253" sldId="267"/>
            <ac:spMk id="2" creationId="{6AC78BC5-CAA8-4B44-8133-0AF4C42E462E}"/>
          </ac:spMkLst>
        </pc:spChg>
        <pc:spChg chg="mod">
          <ac:chgData name="Luiz Macedo" userId="7b3c29be-d15f-473b-8b79-40ce79eed9b8" providerId="ADAL" clId="{A8F1FF8C-3FAB-4693-9807-949F237B5625}" dt="2022-01-06T22:57:53.776" v="438" actId="1036"/>
          <ac:spMkLst>
            <pc:docMk/>
            <pc:sldMk cId="1292922253" sldId="267"/>
            <ac:spMk id="3" creationId="{2605FB57-64B5-4319-A841-D22A2D1CEB0F}"/>
          </ac:spMkLst>
        </pc:spChg>
        <pc:spChg chg="mod">
          <ac:chgData name="Luiz Macedo" userId="7b3c29be-d15f-473b-8b79-40ce79eed9b8" providerId="ADAL" clId="{A8F1FF8C-3FAB-4693-9807-949F237B5625}" dt="2022-01-06T22:57:53.776" v="438" actId="1036"/>
          <ac:spMkLst>
            <pc:docMk/>
            <pc:sldMk cId="1292922253" sldId="267"/>
            <ac:spMk id="5" creationId="{40020DB2-4536-40C0-93FF-9476DA1A903F}"/>
          </ac:spMkLst>
        </pc:spChg>
        <pc:spChg chg="mod">
          <ac:chgData name="Luiz Macedo" userId="7b3c29be-d15f-473b-8b79-40ce79eed9b8" providerId="ADAL" clId="{A8F1FF8C-3FAB-4693-9807-949F237B5625}" dt="2022-01-06T22:57:53.776" v="438" actId="1036"/>
          <ac:spMkLst>
            <pc:docMk/>
            <pc:sldMk cId="1292922253" sldId="267"/>
            <ac:spMk id="13" creationId="{BFE092C8-CDA4-4151-A4EE-175D75108CFF}"/>
          </ac:spMkLst>
        </pc:spChg>
      </pc:sldChg>
      <pc:sldChg chg="modSp add mod">
        <pc:chgData name="Luiz Macedo" userId="7b3c29be-d15f-473b-8b79-40ce79eed9b8" providerId="ADAL" clId="{A8F1FF8C-3FAB-4693-9807-949F237B5625}" dt="2022-01-06T22:58:12.476" v="472" actId="1035"/>
        <pc:sldMkLst>
          <pc:docMk/>
          <pc:sldMk cId="4237138991" sldId="268"/>
        </pc:sldMkLst>
        <pc:spChg chg="mod">
          <ac:chgData name="Luiz Macedo" userId="7b3c29be-d15f-473b-8b79-40ce79eed9b8" providerId="ADAL" clId="{A8F1FF8C-3FAB-4693-9807-949F237B5625}" dt="2022-01-06T22:58:03.954" v="439"/>
          <ac:spMkLst>
            <pc:docMk/>
            <pc:sldMk cId="4237138991" sldId="268"/>
            <ac:spMk id="2" creationId="{91C584A6-62B4-449D-BB52-86F585052B9A}"/>
          </ac:spMkLst>
        </pc:spChg>
        <pc:spChg chg="mod">
          <ac:chgData name="Luiz Macedo" userId="7b3c29be-d15f-473b-8b79-40ce79eed9b8" providerId="ADAL" clId="{A8F1FF8C-3FAB-4693-9807-949F237B5625}" dt="2022-01-06T22:58:12.476" v="472" actId="1035"/>
          <ac:spMkLst>
            <pc:docMk/>
            <pc:sldMk cId="4237138991" sldId="268"/>
            <ac:spMk id="4" creationId="{BC34DD29-BDDB-4F14-929E-8DC464FE3EFF}"/>
          </ac:spMkLst>
        </pc:spChg>
        <pc:spChg chg="mod">
          <ac:chgData name="Luiz Macedo" userId="7b3c29be-d15f-473b-8b79-40ce79eed9b8" providerId="ADAL" clId="{A8F1FF8C-3FAB-4693-9807-949F237B5625}" dt="2022-01-06T22:58:12.476" v="472" actId="1035"/>
          <ac:spMkLst>
            <pc:docMk/>
            <pc:sldMk cId="4237138991" sldId="268"/>
            <ac:spMk id="6" creationId="{F63C2711-AB32-48F1-8CA2-ED5CDEFFC367}"/>
          </ac:spMkLst>
        </pc:spChg>
        <pc:spChg chg="mod">
          <ac:chgData name="Luiz Macedo" userId="7b3c29be-d15f-473b-8b79-40ce79eed9b8" providerId="ADAL" clId="{A8F1FF8C-3FAB-4693-9807-949F237B5625}" dt="2022-01-06T22:58:12.476" v="472" actId="1035"/>
          <ac:spMkLst>
            <pc:docMk/>
            <pc:sldMk cId="4237138991" sldId="268"/>
            <ac:spMk id="7" creationId="{F4ED380A-45EC-4C64-B693-DEA27977F8EB}"/>
          </ac:spMkLst>
        </pc:spChg>
        <pc:spChg chg="mod">
          <ac:chgData name="Luiz Macedo" userId="7b3c29be-d15f-473b-8b79-40ce79eed9b8" providerId="ADAL" clId="{A8F1FF8C-3FAB-4693-9807-949F237B5625}" dt="2022-01-06T22:58:12.476" v="472" actId="1035"/>
          <ac:spMkLst>
            <pc:docMk/>
            <pc:sldMk cId="4237138991" sldId="268"/>
            <ac:spMk id="11" creationId="{FE966633-8F06-4F23-B009-6B6ACAFFDF54}"/>
          </ac:spMkLst>
        </pc:spChg>
        <pc:picChg chg="mod">
          <ac:chgData name="Luiz Macedo" userId="7b3c29be-d15f-473b-8b79-40ce79eed9b8" providerId="ADAL" clId="{A8F1FF8C-3FAB-4693-9807-949F237B5625}" dt="2022-01-06T22:58:12.476" v="472" actId="1035"/>
          <ac:picMkLst>
            <pc:docMk/>
            <pc:sldMk cId="4237138991" sldId="268"/>
            <ac:picMk id="15" creationId="{1E07070E-CF68-431D-A3B7-B2166EE71FBA}"/>
          </ac:picMkLst>
        </pc:picChg>
        <pc:picChg chg="mod">
          <ac:chgData name="Luiz Macedo" userId="7b3c29be-d15f-473b-8b79-40ce79eed9b8" providerId="ADAL" clId="{A8F1FF8C-3FAB-4693-9807-949F237B5625}" dt="2022-01-06T22:58:12.476" v="472" actId="1035"/>
          <ac:picMkLst>
            <pc:docMk/>
            <pc:sldMk cId="4237138991" sldId="268"/>
            <ac:picMk id="18" creationId="{C08799C3-096C-4B12-9187-BD135E1EB23B}"/>
          </ac:picMkLst>
        </pc:picChg>
        <pc:picChg chg="mod">
          <ac:chgData name="Luiz Macedo" userId="7b3c29be-d15f-473b-8b79-40ce79eed9b8" providerId="ADAL" clId="{A8F1FF8C-3FAB-4693-9807-949F237B5625}" dt="2022-01-06T22:58:12.476" v="472" actId="1035"/>
          <ac:picMkLst>
            <pc:docMk/>
            <pc:sldMk cId="4237138991" sldId="268"/>
            <ac:picMk id="19" creationId="{0AC46782-C55F-43F8-9DAC-9AA0E312D841}"/>
          </ac:picMkLst>
        </pc:picChg>
        <pc:cxnChg chg="mod">
          <ac:chgData name="Luiz Macedo" userId="7b3c29be-d15f-473b-8b79-40ce79eed9b8" providerId="ADAL" clId="{A8F1FF8C-3FAB-4693-9807-949F237B5625}" dt="2022-01-06T22:58:12.476" v="472" actId="1035"/>
          <ac:cxnSpMkLst>
            <pc:docMk/>
            <pc:sldMk cId="4237138991" sldId="268"/>
            <ac:cxnSpMk id="14" creationId="{38CE0CCE-B21A-49F1-A839-53954DAE9C0D}"/>
          </ac:cxnSpMkLst>
        </pc:cxnChg>
        <pc:cxnChg chg="mod">
          <ac:chgData name="Luiz Macedo" userId="7b3c29be-d15f-473b-8b79-40ce79eed9b8" providerId="ADAL" clId="{A8F1FF8C-3FAB-4693-9807-949F237B5625}" dt="2022-01-06T22:58:12.476" v="472" actId="1035"/>
          <ac:cxnSpMkLst>
            <pc:docMk/>
            <pc:sldMk cId="4237138991" sldId="268"/>
            <ac:cxnSpMk id="16" creationId="{1373C780-0F7E-413E-B26C-5C7950178029}"/>
          </ac:cxnSpMkLst>
        </pc:cxnChg>
      </pc:sldChg>
      <pc:sldChg chg="modSp add mod">
        <pc:chgData name="Luiz Macedo" userId="7b3c29be-d15f-473b-8b79-40ce79eed9b8" providerId="ADAL" clId="{A8F1FF8C-3FAB-4693-9807-949F237B5625}" dt="2022-01-06T22:58:35.423" v="481"/>
        <pc:sldMkLst>
          <pc:docMk/>
          <pc:sldMk cId="3027592438" sldId="269"/>
        </pc:sldMkLst>
        <pc:spChg chg="mod">
          <ac:chgData name="Luiz Macedo" userId="7b3c29be-d15f-473b-8b79-40ce79eed9b8" providerId="ADAL" clId="{A8F1FF8C-3FAB-4693-9807-949F237B5625}" dt="2022-01-06T22:58:35.423" v="481"/>
          <ac:spMkLst>
            <pc:docMk/>
            <pc:sldMk cId="3027592438" sldId="269"/>
            <ac:spMk id="3" creationId="{FB56909E-93F2-4351-9794-CD0A6F94D829}"/>
          </ac:spMkLst>
        </pc:spChg>
      </pc:sldChg>
      <pc:sldChg chg="modSp add mod">
        <pc:chgData name="Luiz Macedo" userId="7b3c29be-d15f-473b-8b79-40ce79eed9b8" providerId="ADAL" clId="{A8F1FF8C-3FAB-4693-9807-949F237B5625}" dt="2022-01-06T22:58:46.003" v="482"/>
        <pc:sldMkLst>
          <pc:docMk/>
          <pc:sldMk cId="225120351" sldId="270"/>
        </pc:sldMkLst>
        <pc:spChg chg="mod">
          <ac:chgData name="Luiz Macedo" userId="7b3c29be-d15f-473b-8b79-40ce79eed9b8" providerId="ADAL" clId="{A8F1FF8C-3FAB-4693-9807-949F237B5625}" dt="2022-01-06T22:58:46.003" v="482"/>
          <ac:spMkLst>
            <pc:docMk/>
            <pc:sldMk cId="225120351" sldId="270"/>
            <ac:spMk id="3" creationId="{505EFDFE-5797-4B91-9BEB-1C79AA4E6410}"/>
          </ac:spMkLst>
        </pc:spChg>
      </pc:sldChg>
      <pc:sldChg chg="modSp add mod">
        <pc:chgData name="Luiz Macedo" userId="7b3c29be-d15f-473b-8b79-40ce79eed9b8" providerId="ADAL" clId="{A8F1FF8C-3FAB-4693-9807-949F237B5625}" dt="2022-01-06T22:59:15.160" v="493" actId="1036"/>
        <pc:sldMkLst>
          <pc:docMk/>
          <pc:sldMk cId="2664444115" sldId="272"/>
        </pc:sldMkLst>
        <pc:spChg chg="mod">
          <ac:chgData name="Luiz Macedo" userId="7b3c29be-d15f-473b-8b79-40ce79eed9b8" providerId="ADAL" clId="{A8F1FF8C-3FAB-4693-9807-949F237B5625}" dt="2022-01-06T22:59:09.092" v="488"/>
          <ac:spMkLst>
            <pc:docMk/>
            <pc:sldMk cId="2664444115" sldId="272"/>
            <ac:spMk id="2" creationId="{3A38ED1F-9FE9-4CA8-BA95-70D8F438DFD6}"/>
          </ac:spMkLst>
        </pc:spChg>
        <pc:spChg chg="mod">
          <ac:chgData name="Luiz Macedo" userId="7b3c29be-d15f-473b-8b79-40ce79eed9b8" providerId="ADAL" clId="{A8F1FF8C-3FAB-4693-9807-949F237B5625}" dt="2022-01-06T22:59:15.160" v="493" actId="1036"/>
          <ac:spMkLst>
            <pc:docMk/>
            <pc:sldMk cId="2664444115" sldId="272"/>
            <ac:spMk id="4" creationId="{649B7A60-3684-43C2-85D7-EFA35EF6AADA}"/>
          </ac:spMkLst>
        </pc:spChg>
        <pc:spChg chg="mod">
          <ac:chgData name="Luiz Macedo" userId="7b3c29be-d15f-473b-8b79-40ce79eed9b8" providerId="ADAL" clId="{A8F1FF8C-3FAB-4693-9807-949F237B5625}" dt="2022-01-06T22:59:15.160" v="493" actId="1036"/>
          <ac:spMkLst>
            <pc:docMk/>
            <pc:sldMk cId="2664444115" sldId="272"/>
            <ac:spMk id="6" creationId="{1034056D-C6F1-4BFE-8339-CDAED51EC7DD}"/>
          </ac:spMkLst>
        </pc:spChg>
        <pc:spChg chg="mod">
          <ac:chgData name="Luiz Macedo" userId="7b3c29be-d15f-473b-8b79-40ce79eed9b8" providerId="ADAL" clId="{A8F1FF8C-3FAB-4693-9807-949F237B5625}" dt="2022-01-06T22:59:15.160" v="493" actId="1036"/>
          <ac:spMkLst>
            <pc:docMk/>
            <pc:sldMk cId="2664444115" sldId="272"/>
            <ac:spMk id="9" creationId="{556EABC8-EA53-434A-8186-184F07ECDA0F}"/>
          </ac:spMkLst>
        </pc:spChg>
        <pc:spChg chg="mod">
          <ac:chgData name="Luiz Macedo" userId="7b3c29be-d15f-473b-8b79-40ce79eed9b8" providerId="ADAL" clId="{A8F1FF8C-3FAB-4693-9807-949F237B5625}" dt="2022-01-06T22:59:15.160" v="493" actId="1036"/>
          <ac:spMkLst>
            <pc:docMk/>
            <pc:sldMk cId="2664444115" sldId="272"/>
            <ac:spMk id="11" creationId="{7C174709-B944-434F-AFA4-8B082C88CE5A}"/>
          </ac:spMkLst>
        </pc:spChg>
        <pc:spChg chg="mod">
          <ac:chgData name="Luiz Macedo" userId="7b3c29be-d15f-473b-8b79-40ce79eed9b8" providerId="ADAL" clId="{A8F1FF8C-3FAB-4693-9807-949F237B5625}" dt="2022-01-06T22:59:15.160" v="493" actId="1036"/>
          <ac:spMkLst>
            <pc:docMk/>
            <pc:sldMk cId="2664444115" sldId="272"/>
            <ac:spMk id="13" creationId="{4B4E44B6-54E6-4E18-A845-63C3B8FAB8F3}"/>
          </ac:spMkLst>
        </pc:spChg>
        <pc:picChg chg="mod">
          <ac:chgData name="Luiz Macedo" userId="7b3c29be-d15f-473b-8b79-40ce79eed9b8" providerId="ADAL" clId="{A8F1FF8C-3FAB-4693-9807-949F237B5625}" dt="2022-01-06T22:59:15.160" v="493" actId="1036"/>
          <ac:picMkLst>
            <pc:docMk/>
            <pc:sldMk cId="2664444115" sldId="272"/>
            <ac:picMk id="18" creationId="{7B9F36E7-9FB2-4EF2-8F15-B7A992BAFA4A}"/>
          </ac:picMkLst>
        </pc:picChg>
        <pc:picChg chg="mod">
          <ac:chgData name="Luiz Macedo" userId="7b3c29be-d15f-473b-8b79-40ce79eed9b8" providerId="ADAL" clId="{A8F1FF8C-3FAB-4693-9807-949F237B5625}" dt="2022-01-06T22:59:15.160" v="493" actId="1036"/>
          <ac:picMkLst>
            <pc:docMk/>
            <pc:sldMk cId="2664444115" sldId="272"/>
            <ac:picMk id="19" creationId="{6C04B9EA-C565-45AB-A23C-CF83EF95AD38}"/>
          </ac:picMkLst>
        </pc:picChg>
        <pc:picChg chg="mod">
          <ac:chgData name="Luiz Macedo" userId="7b3c29be-d15f-473b-8b79-40ce79eed9b8" providerId="ADAL" clId="{A8F1FF8C-3FAB-4693-9807-949F237B5625}" dt="2022-01-06T22:59:15.160" v="493" actId="1036"/>
          <ac:picMkLst>
            <pc:docMk/>
            <pc:sldMk cId="2664444115" sldId="272"/>
            <ac:picMk id="20" creationId="{75554094-BE26-476F-BF91-542E30EFB1D8}"/>
          </ac:picMkLst>
        </pc:picChg>
        <pc:picChg chg="mod">
          <ac:chgData name="Luiz Macedo" userId="7b3c29be-d15f-473b-8b79-40ce79eed9b8" providerId="ADAL" clId="{A8F1FF8C-3FAB-4693-9807-949F237B5625}" dt="2022-01-06T22:59:15.160" v="493" actId="1036"/>
          <ac:picMkLst>
            <pc:docMk/>
            <pc:sldMk cId="2664444115" sldId="272"/>
            <ac:picMk id="21" creationId="{71244FD4-7C77-47FC-953F-6E095D035930}"/>
          </ac:picMkLst>
        </pc:picChg>
        <pc:cxnChg chg="mod">
          <ac:chgData name="Luiz Macedo" userId="7b3c29be-d15f-473b-8b79-40ce79eed9b8" providerId="ADAL" clId="{A8F1FF8C-3FAB-4693-9807-949F237B5625}" dt="2022-01-06T22:59:15.160" v="493" actId="1036"/>
          <ac:cxnSpMkLst>
            <pc:docMk/>
            <pc:sldMk cId="2664444115" sldId="272"/>
            <ac:cxnSpMk id="7" creationId="{A2F4E25B-5668-444D-AB5F-5CC79F0069B9}"/>
          </ac:cxnSpMkLst>
        </pc:cxnChg>
        <pc:cxnChg chg="mod">
          <ac:chgData name="Luiz Macedo" userId="7b3c29be-d15f-473b-8b79-40ce79eed9b8" providerId="ADAL" clId="{A8F1FF8C-3FAB-4693-9807-949F237B5625}" dt="2022-01-06T22:59:15.160" v="493" actId="1036"/>
          <ac:cxnSpMkLst>
            <pc:docMk/>
            <pc:sldMk cId="2664444115" sldId="272"/>
            <ac:cxnSpMk id="14" creationId="{2BE8FB82-16FB-4E46-8166-F8D0F6722C67}"/>
          </ac:cxnSpMkLst>
        </pc:cxnChg>
        <pc:cxnChg chg="mod">
          <ac:chgData name="Luiz Macedo" userId="7b3c29be-d15f-473b-8b79-40ce79eed9b8" providerId="ADAL" clId="{A8F1FF8C-3FAB-4693-9807-949F237B5625}" dt="2022-01-06T22:59:15.160" v="493" actId="1036"/>
          <ac:cxnSpMkLst>
            <pc:docMk/>
            <pc:sldMk cId="2664444115" sldId="272"/>
            <ac:cxnSpMk id="15" creationId="{446C5379-D854-4635-83BD-C17364B2326A}"/>
          </ac:cxnSpMkLst>
        </pc:cxnChg>
      </pc:sldChg>
      <pc:sldChg chg="modSp add mod">
        <pc:chgData name="Luiz Macedo" userId="7b3c29be-d15f-473b-8b79-40ce79eed9b8" providerId="ADAL" clId="{A8F1FF8C-3FAB-4693-9807-949F237B5625}" dt="2022-01-06T22:59:35.836" v="503" actId="1036"/>
        <pc:sldMkLst>
          <pc:docMk/>
          <pc:sldMk cId="139321533" sldId="273"/>
        </pc:sldMkLst>
        <pc:spChg chg="mod">
          <ac:chgData name="Luiz Macedo" userId="7b3c29be-d15f-473b-8b79-40ce79eed9b8" providerId="ADAL" clId="{A8F1FF8C-3FAB-4693-9807-949F237B5625}" dt="2022-01-06T22:59:27.592" v="494"/>
          <ac:spMkLst>
            <pc:docMk/>
            <pc:sldMk cId="139321533" sldId="273"/>
            <ac:spMk id="2" creationId="{2E99C353-0589-41F8-B1B7-0FD8B7837968}"/>
          </ac:spMkLst>
        </pc:spChg>
        <pc:spChg chg="mod">
          <ac:chgData name="Luiz Macedo" userId="7b3c29be-d15f-473b-8b79-40ce79eed9b8" providerId="ADAL" clId="{A8F1FF8C-3FAB-4693-9807-949F237B5625}" dt="2022-01-06T22:59:35.836" v="503" actId="1036"/>
          <ac:spMkLst>
            <pc:docMk/>
            <pc:sldMk cId="139321533" sldId="273"/>
            <ac:spMk id="11" creationId="{A5B5E1A2-13A9-41BE-915E-FF527E1C89A4}"/>
          </ac:spMkLst>
        </pc:spChg>
      </pc:sldChg>
      <pc:sldChg chg="modSp add mod">
        <pc:chgData name="Luiz Macedo" userId="7b3c29be-d15f-473b-8b79-40ce79eed9b8" providerId="ADAL" clId="{A8F1FF8C-3FAB-4693-9807-949F237B5625}" dt="2022-01-06T22:59:50.828" v="510" actId="1036"/>
        <pc:sldMkLst>
          <pc:docMk/>
          <pc:sldMk cId="2499631700" sldId="274"/>
        </pc:sldMkLst>
        <pc:spChg chg="mod">
          <ac:chgData name="Luiz Macedo" userId="7b3c29be-d15f-473b-8b79-40ce79eed9b8" providerId="ADAL" clId="{A8F1FF8C-3FAB-4693-9807-949F237B5625}" dt="2022-01-06T22:59:45.684" v="504"/>
          <ac:spMkLst>
            <pc:docMk/>
            <pc:sldMk cId="2499631700" sldId="274"/>
            <ac:spMk id="2" creationId="{EAFA5F17-CE84-4ABA-A092-94E4EEFF58DA}"/>
          </ac:spMkLst>
        </pc:spChg>
        <pc:spChg chg="mod">
          <ac:chgData name="Luiz Macedo" userId="7b3c29be-d15f-473b-8b79-40ce79eed9b8" providerId="ADAL" clId="{A8F1FF8C-3FAB-4693-9807-949F237B5625}" dt="2022-01-06T22:59:50.828" v="510" actId="1036"/>
          <ac:spMkLst>
            <pc:docMk/>
            <pc:sldMk cId="2499631700" sldId="274"/>
            <ac:spMk id="6" creationId="{60E9B473-2FF4-4C6A-A27B-8D716AD8BBB1}"/>
          </ac:spMkLst>
        </pc:spChg>
      </pc:sldChg>
      <pc:sldChg chg="add">
        <pc:chgData name="Luiz Macedo" userId="7b3c29be-d15f-473b-8b79-40ce79eed9b8" providerId="ADAL" clId="{A8F1FF8C-3FAB-4693-9807-949F237B5625}" dt="2022-01-06T22:55:50.399" v="386"/>
        <pc:sldMkLst>
          <pc:docMk/>
          <pc:sldMk cId="3800843296" sldId="276"/>
        </pc:sldMkLst>
      </pc:sldChg>
      <pc:sldChg chg="modSp add mod">
        <pc:chgData name="Luiz Macedo" userId="7b3c29be-d15f-473b-8b79-40ce79eed9b8" providerId="ADAL" clId="{A8F1FF8C-3FAB-4693-9807-949F237B5625}" dt="2022-01-06T23:04:04.764" v="521"/>
        <pc:sldMkLst>
          <pc:docMk/>
          <pc:sldMk cId="2582899375" sldId="278"/>
        </pc:sldMkLst>
        <pc:spChg chg="mod">
          <ac:chgData name="Luiz Macedo" userId="7b3c29be-d15f-473b-8b79-40ce79eed9b8" providerId="ADAL" clId="{A8F1FF8C-3FAB-4693-9807-949F237B5625}" dt="2022-01-06T23:04:04.764" v="521"/>
          <ac:spMkLst>
            <pc:docMk/>
            <pc:sldMk cId="2582899375" sldId="278"/>
            <ac:spMk id="3" creationId="{2B5EBD69-F7B0-4242-BBE0-055ADE2CF80A}"/>
          </ac:spMkLst>
        </pc:spChg>
      </pc:sldChg>
      <pc:sldChg chg="modSp add mod">
        <pc:chgData name="Luiz Macedo" userId="7b3c29be-d15f-473b-8b79-40ce79eed9b8" providerId="ADAL" clId="{A8F1FF8C-3FAB-4693-9807-949F237B5625}" dt="2022-01-06T23:04:16.791" v="522"/>
        <pc:sldMkLst>
          <pc:docMk/>
          <pc:sldMk cId="3847700964" sldId="279"/>
        </pc:sldMkLst>
        <pc:spChg chg="mod">
          <ac:chgData name="Luiz Macedo" userId="7b3c29be-d15f-473b-8b79-40ce79eed9b8" providerId="ADAL" clId="{A8F1FF8C-3FAB-4693-9807-949F237B5625}" dt="2022-01-06T23:04:16.791" v="522"/>
          <ac:spMkLst>
            <pc:docMk/>
            <pc:sldMk cId="3847700964" sldId="279"/>
            <ac:spMk id="3" creationId="{7CC766F6-A62E-49E8-95A9-BE15C3D1F6AD}"/>
          </ac:spMkLst>
        </pc:spChg>
      </pc:sldChg>
      <pc:sldChg chg="modSp add mod">
        <pc:chgData name="Luiz Macedo" userId="7b3c29be-d15f-473b-8b79-40ce79eed9b8" providerId="ADAL" clId="{A8F1FF8C-3FAB-4693-9807-949F237B5625}" dt="2022-01-06T23:04:24.868" v="523"/>
        <pc:sldMkLst>
          <pc:docMk/>
          <pc:sldMk cId="3231532422" sldId="280"/>
        </pc:sldMkLst>
        <pc:spChg chg="mod">
          <ac:chgData name="Luiz Macedo" userId="7b3c29be-d15f-473b-8b79-40ce79eed9b8" providerId="ADAL" clId="{A8F1FF8C-3FAB-4693-9807-949F237B5625}" dt="2022-01-06T23:04:24.868" v="523"/>
          <ac:spMkLst>
            <pc:docMk/>
            <pc:sldMk cId="3231532422" sldId="280"/>
            <ac:spMk id="2" creationId="{CD8BFF6E-B218-453D-921B-11B143B52190}"/>
          </ac:spMkLst>
        </pc:spChg>
      </pc:sldChg>
      <pc:sldChg chg="modSp add mod">
        <pc:chgData name="Luiz Macedo" userId="7b3c29be-d15f-473b-8b79-40ce79eed9b8" providerId="ADAL" clId="{A8F1FF8C-3FAB-4693-9807-949F237B5625}" dt="2022-01-06T23:04:36.084" v="529" actId="1036"/>
        <pc:sldMkLst>
          <pc:docMk/>
          <pc:sldMk cId="2612392890" sldId="282"/>
        </pc:sldMkLst>
        <pc:spChg chg="mod">
          <ac:chgData name="Luiz Macedo" userId="7b3c29be-d15f-473b-8b79-40ce79eed9b8" providerId="ADAL" clId="{A8F1FF8C-3FAB-4693-9807-949F237B5625}" dt="2022-01-06T23:04:32.591" v="524"/>
          <ac:spMkLst>
            <pc:docMk/>
            <pc:sldMk cId="2612392890" sldId="282"/>
            <ac:spMk id="2" creationId="{B71CA5A8-7E9A-4720-9A0E-E93CF74410EB}"/>
          </ac:spMkLst>
        </pc:spChg>
        <pc:spChg chg="mod">
          <ac:chgData name="Luiz Macedo" userId="7b3c29be-d15f-473b-8b79-40ce79eed9b8" providerId="ADAL" clId="{A8F1FF8C-3FAB-4693-9807-949F237B5625}" dt="2022-01-06T23:04:36.084" v="529" actId="1036"/>
          <ac:spMkLst>
            <pc:docMk/>
            <pc:sldMk cId="2612392890" sldId="282"/>
            <ac:spMk id="4" creationId="{004D70F6-68B5-4BC0-BE9D-408F1CC0D0AA}"/>
          </ac:spMkLst>
        </pc:spChg>
        <pc:spChg chg="mod">
          <ac:chgData name="Luiz Macedo" userId="7b3c29be-d15f-473b-8b79-40ce79eed9b8" providerId="ADAL" clId="{A8F1FF8C-3FAB-4693-9807-949F237B5625}" dt="2022-01-06T23:04:36.084" v="529" actId="1036"/>
          <ac:spMkLst>
            <pc:docMk/>
            <pc:sldMk cId="2612392890" sldId="282"/>
            <ac:spMk id="16" creationId="{2C0B2334-7F1B-4E0C-822B-281CBD4EEF44}"/>
          </ac:spMkLst>
        </pc:spChg>
        <pc:spChg chg="mod">
          <ac:chgData name="Luiz Macedo" userId="7b3c29be-d15f-473b-8b79-40ce79eed9b8" providerId="ADAL" clId="{A8F1FF8C-3FAB-4693-9807-949F237B5625}" dt="2022-01-06T23:04:36.084" v="529" actId="1036"/>
          <ac:spMkLst>
            <pc:docMk/>
            <pc:sldMk cId="2612392890" sldId="282"/>
            <ac:spMk id="19" creationId="{5B1C2FCA-9EA7-4A77-A8A3-8475778F68CC}"/>
          </ac:spMkLst>
        </pc:spChg>
        <pc:spChg chg="mod">
          <ac:chgData name="Luiz Macedo" userId="7b3c29be-d15f-473b-8b79-40ce79eed9b8" providerId="ADAL" clId="{A8F1FF8C-3FAB-4693-9807-949F237B5625}" dt="2022-01-06T23:04:36.084" v="529" actId="1036"/>
          <ac:spMkLst>
            <pc:docMk/>
            <pc:sldMk cId="2612392890" sldId="282"/>
            <ac:spMk id="20" creationId="{4026622C-CF69-43BC-9376-4E9E69F030F8}"/>
          </ac:spMkLst>
        </pc:spChg>
      </pc:sldChg>
      <pc:sldChg chg="modSp add mod">
        <pc:chgData name="Luiz Macedo" userId="7b3c29be-d15f-473b-8b79-40ce79eed9b8" providerId="ADAL" clId="{A8F1FF8C-3FAB-4693-9807-949F237B5625}" dt="2022-01-06T23:04:54.944" v="548"/>
        <pc:sldMkLst>
          <pc:docMk/>
          <pc:sldMk cId="1277013921" sldId="283"/>
        </pc:sldMkLst>
        <pc:spChg chg="mod">
          <ac:chgData name="Luiz Macedo" userId="7b3c29be-d15f-473b-8b79-40ce79eed9b8" providerId="ADAL" clId="{A8F1FF8C-3FAB-4693-9807-949F237B5625}" dt="2022-01-06T23:04:54.944" v="548"/>
          <ac:spMkLst>
            <pc:docMk/>
            <pc:sldMk cId="1277013921" sldId="283"/>
            <ac:spMk id="2" creationId="{ED19D48D-A216-4F42-8837-9B519F5E525B}"/>
          </ac:spMkLst>
        </pc:spChg>
        <pc:spChg chg="mod">
          <ac:chgData name="Luiz Macedo" userId="7b3c29be-d15f-473b-8b79-40ce79eed9b8" providerId="ADAL" clId="{A8F1FF8C-3FAB-4693-9807-949F237B5625}" dt="2022-01-06T23:04:44.233" v="547" actId="1035"/>
          <ac:spMkLst>
            <pc:docMk/>
            <pc:sldMk cId="1277013921" sldId="283"/>
            <ac:spMk id="7" creationId="{F585DF9B-4A12-4E6A-88C8-3B7FF66860F5}"/>
          </ac:spMkLst>
        </pc:spChg>
        <pc:spChg chg="mod">
          <ac:chgData name="Luiz Macedo" userId="7b3c29be-d15f-473b-8b79-40ce79eed9b8" providerId="ADAL" clId="{A8F1FF8C-3FAB-4693-9807-949F237B5625}" dt="2022-01-06T23:04:44.233" v="547" actId="1035"/>
          <ac:spMkLst>
            <pc:docMk/>
            <pc:sldMk cId="1277013921" sldId="283"/>
            <ac:spMk id="8" creationId="{92A76488-584B-4080-ACC0-97D333EB5A92}"/>
          </ac:spMkLst>
        </pc:spChg>
      </pc:sldChg>
      <pc:sldChg chg="modSp add mod">
        <pc:chgData name="Luiz Macedo" userId="7b3c29be-d15f-473b-8b79-40ce79eed9b8" providerId="ADAL" clId="{A8F1FF8C-3FAB-4693-9807-949F237B5625}" dt="2022-01-06T23:05:07.958" v="556" actId="1036"/>
        <pc:sldMkLst>
          <pc:docMk/>
          <pc:sldMk cId="2639138507" sldId="284"/>
        </pc:sldMkLst>
        <pc:spChg chg="mod">
          <ac:chgData name="Luiz Macedo" userId="7b3c29be-d15f-473b-8b79-40ce79eed9b8" providerId="ADAL" clId="{A8F1FF8C-3FAB-4693-9807-949F237B5625}" dt="2022-01-06T23:05:03.185" v="549"/>
          <ac:spMkLst>
            <pc:docMk/>
            <pc:sldMk cId="2639138507" sldId="284"/>
            <ac:spMk id="2" creationId="{70D483AC-32CB-4539-A347-4F96C916AAC6}"/>
          </ac:spMkLst>
        </pc:spChg>
        <pc:picChg chg="mod">
          <ac:chgData name="Luiz Macedo" userId="7b3c29be-d15f-473b-8b79-40ce79eed9b8" providerId="ADAL" clId="{A8F1FF8C-3FAB-4693-9807-949F237B5625}" dt="2022-01-06T23:05:07.958" v="556" actId="1036"/>
          <ac:picMkLst>
            <pc:docMk/>
            <pc:sldMk cId="2639138507" sldId="284"/>
            <ac:picMk id="3" creationId="{F43B12F8-08FB-49A1-90BF-7A0FE07D1BD4}"/>
          </ac:picMkLst>
        </pc:picChg>
      </pc:sldChg>
      <pc:sldChg chg="add">
        <pc:chgData name="Luiz Macedo" userId="7b3c29be-d15f-473b-8b79-40ce79eed9b8" providerId="ADAL" clId="{A8F1FF8C-3FAB-4693-9807-949F237B5625}" dt="2022-01-06T22:55:50.399" v="386"/>
        <pc:sldMkLst>
          <pc:docMk/>
          <pc:sldMk cId="231712386" sldId="286"/>
        </pc:sldMkLst>
      </pc:sldChg>
      <pc:sldChg chg="modSp add mod modNotesTx">
        <pc:chgData name="Luiz Macedo" userId="7b3c29be-d15f-473b-8b79-40ce79eed9b8" providerId="ADAL" clId="{A8F1FF8C-3FAB-4693-9807-949F237B5625}" dt="2022-01-06T22:23:26.074" v="190" actId="20577"/>
        <pc:sldMkLst>
          <pc:docMk/>
          <pc:sldMk cId="3753750616" sldId="292"/>
        </pc:sldMkLst>
        <pc:spChg chg="mod">
          <ac:chgData name="Luiz Macedo" userId="7b3c29be-d15f-473b-8b79-40ce79eed9b8" providerId="ADAL" clId="{A8F1FF8C-3FAB-4693-9807-949F237B5625}" dt="2022-01-06T22:21:44.048" v="138" actId="20577"/>
          <ac:spMkLst>
            <pc:docMk/>
            <pc:sldMk cId="3753750616" sldId="292"/>
            <ac:spMk id="10" creationId="{5FC82C37-8D49-4394-84AF-6AC8AE54C5D0}"/>
          </ac:spMkLst>
        </pc:spChg>
        <pc:spChg chg="mod">
          <ac:chgData name="Luiz Macedo" userId="7b3c29be-d15f-473b-8b79-40ce79eed9b8" providerId="ADAL" clId="{A8F1FF8C-3FAB-4693-9807-949F237B5625}" dt="2022-01-06T22:21:45.097" v="139" actId="20577"/>
          <ac:spMkLst>
            <pc:docMk/>
            <pc:sldMk cId="3753750616" sldId="292"/>
            <ac:spMk id="14" creationId="{5C7A36DC-A950-4FC2-ABB6-2E826CBBB3DF}"/>
          </ac:spMkLst>
        </pc:spChg>
        <pc:spChg chg="mod">
          <ac:chgData name="Luiz Macedo" userId="7b3c29be-d15f-473b-8b79-40ce79eed9b8" providerId="ADAL" clId="{A8F1FF8C-3FAB-4693-9807-949F237B5625}" dt="2022-01-06T22:21:46.277" v="140" actId="20577"/>
          <ac:spMkLst>
            <pc:docMk/>
            <pc:sldMk cId="3753750616" sldId="292"/>
            <ac:spMk id="18" creationId="{7A87C164-F70C-40A5-96C5-C316511DB2F9}"/>
          </ac:spMkLst>
        </pc:spChg>
        <pc:spChg chg="mod">
          <ac:chgData name="Luiz Macedo" userId="7b3c29be-d15f-473b-8b79-40ce79eed9b8" providerId="ADAL" clId="{A8F1FF8C-3FAB-4693-9807-949F237B5625}" dt="2022-01-06T22:21:47.329" v="141" actId="20577"/>
          <ac:spMkLst>
            <pc:docMk/>
            <pc:sldMk cId="3753750616" sldId="292"/>
            <ac:spMk id="22" creationId="{F7ADDE0B-47BB-4008-B845-998A76A4A614}"/>
          </ac:spMkLst>
        </pc:spChg>
        <pc:spChg chg="mod">
          <ac:chgData name="Luiz Macedo" userId="7b3c29be-d15f-473b-8b79-40ce79eed9b8" providerId="ADAL" clId="{A8F1FF8C-3FAB-4693-9807-949F237B5625}" dt="2022-01-06T22:21:55.321" v="145" actId="1076"/>
          <ac:spMkLst>
            <pc:docMk/>
            <pc:sldMk cId="3753750616" sldId="292"/>
            <ac:spMk id="30" creationId="{DBE4429D-12B7-4EFD-8A67-E9868765E0A0}"/>
          </ac:spMkLst>
        </pc:spChg>
      </pc:sldChg>
      <pc:sldChg chg="modSp add mod modNotesTx">
        <pc:chgData name="Luiz Macedo" userId="7b3c29be-d15f-473b-8b79-40ce79eed9b8" providerId="ADAL" clId="{A8F1FF8C-3FAB-4693-9807-949F237B5625}" dt="2022-01-06T22:23:33.565" v="202" actId="20577"/>
        <pc:sldMkLst>
          <pc:docMk/>
          <pc:sldMk cId="649700544" sldId="293"/>
        </pc:sldMkLst>
        <pc:spChg chg="mod">
          <ac:chgData name="Luiz Macedo" userId="7b3c29be-d15f-473b-8b79-40ce79eed9b8" providerId="ADAL" clId="{A8F1FF8C-3FAB-4693-9807-949F237B5625}" dt="2022-01-06T22:22:18.275" v="161" actId="1076"/>
          <ac:spMkLst>
            <pc:docMk/>
            <pc:sldMk cId="649700544" sldId="293"/>
            <ac:spMk id="11" creationId="{03CA8F5A-DB6A-4C12-BDBA-DD6852C576AA}"/>
          </ac:spMkLst>
        </pc:spChg>
        <pc:spChg chg="mod">
          <ac:chgData name="Luiz Macedo" userId="7b3c29be-d15f-473b-8b79-40ce79eed9b8" providerId="ADAL" clId="{A8F1FF8C-3FAB-4693-9807-949F237B5625}" dt="2022-01-06T22:22:31.830" v="167" actId="1076"/>
          <ac:spMkLst>
            <pc:docMk/>
            <pc:sldMk cId="649700544" sldId="293"/>
            <ac:spMk id="16" creationId="{A8F06DCE-CE67-4EE0-8B4C-04BAC6911745}"/>
          </ac:spMkLst>
        </pc:spChg>
        <pc:spChg chg="mod">
          <ac:chgData name="Luiz Macedo" userId="7b3c29be-d15f-473b-8b79-40ce79eed9b8" providerId="ADAL" clId="{A8F1FF8C-3FAB-4693-9807-949F237B5625}" dt="2022-01-06T22:23:03.122" v="177" actId="1076"/>
          <ac:spMkLst>
            <pc:docMk/>
            <pc:sldMk cId="649700544" sldId="293"/>
            <ac:spMk id="21" creationId="{9EA4D26E-7737-4FA9-8B25-9A165356979E}"/>
          </ac:spMkLst>
        </pc:spChg>
        <pc:spChg chg="mod">
          <ac:chgData name="Luiz Macedo" userId="7b3c29be-d15f-473b-8b79-40ce79eed9b8" providerId="ADAL" clId="{A8F1FF8C-3FAB-4693-9807-949F237B5625}" dt="2022-01-06T22:23:12.402" v="179" actId="1076"/>
          <ac:spMkLst>
            <pc:docMk/>
            <pc:sldMk cId="649700544" sldId="293"/>
            <ac:spMk id="31" creationId="{93F6ED5E-540E-4EDA-8424-B5FFC7D209CC}"/>
          </ac:spMkLst>
        </pc:spChg>
        <pc:picChg chg="mod">
          <ac:chgData name="Luiz Macedo" userId="7b3c29be-d15f-473b-8b79-40ce79eed9b8" providerId="ADAL" clId="{A8F1FF8C-3FAB-4693-9807-949F237B5625}" dt="2022-01-06T22:22:11.340" v="159" actId="14100"/>
          <ac:picMkLst>
            <pc:docMk/>
            <pc:sldMk cId="649700544" sldId="293"/>
            <ac:picMk id="10" creationId="{D7B21DFE-EDA9-465D-A409-08ACE49A407F}"/>
          </ac:picMkLst>
        </pc:picChg>
      </pc:sldChg>
      <pc:sldChg chg="modSp add mod">
        <pc:chgData name="Luiz Macedo" userId="7b3c29be-d15f-473b-8b79-40ce79eed9b8" providerId="ADAL" clId="{A8F1FF8C-3FAB-4693-9807-949F237B5625}" dt="2022-01-06T22:56:47.572" v="404" actId="1036"/>
        <pc:sldMkLst>
          <pc:docMk/>
          <pc:sldMk cId="3132338463" sldId="294"/>
        </pc:sldMkLst>
        <pc:spChg chg="mod">
          <ac:chgData name="Luiz Macedo" userId="7b3c29be-d15f-473b-8b79-40ce79eed9b8" providerId="ADAL" clId="{A8F1FF8C-3FAB-4693-9807-949F237B5625}" dt="2022-01-06T22:56:41.238" v="396"/>
          <ac:spMkLst>
            <pc:docMk/>
            <pc:sldMk cId="3132338463" sldId="294"/>
            <ac:spMk id="3" creationId="{ADE68724-A8E1-416E-906E-D6418EF25E5B}"/>
          </ac:spMkLst>
        </pc:spChg>
        <pc:spChg chg="mod">
          <ac:chgData name="Luiz Macedo" userId="7b3c29be-d15f-473b-8b79-40ce79eed9b8" providerId="ADAL" clId="{A8F1FF8C-3FAB-4693-9807-949F237B5625}" dt="2022-01-06T22:56:47.572" v="404" actId="1036"/>
          <ac:spMkLst>
            <pc:docMk/>
            <pc:sldMk cId="3132338463" sldId="294"/>
            <ac:spMk id="7" creationId="{D51B806D-B160-4556-B468-B705AF674041}"/>
          </ac:spMkLst>
        </pc:spChg>
        <pc:spChg chg="mod">
          <ac:chgData name="Luiz Macedo" userId="7b3c29be-d15f-473b-8b79-40ce79eed9b8" providerId="ADAL" clId="{A8F1FF8C-3FAB-4693-9807-949F237B5625}" dt="2022-01-06T22:56:47.572" v="404" actId="1036"/>
          <ac:spMkLst>
            <pc:docMk/>
            <pc:sldMk cId="3132338463" sldId="294"/>
            <ac:spMk id="9" creationId="{98853724-28BE-4219-9D8D-A93EADD4B969}"/>
          </ac:spMkLst>
        </pc:spChg>
        <pc:spChg chg="mod">
          <ac:chgData name="Luiz Macedo" userId="7b3c29be-d15f-473b-8b79-40ce79eed9b8" providerId="ADAL" clId="{A8F1FF8C-3FAB-4693-9807-949F237B5625}" dt="2022-01-06T22:56:47.572" v="404" actId="1036"/>
          <ac:spMkLst>
            <pc:docMk/>
            <pc:sldMk cId="3132338463" sldId="294"/>
            <ac:spMk id="10" creationId="{A29C3FAB-2C9C-4624-9794-AF698147A3C8}"/>
          </ac:spMkLst>
        </pc:spChg>
        <pc:spChg chg="mod">
          <ac:chgData name="Luiz Macedo" userId="7b3c29be-d15f-473b-8b79-40ce79eed9b8" providerId="ADAL" clId="{A8F1FF8C-3FAB-4693-9807-949F237B5625}" dt="2022-01-06T22:56:47.572" v="404" actId="1036"/>
          <ac:spMkLst>
            <pc:docMk/>
            <pc:sldMk cId="3132338463" sldId="294"/>
            <ac:spMk id="11" creationId="{CC1923EF-E98D-4F44-89A0-22DDACC3637C}"/>
          </ac:spMkLst>
        </pc:spChg>
        <pc:spChg chg="mod">
          <ac:chgData name="Luiz Macedo" userId="7b3c29be-d15f-473b-8b79-40ce79eed9b8" providerId="ADAL" clId="{A8F1FF8C-3FAB-4693-9807-949F237B5625}" dt="2022-01-06T22:56:47.572" v="404" actId="1036"/>
          <ac:spMkLst>
            <pc:docMk/>
            <pc:sldMk cId="3132338463" sldId="294"/>
            <ac:spMk id="12" creationId="{0867D7B4-20EA-4DF6-88F9-508B6F35F516}"/>
          </ac:spMkLst>
        </pc:spChg>
        <pc:spChg chg="mod">
          <ac:chgData name="Luiz Macedo" userId="7b3c29be-d15f-473b-8b79-40ce79eed9b8" providerId="ADAL" clId="{A8F1FF8C-3FAB-4693-9807-949F237B5625}" dt="2022-01-06T22:56:47.572" v="404" actId="1036"/>
          <ac:spMkLst>
            <pc:docMk/>
            <pc:sldMk cId="3132338463" sldId="294"/>
            <ac:spMk id="13" creationId="{8F853800-7B0D-4F75-8A50-FBB6D90DF04E}"/>
          </ac:spMkLst>
        </pc:spChg>
        <pc:picChg chg="mod">
          <ac:chgData name="Luiz Macedo" userId="7b3c29be-d15f-473b-8b79-40ce79eed9b8" providerId="ADAL" clId="{A8F1FF8C-3FAB-4693-9807-949F237B5625}" dt="2022-01-06T22:56:47.572" v="404" actId="1036"/>
          <ac:picMkLst>
            <pc:docMk/>
            <pc:sldMk cId="3132338463" sldId="294"/>
            <ac:picMk id="4" creationId="{8445F3AD-5C13-4746-8BB8-F967BF48CDB2}"/>
          </ac:picMkLst>
        </pc:picChg>
        <pc:picChg chg="mod">
          <ac:chgData name="Luiz Macedo" userId="7b3c29be-d15f-473b-8b79-40ce79eed9b8" providerId="ADAL" clId="{A8F1FF8C-3FAB-4693-9807-949F237B5625}" dt="2022-01-06T22:56:47.572" v="404" actId="1036"/>
          <ac:picMkLst>
            <pc:docMk/>
            <pc:sldMk cId="3132338463" sldId="294"/>
            <ac:picMk id="19" creationId="{F82B3ED0-B674-4323-8792-B5070391D24A}"/>
          </ac:picMkLst>
        </pc:picChg>
        <pc:picChg chg="mod">
          <ac:chgData name="Luiz Macedo" userId="7b3c29be-d15f-473b-8b79-40ce79eed9b8" providerId="ADAL" clId="{A8F1FF8C-3FAB-4693-9807-949F237B5625}" dt="2022-01-06T22:56:47.572" v="404" actId="1036"/>
          <ac:picMkLst>
            <pc:docMk/>
            <pc:sldMk cId="3132338463" sldId="294"/>
            <ac:picMk id="26" creationId="{1DAE2EF6-D6E0-400E-9D99-7B2455249D9D}"/>
          </ac:picMkLst>
        </pc:picChg>
        <pc:picChg chg="mod">
          <ac:chgData name="Luiz Macedo" userId="7b3c29be-d15f-473b-8b79-40ce79eed9b8" providerId="ADAL" clId="{A8F1FF8C-3FAB-4693-9807-949F237B5625}" dt="2022-01-06T22:56:47.572" v="404" actId="1036"/>
          <ac:picMkLst>
            <pc:docMk/>
            <pc:sldMk cId="3132338463" sldId="294"/>
            <ac:picMk id="27" creationId="{C93CBC98-998A-4431-AE03-CAB1411F8AD8}"/>
          </ac:picMkLst>
        </pc:picChg>
        <pc:picChg chg="mod">
          <ac:chgData name="Luiz Macedo" userId="7b3c29be-d15f-473b-8b79-40ce79eed9b8" providerId="ADAL" clId="{A8F1FF8C-3FAB-4693-9807-949F237B5625}" dt="2022-01-06T22:56:47.572" v="404" actId="1036"/>
          <ac:picMkLst>
            <pc:docMk/>
            <pc:sldMk cId="3132338463" sldId="294"/>
            <ac:picMk id="32" creationId="{21DBF2DE-F580-41C6-92B8-4BBA0F913701}"/>
          </ac:picMkLst>
        </pc:picChg>
        <pc:cxnChg chg="mod">
          <ac:chgData name="Luiz Macedo" userId="7b3c29be-d15f-473b-8b79-40ce79eed9b8" providerId="ADAL" clId="{A8F1FF8C-3FAB-4693-9807-949F237B5625}" dt="2022-01-06T22:56:47.572" v="404" actId="1036"/>
          <ac:cxnSpMkLst>
            <pc:docMk/>
            <pc:sldMk cId="3132338463" sldId="294"/>
            <ac:cxnSpMk id="28" creationId="{C5A09A4D-47B4-49B2-9BA4-5C2018A12DF2}"/>
          </ac:cxnSpMkLst>
        </pc:cxnChg>
        <pc:cxnChg chg="mod">
          <ac:chgData name="Luiz Macedo" userId="7b3c29be-d15f-473b-8b79-40ce79eed9b8" providerId="ADAL" clId="{A8F1FF8C-3FAB-4693-9807-949F237B5625}" dt="2022-01-06T22:56:47.572" v="404" actId="1036"/>
          <ac:cxnSpMkLst>
            <pc:docMk/>
            <pc:sldMk cId="3132338463" sldId="294"/>
            <ac:cxnSpMk id="29" creationId="{029949B2-B70E-408D-8DE2-CA2A44DC00C8}"/>
          </ac:cxnSpMkLst>
        </pc:cxnChg>
        <pc:cxnChg chg="mod">
          <ac:chgData name="Luiz Macedo" userId="7b3c29be-d15f-473b-8b79-40ce79eed9b8" providerId="ADAL" clId="{A8F1FF8C-3FAB-4693-9807-949F237B5625}" dt="2022-01-06T22:56:47.572" v="404" actId="1036"/>
          <ac:cxnSpMkLst>
            <pc:docMk/>
            <pc:sldMk cId="3132338463" sldId="294"/>
            <ac:cxnSpMk id="30" creationId="{76C02FDE-2CD1-4D3A-BC13-DEEFB5EBB486}"/>
          </ac:cxnSpMkLst>
        </pc:cxnChg>
        <pc:cxnChg chg="mod">
          <ac:chgData name="Luiz Macedo" userId="7b3c29be-d15f-473b-8b79-40ce79eed9b8" providerId="ADAL" clId="{A8F1FF8C-3FAB-4693-9807-949F237B5625}" dt="2022-01-06T22:56:47.572" v="404" actId="1036"/>
          <ac:cxnSpMkLst>
            <pc:docMk/>
            <pc:sldMk cId="3132338463" sldId="294"/>
            <ac:cxnSpMk id="31" creationId="{6176278C-1DC7-4508-9789-0949890BC761}"/>
          </ac:cxnSpMkLst>
        </pc:cxnChg>
      </pc:sldChg>
      <pc:sldChg chg="modSp add mod">
        <pc:chgData name="Luiz Macedo" userId="7b3c29be-d15f-473b-8b79-40ce79eed9b8" providerId="ADAL" clId="{A8F1FF8C-3FAB-4693-9807-949F237B5625}" dt="2022-01-06T22:59:01.149" v="487" actId="1036"/>
        <pc:sldMkLst>
          <pc:docMk/>
          <pc:sldMk cId="799784403" sldId="295"/>
        </pc:sldMkLst>
        <pc:spChg chg="mod">
          <ac:chgData name="Luiz Macedo" userId="7b3c29be-d15f-473b-8b79-40ce79eed9b8" providerId="ADAL" clId="{A8F1FF8C-3FAB-4693-9807-949F237B5625}" dt="2022-01-06T22:58:54.418" v="483"/>
          <ac:spMkLst>
            <pc:docMk/>
            <pc:sldMk cId="799784403" sldId="295"/>
            <ac:spMk id="2" creationId="{6EEF7F45-5B47-49A0-99B5-4CD9FF195BF2}"/>
          </ac:spMkLst>
        </pc:spChg>
        <pc:spChg chg="mod">
          <ac:chgData name="Luiz Macedo" userId="7b3c29be-d15f-473b-8b79-40ce79eed9b8" providerId="ADAL" clId="{A8F1FF8C-3FAB-4693-9807-949F237B5625}" dt="2022-01-06T22:59:01.149" v="487" actId="1036"/>
          <ac:spMkLst>
            <pc:docMk/>
            <pc:sldMk cId="799784403" sldId="295"/>
            <ac:spMk id="3" creationId="{5EB8AD7C-6D08-4E55-949B-73B9260A7667}"/>
          </ac:spMkLst>
        </pc:spChg>
        <pc:spChg chg="mod">
          <ac:chgData name="Luiz Macedo" userId="7b3c29be-d15f-473b-8b79-40ce79eed9b8" providerId="ADAL" clId="{A8F1FF8C-3FAB-4693-9807-949F237B5625}" dt="2022-01-06T22:59:01.149" v="487" actId="1036"/>
          <ac:spMkLst>
            <pc:docMk/>
            <pc:sldMk cId="799784403" sldId="295"/>
            <ac:spMk id="5" creationId="{951DB4EA-12CC-4A83-97A1-971F183E140D}"/>
          </ac:spMkLst>
        </pc:spChg>
        <pc:spChg chg="mod">
          <ac:chgData name="Luiz Macedo" userId="7b3c29be-d15f-473b-8b79-40ce79eed9b8" providerId="ADAL" clId="{A8F1FF8C-3FAB-4693-9807-949F237B5625}" dt="2022-01-06T22:59:01.149" v="487" actId="1036"/>
          <ac:spMkLst>
            <pc:docMk/>
            <pc:sldMk cId="799784403" sldId="295"/>
            <ac:spMk id="6" creationId="{A04EE034-60A7-4545-9AE2-1587AE792E0E}"/>
          </ac:spMkLst>
        </pc:spChg>
        <pc:spChg chg="mod">
          <ac:chgData name="Luiz Macedo" userId="7b3c29be-d15f-473b-8b79-40ce79eed9b8" providerId="ADAL" clId="{A8F1FF8C-3FAB-4693-9807-949F237B5625}" dt="2022-01-06T22:59:01.149" v="487" actId="1036"/>
          <ac:spMkLst>
            <pc:docMk/>
            <pc:sldMk cId="799784403" sldId="295"/>
            <ac:spMk id="7" creationId="{CF1CD374-4679-4074-883F-262E7275C761}"/>
          </ac:spMkLst>
        </pc:spChg>
        <pc:picChg chg="mod">
          <ac:chgData name="Luiz Macedo" userId="7b3c29be-d15f-473b-8b79-40ce79eed9b8" providerId="ADAL" clId="{A8F1FF8C-3FAB-4693-9807-949F237B5625}" dt="2022-01-06T22:59:01.149" v="487" actId="1036"/>
          <ac:picMkLst>
            <pc:docMk/>
            <pc:sldMk cId="799784403" sldId="295"/>
            <ac:picMk id="4" creationId="{BB0FB4E3-41C1-40E2-993A-67C1DC181BE6}"/>
          </ac:picMkLst>
        </pc:picChg>
      </pc:sldChg>
      <pc:sldChg chg="modSp add mod">
        <pc:chgData name="Luiz Macedo" userId="7b3c29be-d15f-473b-8b79-40ce79eed9b8" providerId="ADAL" clId="{A8F1FF8C-3FAB-4693-9807-949F237B5625}" dt="2022-01-06T22:59:59.840" v="513"/>
        <pc:sldMkLst>
          <pc:docMk/>
          <pc:sldMk cId="759289096" sldId="296"/>
        </pc:sldMkLst>
        <pc:spChg chg="mod">
          <ac:chgData name="Luiz Macedo" userId="7b3c29be-d15f-473b-8b79-40ce79eed9b8" providerId="ADAL" clId="{A8F1FF8C-3FAB-4693-9807-949F237B5625}" dt="2022-01-06T22:59:59.840" v="513"/>
          <ac:spMkLst>
            <pc:docMk/>
            <pc:sldMk cId="759289096" sldId="296"/>
            <ac:spMk id="2" creationId="{CE5C4407-5C8F-4BD9-BC34-3E0E9AB70044}"/>
          </ac:spMkLst>
        </pc:spChg>
      </pc:sldChg>
      <pc:sldChg chg="add">
        <pc:chgData name="Luiz Macedo" userId="7b3c29be-d15f-473b-8b79-40ce79eed9b8" providerId="ADAL" clId="{A8F1FF8C-3FAB-4693-9807-949F237B5625}" dt="2022-01-06T22:55:50.399" v="386"/>
        <pc:sldMkLst>
          <pc:docMk/>
          <pc:sldMk cId="4167714859" sldId="297"/>
        </pc:sldMkLst>
      </pc:sldChg>
      <pc:sldChg chg="add">
        <pc:chgData name="Luiz Macedo" userId="7b3c29be-d15f-473b-8b79-40ce79eed9b8" providerId="ADAL" clId="{A8F1FF8C-3FAB-4693-9807-949F237B5625}" dt="2022-01-06T22:55:50.399" v="386"/>
        <pc:sldMkLst>
          <pc:docMk/>
          <pc:sldMk cId="2391506865" sldId="298"/>
        </pc:sldMkLst>
      </pc:sldChg>
      <pc:sldChg chg="modSp mod">
        <pc:chgData name="Luiz Macedo" userId="7b3c29be-d15f-473b-8b79-40ce79eed9b8" providerId="ADAL" clId="{A8F1FF8C-3FAB-4693-9807-949F237B5625}" dt="2022-01-06T22:13:46.029" v="8"/>
        <pc:sldMkLst>
          <pc:docMk/>
          <pc:sldMk cId="3635852913" sldId="1719"/>
        </pc:sldMkLst>
        <pc:spChg chg="mod">
          <ac:chgData name="Luiz Macedo" userId="7b3c29be-d15f-473b-8b79-40ce79eed9b8" providerId="ADAL" clId="{A8F1FF8C-3FAB-4693-9807-949F237B5625}" dt="2022-01-06T22:13:46.029" v="8"/>
          <ac:spMkLst>
            <pc:docMk/>
            <pc:sldMk cId="3635852913" sldId="1719"/>
            <ac:spMk id="4" creationId="{00000000-0000-0000-0000-000000000000}"/>
          </ac:spMkLst>
        </pc:spChg>
      </pc:sldChg>
      <pc:sldChg chg="modSp mod">
        <pc:chgData name="Luiz Macedo" userId="7b3c29be-d15f-473b-8b79-40ce79eed9b8" providerId="ADAL" clId="{A8F1FF8C-3FAB-4693-9807-949F237B5625}" dt="2022-01-06T22:30:11.251" v="215"/>
        <pc:sldMkLst>
          <pc:docMk/>
          <pc:sldMk cId="2624785565" sldId="1878"/>
        </pc:sldMkLst>
        <pc:spChg chg="mod">
          <ac:chgData name="Luiz Macedo" userId="7b3c29be-d15f-473b-8b79-40ce79eed9b8" providerId="ADAL" clId="{A8F1FF8C-3FAB-4693-9807-949F237B5625}" dt="2022-01-06T22:30:11.251" v="215"/>
          <ac:spMkLst>
            <pc:docMk/>
            <pc:sldMk cId="2624785565" sldId="1878"/>
            <ac:spMk id="4" creationId="{00000000-0000-0000-0000-000000000000}"/>
          </ac:spMkLst>
        </pc:spChg>
      </pc:sldChg>
      <pc:sldChg chg="modSp mod">
        <pc:chgData name="Luiz Macedo" userId="7b3c29be-d15f-473b-8b79-40ce79eed9b8" providerId="ADAL" clId="{A8F1FF8C-3FAB-4693-9807-949F237B5625}" dt="2022-01-06T22:31:31.932" v="246"/>
        <pc:sldMkLst>
          <pc:docMk/>
          <pc:sldMk cId="177332224" sldId="1879"/>
        </pc:sldMkLst>
        <pc:spChg chg="mod">
          <ac:chgData name="Luiz Macedo" userId="7b3c29be-d15f-473b-8b79-40ce79eed9b8" providerId="ADAL" clId="{A8F1FF8C-3FAB-4693-9807-949F237B5625}" dt="2022-01-06T22:31:31.932" v="246"/>
          <ac:spMkLst>
            <pc:docMk/>
            <pc:sldMk cId="177332224" sldId="1879"/>
            <ac:spMk id="4" creationId="{00000000-0000-0000-0000-000000000000}"/>
          </ac:spMkLst>
        </pc:spChg>
      </pc:sldChg>
      <pc:sldChg chg="modSp mod">
        <pc:chgData name="Luiz Macedo" userId="7b3c29be-d15f-473b-8b79-40ce79eed9b8" providerId="ADAL" clId="{A8F1FF8C-3FAB-4693-9807-949F237B5625}" dt="2022-01-06T22:32:55.018" v="266"/>
        <pc:sldMkLst>
          <pc:docMk/>
          <pc:sldMk cId="3077610395" sldId="1882"/>
        </pc:sldMkLst>
        <pc:spChg chg="mod">
          <ac:chgData name="Luiz Macedo" userId="7b3c29be-d15f-473b-8b79-40ce79eed9b8" providerId="ADAL" clId="{A8F1FF8C-3FAB-4693-9807-949F237B5625}" dt="2022-01-06T22:32:55.018" v="266"/>
          <ac:spMkLst>
            <pc:docMk/>
            <pc:sldMk cId="3077610395" sldId="1882"/>
            <ac:spMk id="4" creationId="{00000000-0000-0000-0000-000000000000}"/>
          </ac:spMkLst>
        </pc:spChg>
      </pc:sldChg>
      <pc:sldChg chg="modSp mod">
        <pc:chgData name="Luiz Macedo" userId="7b3c29be-d15f-473b-8b79-40ce79eed9b8" providerId="ADAL" clId="{A8F1FF8C-3FAB-4693-9807-949F237B5625}" dt="2022-01-06T22:33:03.469" v="267"/>
        <pc:sldMkLst>
          <pc:docMk/>
          <pc:sldMk cId="188990844" sldId="1884"/>
        </pc:sldMkLst>
        <pc:spChg chg="mod">
          <ac:chgData name="Luiz Macedo" userId="7b3c29be-d15f-473b-8b79-40ce79eed9b8" providerId="ADAL" clId="{A8F1FF8C-3FAB-4693-9807-949F237B5625}" dt="2022-01-06T22:33:03.469" v="267"/>
          <ac:spMkLst>
            <pc:docMk/>
            <pc:sldMk cId="188990844" sldId="1884"/>
            <ac:spMk id="17" creationId="{00000000-0000-0000-0000-000000000000}"/>
          </ac:spMkLst>
        </pc:spChg>
      </pc:sldChg>
      <pc:sldChg chg="modSp mod">
        <pc:chgData name="Luiz Macedo" userId="7b3c29be-d15f-473b-8b79-40ce79eed9b8" providerId="ADAL" clId="{A8F1FF8C-3FAB-4693-9807-949F237B5625}" dt="2022-01-06T22:30:31.292" v="216"/>
        <pc:sldMkLst>
          <pc:docMk/>
          <pc:sldMk cId="221406279" sldId="1906"/>
        </pc:sldMkLst>
        <pc:spChg chg="mod">
          <ac:chgData name="Luiz Macedo" userId="7b3c29be-d15f-473b-8b79-40ce79eed9b8" providerId="ADAL" clId="{A8F1FF8C-3FAB-4693-9807-949F237B5625}" dt="2022-01-06T22:30:31.292" v="216"/>
          <ac:spMkLst>
            <pc:docMk/>
            <pc:sldMk cId="221406279" sldId="1906"/>
            <ac:spMk id="17" creationId="{00000000-0000-0000-0000-000000000000}"/>
          </ac:spMkLst>
        </pc:spChg>
      </pc:sldChg>
      <pc:sldChg chg="modSp mod">
        <pc:chgData name="Luiz Macedo" userId="7b3c29be-d15f-473b-8b79-40ce79eed9b8" providerId="ADAL" clId="{A8F1FF8C-3FAB-4693-9807-949F237B5625}" dt="2022-01-06T22:30:52.499" v="228" actId="1036"/>
        <pc:sldMkLst>
          <pc:docMk/>
          <pc:sldMk cId="3411576117" sldId="1911"/>
        </pc:sldMkLst>
        <pc:spChg chg="mod">
          <ac:chgData name="Luiz Macedo" userId="7b3c29be-d15f-473b-8b79-40ce79eed9b8" providerId="ADAL" clId="{A8F1FF8C-3FAB-4693-9807-949F237B5625}" dt="2022-01-06T22:30:52.499" v="228" actId="1036"/>
          <ac:spMkLst>
            <pc:docMk/>
            <pc:sldMk cId="3411576117" sldId="1911"/>
            <ac:spMk id="2" creationId="{8EAC37F5-C75F-4E1E-AB4E-52C4D165E1D0}"/>
          </ac:spMkLst>
        </pc:spChg>
        <pc:spChg chg="mod">
          <ac:chgData name="Luiz Macedo" userId="7b3c29be-d15f-473b-8b79-40ce79eed9b8" providerId="ADAL" clId="{A8F1FF8C-3FAB-4693-9807-949F237B5625}" dt="2022-01-06T22:30:52.499" v="228" actId="1036"/>
          <ac:spMkLst>
            <pc:docMk/>
            <pc:sldMk cId="3411576117" sldId="1911"/>
            <ac:spMk id="3" creationId="{2E622281-422D-4863-A808-68D1A6CAE896}"/>
          </ac:spMkLst>
        </pc:spChg>
        <pc:spChg chg="mod">
          <ac:chgData name="Luiz Macedo" userId="7b3c29be-d15f-473b-8b79-40ce79eed9b8" providerId="ADAL" clId="{A8F1FF8C-3FAB-4693-9807-949F237B5625}" dt="2022-01-06T22:30:52.499" v="228" actId="1036"/>
          <ac:spMkLst>
            <pc:docMk/>
            <pc:sldMk cId="3411576117" sldId="1911"/>
            <ac:spMk id="8" creationId="{AA7516D9-3D28-4552-B531-37B3CEE13735}"/>
          </ac:spMkLst>
        </pc:spChg>
        <pc:spChg chg="mod">
          <ac:chgData name="Luiz Macedo" userId="7b3c29be-d15f-473b-8b79-40ce79eed9b8" providerId="ADAL" clId="{A8F1FF8C-3FAB-4693-9807-949F237B5625}" dt="2022-01-06T22:30:47.642" v="218"/>
          <ac:spMkLst>
            <pc:docMk/>
            <pc:sldMk cId="3411576117" sldId="1911"/>
            <ac:spMk id="17" creationId="{00000000-0000-0000-0000-000000000000}"/>
          </ac:spMkLst>
        </pc:spChg>
        <pc:picChg chg="mod">
          <ac:chgData name="Luiz Macedo" userId="7b3c29be-d15f-473b-8b79-40ce79eed9b8" providerId="ADAL" clId="{A8F1FF8C-3FAB-4693-9807-949F237B5625}" dt="2022-01-06T22:30:52.499" v="228" actId="1036"/>
          <ac:picMkLst>
            <pc:docMk/>
            <pc:sldMk cId="3411576117" sldId="1911"/>
            <ac:picMk id="4" creationId="{7707698D-8382-4777-9AF1-C7D005C6E4AC}"/>
          </ac:picMkLst>
        </pc:picChg>
        <pc:picChg chg="mod">
          <ac:chgData name="Luiz Macedo" userId="7b3c29be-d15f-473b-8b79-40ce79eed9b8" providerId="ADAL" clId="{A8F1FF8C-3FAB-4693-9807-949F237B5625}" dt="2022-01-06T22:30:52.499" v="228" actId="1036"/>
          <ac:picMkLst>
            <pc:docMk/>
            <pc:sldMk cId="3411576117" sldId="1911"/>
            <ac:picMk id="5" creationId="{09E92472-3005-49F5-AEF9-4AF6DCD4D722}"/>
          </ac:picMkLst>
        </pc:picChg>
      </pc:sldChg>
      <pc:sldChg chg="modSp mod">
        <pc:chgData name="Luiz Macedo" userId="7b3c29be-d15f-473b-8b79-40ce79eed9b8" providerId="ADAL" clId="{A8F1FF8C-3FAB-4693-9807-949F237B5625}" dt="2022-01-06T22:31:05.965" v="236" actId="1036"/>
        <pc:sldMkLst>
          <pc:docMk/>
          <pc:sldMk cId="3013555662" sldId="1912"/>
        </pc:sldMkLst>
        <pc:spChg chg="mod">
          <ac:chgData name="Luiz Macedo" userId="7b3c29be-d15f-473b-8b79-40ce79eed9b8" providerId="ADAL" clId="{A8F1FF8C-3FAB-4693-9807-949F237B5625}" dt="2022-01-06T22:31:05.965" v="236" actId="1036"/>
          <ac:spMkLst>
            <pc:docMk/>
            <pc:sldMk cId="3013555662" sldId="1912"/>
            <ac:spMk id="2" creationId="{88D5F22F-D7D0-468F-8306-93AEEF413084}"/>
          </ac:spMkLst>
        </pc:spChg>
        <pc:spChg chg="mod">
          <ac:chgData name="Luiz Macedo" userId="7b3c29be-d15f-473b-8b79-40ce79eed9b8" providerId="ADAL" clId="{A8F1FF8C-3FAB-4693-9807-949F237B5625}" dt="2022-01-06T22:31:05.965" v="236" actId="1036"/>
          <ac:spMkLst>
            <pc:docMk/>
            <pc:sldMk cId="3013555662" sldId="1912"/>
            <ac:spMk id="3" creationId="{28BA0024-109B-46C4-8BD1-78807358C43D}"/>
          </ac:spMkLst>
        </pc:spChg>
        <pc:spChg chg="mod">
          <ac:chgData name="Luiz Macedo" userId="7b3c29be-d15f-473b-8b79-40ce79eed9b8" providerId="ADAL" clId="{A8F1FF8C-3FAB-4693-9807-949F237B5625}" dt="2022-01-06T22:31:01.090" v="229"/>
          <ac:spMkLst>
            <pc:docMk/>
            <pc:sldMk cId="3013555662" sldId="1912"/>
            <ac:spMk id="17" creationId="{00000000-0000-0000-0000-000000000000}"/>
          </ac:spMkLst>
        </pc:spChg>
        <pc:picChg chg="mod">
          <ac:chgData name="Luiz Macedo" userId="7b3c29be-d15f-473b-8b79-40ce79eed9b8" providerId="ADAL" clId="{A8F1FF8C-3FAB-4693-9807-949F237B5625}" dt="2022-01-06T22:31:05.965" v="236" actId="1036"/>
          <ac:picMkLst>
            <pc:docMk/>
            <pc:sldMk cId="3013555662" sldId="1912"/>
            <ac:picMk id="4" creationId="{9549410D-3610-4836-896A-06E48A9D44BD}"/>
          </ac:picMkLst>
        </pc:picChg>
      </pc:sldChg>
      <pc:sldChg chg="modSp mod">
        <pc:chgData name="Luiz Macedo" userId="7b3c29be-d15f-473b-8b79-40ce79eed9b8" providerId="ADAL" clId="{A8F1FF8C-3FAB-4693-9807-949F237B5625}" dt="2022-01-06T22:49:12.353" v="367" actId="1036"/>
        <pc:sldMkLst>
          <pc:docMk/>
          <pc:sldMk cId="863736626" sldId="1914"/>
        </pc:sldMkLst>
        <pc:spChg chg="mod">
          <ac:chgData name="Luiz Macedo" userId="7b3c29be-d15f-473b-8b79-40ce79eed9b8" providerId="ADAL" clId="{A8F1FF8C-3FAB-4693-9807-949F237B5625}" dt="2022-01-06T22:49:12.353" v="367" actId="1036"/>
          <ac:spMkLst>
            <pc:docMk/>
            <pc:sldMk cId="863736626" sldId="1914"/>
            <ac:spMk id="2" creationId="{1E8752CC-129C-4862-B8D9-E2FA1E073558}"/>
          </ac:spMkLst>
        </pc:spChg>
        <pc:spChg chg="mod">
          <ac:chgData name="Luiz Macedo" userId="7b3c29be-d15f-473b-8b79-40ce79eed9b8" providerId="ADAL" clId="{A8F1FF8C-3FAB-4693-9807-949F237B5625}" dt="2022-01-06T22:49:12.353" v="367" actId="1036"/>
          <ac:spMkLst>
            <pc:docMk/>
            <pc:sldMk cId="863736626" sldId="1914"/>
            <ac:spMk id="5" creationId="{FBE233A4-63AE-4FD8-969D-A5A1D70BB672}"/>
          </ac:spMkLst>
        </pc:spChg>
        <pc:spChg chg="mod">
          <ac:chgData name="Luiz Macedo" userId="7b3c29be-d15f-473b-8b79-40ce79eed9b8" providerId="ADAL" clId="{A8F1FF8C-3FAB-4693-9807-949F237B5625}" dt="2022-01-06T22:49:12.353" v="367" actId="1036"/>
          <ac:spMkLst>
            <pc:docMk/>
            <pc:sldMk cId="863736626" sldId="1914"/>
            <ac:spMk id="11" creationId="{7FE7CFD5-3319-4DFC-BEAE-68D9BBE1B768}"/>
          </ac:spMkLst>
        </pc:spChg>
        <pc:spChg chg="mod">
          <ac:chgData name="Luiz Macedo" userId="7b3c29be-d15f-473b-8b79-40ce79eed9b8" providerId="ADAL" clId="{A8F1FF8C-3FAB-4693-9807-949F237B5625}" dt="2022-01-06T22:49:08.035" v="364"/>
          <ac:spMkLst>
            <pc:docMk/>
            <pc:sldMk cId="863736626" sldId="1914"/>
            <ac:spMk id="17" creationId="{00000000-0000-0000-0000-000000000000}"/>
          </ac:spMkLst>
        </pc:spChg>
        <pc:picChg chg="mod">
          <ac:chgData name="Luiz Macedo" userId="7b3c29be-d15f-473b-8b79-40ce79eed9b8" providerId="ADAL" clId="{A8F1FF8C-3FAB-4693-9807-949F237B5625}" dt="2022-01-06T22:49:12.353" v="367" actId="1036"/>
          <ac:picMkLst>
            <pc:docMk/>
            <pc:sldMk cId="863736626" sldId="1914"/>
            <ac:picMk id="3" creationId="{E3B5CF50-9AF5-478B-BA30-7AD4FAAFBE5A}"/>
          </ac:picMkLst>
        </pc:picChg>
        <pc:picChg chg="mod">
          <ac:chgData name="Luiz Macedo" userId="7b3c29be-d15f-473b-8b79-40ce79eed9b8" providerId="ADAL" clId="{A8F1FF8C-3FAB-4693-9807-949F237B5625}" dt="2022-01-06T22:49:12.353" v="367" actId="1036"/>
          <ac:picMkLst>
            <pc:docMk/>
            <pc:sldMk cId="863736626" sldId="1914"/>
            <ac:picMk id="9" creationId="{E72521A1-030F-430E-9313-822E889102C3}"/>
          </ac:picMkLst>
        </pc:picChg>
        <pc:picChg chg="mod">
          <ac:chgData name="Luiz Macedo" userId="7b3c29be-d15f-473b-8b79-40ce79eed9b8" providerId="ADAL" clId="{A8F1FF8C-3FAB-4693-9807-949F237B5625}" dt="2022-01-06T22:49:12.353" v="367" actId="1036"/>
          <ac:picMkLst>
            <pc:docMk/>
            <pc:sldMk cId="863736626" sldId="1914"/>
            <ac:picMk id="22" creationId="{D1C9C84C-4327-4A51-B64A-3AF1B92A4002}"/>
          </ac:picMkLst>
        </pc:picChg>
        <pc:cxnChg chg="mod">
          <ac:chgData name="Luiz Macedo" userId="7b3c29be-d15f-473b-8b79-40ce79eed9b8" providerId="ADAL" clId="{A8F1FF8C-3FAB-4693-9807-949F237B5625}" dt="2022-01-06T22:49:12.353" v="367" actId="1036"/>
          <ac:cxnSpMkLst>
            <pc:docMk/>
            <pc:sldMk cId="863736626" sldId="1914"/>
            <ac:cxnSpMk id="4" creationId="{BCFA9663-E6E8-4538-AC72-32E9C8CF1B03}"/>
          </ac:cxnSpMkLst>
        </pc:cxnChg>
        <pc:cxnChg chg="mod">
          <ac:chgData name="Luiz Macedo" userId="7b3c29be-d15f-473b-8b79-40ce79eed9b8" providerId="ADAL" clId="{A8F1FF8C-3FAB-4693-9807-949F237B5625}" dt="2022-01-06T22:49:12.353" v="367" actId="1036"/>
          <ac:cxnSpMkLst>
            <pc:docMk/>
            <pc:sldMk cId="863736626" sldId="1914"/>
            <ac:cxnSpMk id="23" creationId="{5EFFDB8D-4F75-4437-8CEE-159EC69B75FE}"/>
          </ac:cxnSpMkLst>
        </pc:cxnChg>
      </pc:sldChg>
      <pc:sldChg chg="modSp mod">
        <pc:chgData name="Luiz Macedo" userId="7b3c29be-d15f-473b-8b79-40ce79eed9b8" providerId="ADAL" clId="{A8F1FF8C-3FAB-4693-9807-949F237B5625}" dt="2022-01-06T22:30:38.502" v="217"/>
        <pc:sldMkLst>
          <pc:docMk/>
          <pc:sldMk cId="1924488489" sldId="1917"/>
        </pc:sldMkLst>
        <pc:spChg chg="mod">
          <ac:chgData name="Luiz Macedo" userId="7b3c29be-d15f-473b-8b79-40ce79eed9b8" providerId="ADAL" clId="{A8F1FF8C-3FAB-4693-9807-949F237B5625}" dt="2022-01-06T22:30:38.502" v="217"/>
          <ac:spMkLst>
            <pc:docMk/>
            <pc:sldMk cId="1924488489" sldId="1917"/>
            <ac:spMk id="17" creationId="{00000000-0000-0000-0000-000000000000}"/>
          </ac:spMkLst>
        </pc:spChg>
      </pc:sldChg>
      <pc:sldChg chg="modSp mod">
        <pc:chgData name="Luiz Macedo" userId="7b3c29be-d15f-473b-8b79-40ce79eed9b8" providerId="ADAL" clId="{A8F1FF8C-3FAB-4693-9807-949F237B5625}" dt="2022-01-06T22:31:54.679" v="251" actId="313"/>
        <pc:sldMkLst>
          <pc:docMk/>
          <pc:sldMk cId="273342108" sldId="1918"/>
        </pc:sldMkLst>
        <pc:spChg chg="mod">
          <ac:chgData name="Luiz Macedo" userId="7b3c29be-d15f-473b-8b79-40ce79eed9b8" providerId="ADAL" clId="{A8F1FF8C-3FAB-4693-9807-949F237B5625}" dt="2022-01-06T22:31:48.849" v="250" actId="1036"/>
          <ac:spMkLst>
            <pc:docMk/>
            <pc:sldMk cId="273342108" sldId="1918"/>
            <ac:spMk id="4" creationId="{25B1ECC0-FB62-4317-9EF9-F935F7CB3776}"/>
          </ac:spMkLst>
        </pc:spChg>
        <pc:spChg chg="mod">
          <ac:chgData name="Luiz Macedo" userId="7b3c29be-d15f-473b-8b79-40ce79eed9b8" providerId="ADAL" clId="{A8F1FF8C-3FAB-4693-9807-949F237B5625}" dt="2022-01-06T22:31:48.849" v="250" actId="1036"/>
          <ac:spMkLst>
            <pc:docMk/>
            <pc:sldMk cId="273342108" sldId="1918"/>
            <ac:spMk id="5" creationId="{3EB48785-EAD8-4627-A8B3-0B9A0DCE1F8E}"/>
          </ac:spMkLst>
        </pc:spChg>
        <pc:spChg chg="mod">
          <ac:chgData name="Luiz Macedo" userId="7b3c29be-d15f-473b-8b79-40ce79eed9b8" providerId="ADAL" clId="{A8F1FF8C-3FAB-4693-9807-949F237B5625}" dt="2022-01-06T22:31:48.849" v="250" actId="1036"/>
          <ac:spMkLst>
            <pc:docMk/>
            <pc:sldMk cId="273342108" sldId="1918"/>
            <ac:spMk id="7" creationId="{B0BF4E99-D2D1-4FD2-B911-8530253A353A}"/>
          </ac:spMkLst>
        </pc:spChg>
        <pc:spChg chg="mod">
          <ac:chgData name="Luiz Macedo" userId="7b3c29be-d15f-473b-8b79-40ce79eed9b8" providerId="ADAL" clId="{A8F1FF8C-3FAB-4693-9807-949F237B5625}" dt="2022-01-06T22:31:48.849" v="250" actId="1036"/>
          <ac:spMkLst>
            <pc:docMk/>
            <pc:sldMk cId="273342108" sldId="1918"/>
            <ac:spMk id="8" creationId="{D7A1159E-1AFD-4195-9992-BAC468FE7FA9}"/>
          </ac:spMkLst>
        </pc:spChg>
        <pc:spChg chg="mod">
          <ac:chgData name="Luiz Macedo" userId="7b3c29be-d15f-473b-8b79-40ce79eed9b8" providerId="ADAL" clId="{A8F1FF8C-3FAB-4693-9807-949F237B5625}" dt="2022-01-06T22:31:54.679" v="251" actId="313"/>
          <ac:spMkLst>
            <pc:docMk/>
            <pc:sldMk cId="273342108" sldId="1918"/>
            <ac:spMk id="9" creationId="{4E957EBD-FAB8-4520-A66B-C6FA960B6CE9}"/>
          </ac:spMkLst>
        </pc:spChg>
        <pc:spChg chg="mod">
          <ac:chgData name="Luiz Macedo" userId="7b3c29be-d15f-473b-8b79-40ce79eed9b8" providerId="ADAL" clId="{A8F1FF8C-3FAB-4693-9807-949F237B5625}" dt="2022-01-06T22:31:41.924" v="247"/>
          <ac:spMkLst>
            <pc:docMk/>
            <pc:sldMk cId="273342108" sldId="1918"/>
            <ac:spMk id="17" creationId="{00000000-0000-0000-0000-000000000000}"/>
          </ac:spMkLst>
        </pc:spChg>
        <pc:picChg chg="mod">
          <ac:chgData name="Luiz Macedo" userId="7b3c29be-d15f-473b-8b79-40ce79eed9b8" providerId="ADAL" clId="{A8F1FF8C-3FAB-4693-9807-949F237B5625}" dt="2022-01-06T22:31:48.849" v="250" actId="1036"/>
          <ac:picMkLst>
            <pc:docMk/>
            <pc:sldMk cId="273342108" sldId="1918"/>
            <ac:picMk id="6" creationId="{A9171D0E-FF8B-4AD2-8E74-B552775EB8EA}"/>
          </ac:picMkLst>
        </pc:picChg>
        <pc:picChg chg="mod">
          <ac:chgData name="Luiz Macedo" userId="7b3c29be-d15f-473b-8b79-40ce79eed9b8" providerId="ADAL" clId="{A8F1FF8C-3FAB-4693-9807-949F237B5625}" dt="2022-01-06T22:31:48.849" v="250" actId="1036"/>
          <ac:picMkLst>
            <pc:docMk/>
            <pc:sldMk cId="273342108" sldId="1918"/>
            <ac:picMk id="14" creationId="{B8978ECE-935E-46D6-A1A3-BB2C80A71DFE}"/>
          </ac:picMkLst>
        </pc:picChg>
        <pc:picChg chg="mod">
          <ac:chgData name="Luiz Macedo" userId="7b3c29be-d15f-473b-8b79-40ce79eed9b8" providerId="ADAL" clId="{A8F1FF8C-3FAB-4693-9807-949F237B5625}" dt="2022-01-06T22:31:48.849" v="250" actId="1036"/>
          <ac:picMkLst>
            <pc:docMk/>
            <pc:sldMk cId="273342108" sldId="1918"/>
            <ac:picMk id="57" creationId="{EB4813B4-7126-43BE-A65C-F5A0287CE951}"/>
          </ac:picMkLst>
        </pc:picChg>
        <pc:picChg chg="mod">
          <ac:chgData name="Luiz Macedo" userId="7b3c29be-d15f-473b-8b79-40ce79eed9b8" providerId="ADAL" clId="{A8F1FF8C-3FAB-4693-9807-949F237B5625}" dt="2022-01-06T22:31:48.849" v="250" actId="1036"/>
          <ac:picMkLst>
            <pc:docMk/>
            <pc:sldMk cId="273342108" sldId="1918"/>
            <ac:picMk id="63" creationId="{71A665BF-D3F2-4561-B6CE-B0839D9A375B}"/>
          </ac:picMkLst>
        </pc:picChg>
        <pc:picChg chg="mod">
          <ac:chgData name="Luiz Macedo" userId="7b3c29be-d15f-473b-8b79-40ce79eed9b8" providerId="ADAL" clId="{A8F1FF8C-3FAB-4693-9807-949F237B5625}" dt="2022-01-06T22:31:48.849" v="250" actId="1036"/>
          <ac:picMkLst>
            <pc:docMk/>
            <pc:sldMk cId="273342108" sldId="1918"/>
            <ac:picMk id="66" creationId="{DD3F6148-821E-41D9-8FDB-DE31A5FA8A2B}"/>
          </ac:picMkLst>
        </pc:picChg>
        <pc:cxnChg chg="mod">
          <ac:chgData name="Luiz Macedo" userId="7b3c29be-d15f-473b-8b79-40ce79eed9b8" providerId="ADAL" clId="{A8F1FF8C-3FAB-4693-9807-949F237B5625}" dt="2022-01-06T22:31:48.849" v="250" actId="1036"/>
          <ac:cxnSpMkLst>
            <pc:docMk/>
            <pc:sldMk cId="273342108" sldId="1918"/>
            <ac:cxnSpMk id="26" creationId="{491C245C-8323-413D-B50F-A30319023327}"/>
          </ac:cxnSpMkLst>
        </pc:cxnChg>
        <pc:cxnChg chg="mod">
          <ac:chgData name="Luiz Macedo" userId="7b3c29be-d15f-473b-8b79-40ce79eed9b8" providerId="ADAL" clId="{A8F1FF8C-3FAB-4693-9807-949F237B5625}" dt="2022-01-06T22:31:48.849" v="250" actId="1036"/>
          <ac:cxnSpMkLst>
            <pc:docMk/>
            <pc:sldMk cId="273342108" sldId="1918"/>
            <ac:cxnSpMk id="27" creationId="{C19E0BD2-9B8A-4FD1-A1A0-C85423285C7A}"/>
          </ac:cxnSpMkLst>
        </pc:cxnChg>
        <pc:cxnChg chg="mod">
          <ac:chgData name="Luiz Macedo" userId="7b3c29be-d15f-473b-8b79-40ce79eed9b8" providerId="ADAL" clId="{A8F1FF8C-3FAB-4693-9807-949F237B5625}" dt="2022-01-06T22:31:48.849" v="250" actId="1036"/>
          <ac:cxnSpMkLst>
            <pc:docMk/>
            <pc:sldMk cId="273342108" sldId="1918"/>
            <ac:cxnSpMk id="28" creationId="{237FF9D1-59E9-41AE-B322-FFD39B3D2560}"/>
          </ac:cxnSpMkLst>
        </pc:cxnChg>
        <pc:cxnChg chg="mod">
          <ac:chgData name="Luiz Macedo" userId="7b3c29be-d15f-473b-8b79-40ce79eed9b8" providerId="ADAL" clId="{A8F1FF8C-3FAB-4693-9807-949F237B5625}" dt="2022-01-06T22:31:48.849" v="250" actId="1036"/>
          <ac:cxnSpMkLst>
            <pc:docMk/>
            <pc:sldMk cId="273342108" sldId="1918"/>
            <ac:cxnSpMk id="29" creationId="{EE2E91EF-3CC3-444A-9779-106DB42555AE}"/>
          </ac:cxnSpMkLst>
        </pc:cxnChg>
      </pc:sldChg>
      <pc:sldChg chg="modSp mod">
        <pc:chgData name="Luiz Macedo" userId="7b3c29be-d15f-473b-8b79-40ce79eed9b8" providerId="ADAL" clId="{A8F1FF8C-3FAB-4693-9807-949F237B5625}" dt="2022-01-06T22:32:06.655" v="252"/>
        <pc:sldMkLst>
          <pc:docMk/>
          <pc:sldMk cId="2836773155" sldId="1919"/>
        </pc:sldMkLst>
        <pc:spChg chg="mod">
          <ac:chgData name="Luiz Macedo" userId="7b3c29be-d15f-473b-8b79-40ce79eed9b8" providerId="ADAL" clId="{A8F1FF8C-3FAB-4693-9807-949F237B5625}" dt="2022-01-06T22:32:06.655" v="252"/>
          <ac:spMkLst>
            <pc:docMk/>
            <pc:sldMk cId="2836773155" sldId="1919"/>
            <ac:spMk id="17" creationId="{00000000-0000-0000-0000-000000000000}"/>
          </ac:spMkLst>
        </pc:spChg>
      </pc:sldChg>
      <pc:sldChg chg="modSp mod">
        <pc:chgData name="Luiz Macedo" userId="7b3c29be-d15f-473b-8b79-40ce79eed9b8" providerId="ADAL" clId="{A8F1FF8C-3FAB-4693-9807-949F237B5625}" dt="2022-01-06T22:32:14.883" v="253"/>
        <pc:sldMkLst>
          <pc:docMk/>
          <pc:sldMk cId="2704019120" sldId="1921"/>
        </pc:sldMkLst>
        <pc:spChg chg="mod">
          <ac:chgData name="Luiz Macedo" userId="7b3c29be-d15f-473b-8b79-40ce79eed9b8" providerId="ADAL" clId="{A8F1FF8C-3FAB-4693-9807-949F237B5625}" dt="2022-01-06T22:32:14.883" v="253"/>
          <ac:spMkLst>
            <pc:docMk/>
            <pc:sldMk cId="2704019120" sldId="1921"/>
            <ac:spMk id="17" creationId="{00000000-0000-0000-0000-000000000000}"/>
          </ac:spMkLst>
        </pc:spChg>
      </pc:sldChg>
      <pc:sldChg chg="modSp mod">
        <pc:chgData name="Luiz Macedo" userId="7b3c29be-d15f-473b-8b79-40ce79eed9b8" providerId="ADAL" clId="{A8F1FF8C-3FAB-4693-9807-949F237B5625}" dt="2022-01-06T22:32:31.012" v="256"/>
        <pc:sldMkLst>
          <pc:docMk/>
          <pc:sldMk cId="825644214" sldId="1922"/>
        </pc:sldMkLst>
        <pc:spChg chg="mod">
          <ac:chgData name="Luiz Macedo" userId="7b3c29be-d15f-473b-8b79-40ce79eed9b8" providerId="ADAL" clId="{A8F1FF8C-3FAB-4693-9807-949F237B5625}" dt="2022-01-06T22:32:31.012" v="256"/>
          <ac:spMkLst>
            <pc:docMk/>
            <pc:sldMk cId="825644214" sldId="1922"/>
            <ac:spMk id="17" creationId="{00000000-0000-0000-0000-000000000000}"/>
          </ac:spMkLst>
        </pc:spChg>
      </pc:sldChg>
      <pc:sldChg chg="modSp mod">
        <pc:chgData name="Luiz Macedo" userId="7b3c29be-d15f-473b-8b79-40ce79eed9b8" providerId="ADAL" clId="{A8F1FF8C-3FAB-4693-9807-949F237B5625}" dt="2022-01-06T22:32:33.870" v="257"/>
        <pc:sldMkLst>
          <pc:docMk/>
          <pc:sldMk cId="4013277079" sldId="1923"/>
        </pc:sldMkLst>
        <pc:spChg chg="mod">
          <ac:chgData name="Luiz Macedo" userId="7b3c29be-d15f-473b-8b79-40ce79eed9b8" providerId="ADAL" clId="{A8F1FF8C-3FAB-4693-9807-949F237B5625}" dt="2022-01-06T22:32:33.870" v="257"/>
          <ac:spMkLst>
            <pc:docMk/>
            <pc:sldMk cId="4013277079" sldId="1923"/>
            <ac:spMk id="17" creationId="{00000000-0000-0000-0000-000000000000}"/>
          </ac:spMkLst>
        </pc:spChg>
      </pc:sldChg>
      <pc:sldChg chg="modSp mod">
        <pc:chgData name="Luiz Macedo" userId="7b3c29be-d15f-473b-8b79-40ce79eed9b8" providerId="ADAL" clId="{A8F1FF8C-3FAB-4693-9807-949F237B5625}" dt="2022-01-06T22:44:36.261" v="268"/>
        <pc:sldMkLst>
          <pc:docMk/>
          <pc:sldMk cId="4206950875" sldId="1927"/>
        </pc:sldMkLst>
        <pc:spChg chg="mod">
          <ac:chgData name="Luiz Macedo" userId="7b3c29be-d15f-473b-8b79-40ce79eed9b8" providerId="ADAL" clId="{A8F1FF8C-3FAB-4693-9807-949F237B5625}" dt="2022-01-06T22:44:36.261" v="268"/>
          <ac:spMkLst>
            <pc:docMk/>
            <pc:sldMk cId="4206950875" sldId="1927"/>
            <ac:spMk id="17" creationId="{00000000-0000-0000-0000-000000000000}"/>
          </ac:spMkLst>
        </pc:spChg>
      </pc:sldChg>
      <pc:sldChg chg="modSp add">
        <pc:chgData name="Luiz Macedo" userId="7b3c29be-d15f-473b-8b79-40ce79eed9b8" providerId="ADAL" clId="{A8F1FF8C-3FAB-4693-9807-949F237B5625}" dt="2022-01-06T22:20:29.236" v="104" actId="1036"/>
        <pc:sldMkLst>
          <pc:docMk/>
          <pc:sldMk cId="390543972" sldId="1947"/>
        </pc:sldMkLst>
        <pc:spChg chg="mod">
          <ac:chgData name="Luiz Macedo" userId="7b3c29be-d15f-473b-8b79-40ce79eed9b8" providerId="ADAL" clId="{A8F1FF8C-3FAB-4693-9807-949F237B5625}" dt="2022-01-06T22:20:29.236" v="104" actId="1036"/>
          <ac:spMkLst>
            <pc:docMk/>
            <pc:sldMk cId="390543972" sldId="1947"/>
            <ac:spMk id="6" creationId="{00000000-0000-0000-0000-000000000000}"/>
          </ac:spMkLst>
        </pc:spChg>
        <pc:spChg chg="mod">
          <ac:chgData name="Luiz Macedo" userId="7b3c29be-d15f-473b-8b79-40ce79eed9b8" providerId="ADAL" clId="{A8F1FF8C-3FAB-4693-9807-949F237B5625}" dt="2022-01-06T22:20:29.236" v="104" actId="1036"/>
          <ac:spMkLst>
            <pc:docMk/>
            <pc:sldMk cId="390543972" sldId="1947"/>
            <ac:spMk id="25" creationId="{27C23F06-B917-4EB8-9B2F-B33416B6EBA5}"/>
          </ac:spMkLst>
        </pc:spChg>
        <pc:spChg chg="mod">
          <ac:chgData name="Luiz Macedo" userId="7b3c29be-d15f-473b-8b79-40ce79eed9b8" providerId="ADAL" clId="{A8F1FF8C-3FAB-4693-9807-949F237B5625}" dt="2022-01-06T22:20:29.236" v="104" actId="1036"/>
          <ac:spMkLst>
            <pc:docMk/>
            <pc:sldMk cId="390543972" sldId="1947"/>
            <ac:spMk id="26" creationId="{383D5909-A731-4FF6-8FE2-656861218C16}"/>
          </ac:spMkLst>
        </pc:spChg>
        <pc:grpChg chg="mod">
          <ac:chgData name="Luiz Macedo" userId="7b3c29be-d15f-473b-8b79-40ce79eed9b8" providerId="ADAL" clId="{A8F1FF8C-3FAB-4693-9807-949F237B5625}" dt="2022-01-06T22:20:29.236" v="104" actId="1036"/>
          <ac:grpSpMkLst>
            <pc:docMk/>
            <pc:sldMk cId="390543972" sldId="1947"/>
            <ac:grpSpMk id="22" creationId="{532636F5-FEE9-4794-A28F-4B991A3E3012}"/>
          </ac:grpSpMkLst>
        </pc:grpChg>
        <pc:grpChg chg="mod">
          <ac:chgData name="Luiz Macedo" userId="7b3c29be-d15f-473b-8b79-40ce79eed9b8" providerId="ADAL" clId="{A8F1FF8C-3FAB-4693-9807-949F237B5625}" dt="2022-01-06T22:20:29.236" v="104" actId="1036"/>
          <ac:grpSpMkLst>
            <pc:docMk/>
            <pc:sldMk cId="390543972" sldId="1947"/>
            <ac:grpSpMk id="23" creationId="{4968E878-80EC-45B0-90F5-557E321293C7}"/>
          </ac:grpSpMkLst>
        </pc:grpChg>
        <pc:picChg chg="mod">
          <ac:chgData name="Luiz Macedo" userId="7b3c29be-d15f-473b-8b79-40ce79eed9b8" providerId="ADAL" clId="{A8F1FF8C-3FAB-4693-9807-949F237B5625}" dt="2022-01-06T22:20:29.236" v="104" actId="1036"/>
          <ac:picMkLst>
            <pc:docMk/>
            <pc:sldMk cId="390543972" sldId="1947"/>
            <ac:picMk id="24" creationId="{8CEED23D-F446-4B18-9872-F167497CCB50}"/>
          </ac:picMkLst>
        </pc:picChg>
      </pc:sldChg>
      <pc:sldChg chg="add">
        <pc:chgData name="Luiz Macedo" userId="7b3c29be-d15f-473b-8b79-40ce79eed9b8" providerId="ADAL" clId="{A8F1FF8C-3FAB-4693-9807-949F237B5625}" dt="2022-01-06T22:20:15.068" v="87"/>
        <pc:sldMkLst>
          <pc:docMk/>
          <pc:sldMk cId="4124606655" sldId="1950"/>
        </pc:sldMkLst>
      </pc:sldChg>
      <pc:sldChg chg="modSp mod">
        <pc:chgData name="Luiz Macedo" userId="7b3c29be-d15f-473b-8b79-40ce79eed9b8" providerId="ADAL" clId="{A8F1FF8C-3FAB-4693-9807-949F237B5625}" dt="2022-01-06T22:14:48.528" v="10"/>
        <pc:sldMkLst>
          <pc:docMk/>
          <pc:sldMk cId="3316638324" sldId="1954"/>
        </pc:sldMkLst>
        <pc:spChg chg="mod">
          <ac:chgData name="Luiz Macedo" userId="7b3c29be-d15f-473b-8b79-40ce79eed9b8" providerId="ADAL" clId="{A8F1FF8C-3FAB-4693-9807-949F237B5625}" dt="2022-01-06T22:14:48.528" v="10"/>
          <ac:spMkLst>
            <pc:docMk/>
            <pc:sldMk cId="3316638324" sldId="1954"/>
            <ac:spMk id="4" creationId="{00000000-0000-0000-0000-000000000000}"/>
          </ac:spMkLst>
        </pc:spChg>
      </pc:sldChg>
      <pc:sldChg chg="modSp mod">
        <pc:chgData name="Luiz Macedo" userId="7b3c29be-d15f-473b-8b79-40ce79eed9b8" providerId="ADAL" clId="{A8F1FF8C-3FAB-4693-9807-949F237B5625}" dt="2022-01-06T22:14:33.119" v="9"/>
        <pc:sldMkLst>
          <pc:docMk/>
          <pc:sldMk cId="3060697331" sldId="1957"/>
        </pc:sldMkLst>
        <pc:spChg chg="mod">
          <ac:chgData name="Luiz Macedo" userId="7b3c29be-d15f-473b-8b79-40ce79eed9b8" providerId="ADAL" clId="{A8F1FF8C-3FAB-4693-9807-949F237B5625}" dt="2022-01-06T22:14:33.119" v="9"/>
          <ac:spMkLst>
            <pc:docMk/>
            <pc:sldMk cId="3060697331" sldId="1957"/>
            <ac:spMk id="4" creationId="{0CD8665D-5A50-4F07-9D33-48CCD3FD74C7}"/>
          </ac:spMkLst>
        </pc:spChg>
      </pc:sldChg>
      <pc:sldChg chg="addSp modSp mod">
        <pc:chgData name="Luiz Macedo" userId="7b3c29be-d15f-473b-8b79-40ce79eed9b8" providerId="ADAL" clId="{A8F1FF8C-3FAB-4693-9807-949F237B5625}" dt="2022-01-07T22:08:17.330" v="569" actId="20577"/>
        <pc:sldMkLst>
          <pc:docMk/>
          <pc:sldMk cId="1663750524" sldId="1958"/>
        </pc:sldMkLst>
        <pc:spChg chg="add mod">
          <ac:chgData name="Luiz Macedo" userId="7b3c29be-d15f-473b-8b79-40ce79eed9b8" providerId="ADAL" clId="{A8F1FF8C-3FAB-4693-9807-949F237B5625}" dt="2022-01-07T22:08:15.614" v="567" actId="20577"/>
          <ac:spMkLst>
            <pc:docMk/>
            <pc:sldMk cId="1663750524" sldId="1958"/>
            <ac:spMk id="3" creationId="{10548B93-F5D6-42EE-9340-72736F8D74F8}"/>
          </ac:spMkLst>
        </pc:spChg>
        <pc:spChg chg="mod">
          <ac:chgData name="Luiz Macedo" userId="7b3c29be-d15f-473b-8b79-40ce79eed9b8" providerId="ADAL" clId="{A8F1FF8C-3FAB-4693-9807-949F237B5625}" dt="2022-01-07T22:08:08.804" v="562" actId="20577"/>
          <ac:spMkLst>
            <pc:docMk/>
            <pc:sldMk cId="1663750524" sldId="1958"/>
            <ac:spMk id="26" creationId="{565D7C09-8E08-4BA4-98F2-6480BB7E64C1}"/>
          </ac:spMkLst>
        </pc:spChg>
        <pc:spChg chg="mod">
          <ac:chgData name="Luiz Macedo" userId="7b3c29be-d15f-473b-8b79-40ce79eed9b8" providerId="ADAL" clId="{A8F1FF8C-3FAB-4693-9807-949F237B5625}" dt="2022-01-07T22:08:09.678" v="563" actId="20577"/>
          <ac:spMkLst>
            <pc:docMk/>
            <pc:sldMk cId="1663750524" sldId="1958"/>
            <ac:spMk id="29" creationId="{90C2F772-2AFE-4732-9BFF-FC8631DA6C54}"/>
          </ac:spMkLst>
        </pc:spChg>
        <pc:spChg chg="mod">
          <ac:chgData name="Luiz Macedo" userId="7b3c29be-d15f-473b-8b79-40ce79eed9b8" providerId="ADAL" clId="{A8F1FF8C-3FAB-4693-9807-949F237B5625}" dt="2022-01-07T22:08:10.726" v="564" actId="20577"/>
          <ac:spMkLst>
            <pc:docMk/>
            <pc:sldMk cId="1663750524" sldId="1958"/>
            <ac:spMk id="32" creationId="{7069B545-2690-4FC4-8493-211418E14BBE}"/>
          </ac:spMkLst>
        </pc:spChg>
        <pc:spChg chg="mod">
          <ac:chgData name="Luiz Macedo" userId="7b3c29be-d15f-473b-8b79-40ce79eed9b8" providerId="ADAL" clId="{A8F1FF8C-3FAB-4693-9807-949F237B5625}" dt="2022-01-07T22:08:12.274" v="565" actId="20577"/>
          <ac:spMkLst>
            <pc:docMk/>
            <pc:sldMk cId="1663750524" sldId="1958"/>
            <ac:spMk id="36" creationId="{CB9B5A90-6E42-4FAC-9514-608FB4125851}"/>
          </ac:spMkLst>
        </pc:spChg>
        <pc:spChg chg="mod">
          <ac:chgData name="Luiz Macedo" userId="7b3c29be-d15f-473b-8b79-40ce79eed9b8" providerId="ADAL" clId="{A8F1FF8C-3FAB-4693-9807-949F237B5625}" dt="2022-01-07T22:08:16.777" v="568" actId="20577"/>
          <ac:spMkLst>
            <pc:docMk/>
            <pc:sldMk cId="1663750524" sldId="1958"/>
            <ac:spMk id="42" creationId="{AD9D2AF7-D560-4093-A962-AFD03B11B5E7}"/>
          </ac:spMkLst>
        </pc:spChg>
        <pc:spChg chg="mod">
          <ac:chgData name="Luiz Macedo" userId="7b3c29be-d15f-473b-8b79-40ce79eed9b8" providerId="ADAL" clId="{A8F1FF8C-3FAB-4693-9807-949F237B5625}" dt="2022-01-07T22:08:14.117" v="566" actId="20577"/>
          <ac:spMkLst>
            <pc:docMk/>
            <pc:sldMk cId="1663750524" sldId="1958"/>
            <ac:spMk id="45" creationId="{42E31215-6E59-49F6-B40A-952CA0850CE1}"/>
          </ac:spMkLst>
        </pc:spChg>
        <pc:spChg chg="mod">
          <ac:chgData name="Luiz Macedo" userId="7b3c29be-d15f-473b-8b79-40ce79eed9b8" providerId="ADAL" clId="{A8F1FF8C-3FAB-4693-9807-949F237B5625}" dt="2022-01-07T22:08:17.330" v="569" actId="20577"/>
          <ac:spMkLst>
            <pc:docMk/>
            <pc:sldMk cId="1663750524" sldId="1958"/>
            <ac:spMk id="53" creationId="{840BBACE-5F54-42B3-98E1-B5DADB8E7BC3}"/>
          </ac:spMkLst>
        </pc:spChg>
        <pc:spChg chg="mod">
          <ac:chgData name="Luiz Macedo" userId="7b3c29be-d15f-473b-8b79-40ce79eed9b8" providerId="ADAL" clId="{A8F1FF8C-3FAB-4693-9807-949F237B5625}" dt="2022-01-07T21:33:12.476" v="561" actId="1035"/>
          <ac:spMkLst>
            <pc:docMk/>
            <pc:sldMk cId="1663750524" sldId="1958"/>
            <ac:spMk id="56" creationId="{65808996-3739-4872-BF42-AB83C05C6F0C}"/>
          </ac:spMkLst>
        </pc:spChg>
        <pc:picChg chg="add mod">
          <ac:chgData name="Luiz Macedo" userId="7b3c29be-d15f-473b-8b79-40ce79eed9b8" providerId="ADAL" clId="{A8F1FF8C-3FAB-4693-9807-949F237B5625}" dt="2022-01-07T21:33:12.476" v="561" actId="1035"/>
          <ac:picMkLst>
            <pc:docMk/>
            <pc:sldMk cId="1663750524" sldId="1958"/>
            <ac:picMk id="4" creationId="{9E79F705-0C49-4676-94AD-C4ABA70D3D22}"/>
          </ac:picMkLst>
        </pc:picChg>
        <pc:picChg chg="mod">
          <ac:chgData name="Luiz Macedo" userId="7b3c29be-d15f-473b-8b79-40ce79eed9b8" providerId="ADAL" clId="{A8F1FF8C-3FAB-4693-9807-949F237B5625}" dt="2022-01-07T21:33:12.476" v="561" actId="1035"/>
          <ac:picMkLst>
            <pc:docMk/>
            <pc:sldMk cId="1663750524" sldId="1958"/>
            <ac:picMk id="6" creationId="{30356B81-35A9-41AA-BE54-43FADBB4D0C2}"/>
          </ac:picMkLst>
        </pc:picChg>
        <pc:picChg chg="mod">
          <ac:chgData name="Luiz Macedo" userId="7b3c29be-d15f-473b-8b79-40ce79eed9b8" providerId="ADAL" clId="{A8F1FF8C-3FAB-4693-9807-949F237B5625}" dt="2022-01-07T21:33:12.476" v="561" actId="1035"/>
          <ac:picMkLst>
            <pc:docMk/>
            <pc:sldMk cId="1663750524" sldId="1958"/>
            <ac:picMk id="12" creationId="{4ABFFFD4-ED8F-48A4-9C1F-6C1195B5C9DE}"/>
          </ac:picMkLst>
        </pc:picChg>
        <pc:picChg chg="mod">
          <ac:chgData name="Luiz Macedo" userId="7b3c29be-d15f-473b-8b79-40ce79eed9b8" providerId="ADAL" clId="{A8F1FF8C-3FAB-4693-9807-949F237B5625}" dt="2022-01-07T21:33:12.476" v="561" actId="1035"/>
          <ac:picMkLst>
            <pc:docMk/>
            <pc:sldMk cId="1663750524" sldId="1958"/>
            <ac:picMk id="18" creationId="{508DBE7A-7117-4910-8647-D2442EF7CBAD}"/>
          </ac:picMkLst>
        </pc:picChg>
        <pc:picChg chg="mod">
          <ac:chgData name="Luiz Macedo" userId="7b3c29be-d15f-473b-8b79-40ce79eed9b8" providerId="ADAL" clId="{A8F1FF8C-3FAB-4693-9807-949F237B5625}" dt="2022-01-07T21:33:12.476" v="561" actId="1035"/>
          <ac:picMkLst>
            <pc:docMk/>
            <pc:sldMk cId="1663750524" sldId="1958"/>
            <ac:picMk id="23" creationId="{5C00BD74-3DF7-480A-A79B-D103BFF3451D}"/>
          </ac:picMkLst>
        </pc:picChg>
        <pc:picChg chg="mod">
          <ac:chgData name="Luiz Macedo" userId="7b3c29be-d15f-473b-8b79-40ce79eed9b8" providerId="ADAL" clId="{A8F1FF8C-3FAB-4693-9807-949F237B5625}" dt="2022-01-07T21:33:12.476" v="561" actId="1035"/>
          <ac:picMkLst>
            <pc:docMk/>
            <pc:sldMk cId="1663750524" sldId="1958"/>
            <ac:picMk id="25" creationId="{00CB1C5B-1A02-42D0-AD18-A3593DFB96C9}"/>
          </ac:picMkLst>
        </pc:picChg>
        <pc:picChg chg="mod">
          <ac:chgData name="Luiz Macedo" userId="7b3c29be-d15f-473b-8b79-40ce79eed9b8" providerId="ADAL" clId="{A8F1FF8C-3FAB-4693-9807-949F237B5625}" dt="2022-01-07T21:33:12.476" v="561" actId="1035"/>
          <ac:picMkLst>
            <pc:docMk/>
            <pc:sldMk cId="1663750524" sldId="1958"/>
            <ac:picMk id="52" creationId="{14D012B0-757C-403A-8139-B869780A3B37}"/>
          </ac:picMkLst>
        </pc:picChg>
        <pc:picChg chg="mod">
          <ac:chgData name="Luiz Macedo" userId="7b3c29be-d15f-473b-8b79-40ce79eed9b8" providerId="ADAL" clId="{A8F1FF8C-3FAB-4693-9807-949F237B5625}" dt="2022-01-07T21:33:12.476" v="561" actId="1035"/>
          <ac:picMkLst>
            <pc:docMk/>
            <pc:sldMk cId="1663750524" sldId="1958"/>
            <ac:picMk id="55" creationId="{DC29E14E-211A-4CA1-A570-975DFF96DC9A}"/>
          </ac:picMkLst>
        </pc:picChg>
        <pc:picChg chg="mod">
          <ac:chgData name="Luiz Macedo" userId="7b3c29be-d15f-473b-8b79-40ce79eed9b8" providerId="ADAL" clId="{A8F1FF8C-3FAB-4693-9807-949F237B5625}" dt="2022-01-07T21:33:12.476" v="561" actId="1035"/>
          <ac:picMkLst>
            <pc:docMk/>
            <pc:sldMk cId="1663750524" sldId="1958"/>
            <ac:picMk id="63" creationId="{84F7EFBF-814F-4C88-94E7-0F198D33086C}"/>
          </ac:picMkLst>
        </pc:picChg>
        <pc:cxnChg chg="add mod">
          <ac:chgData name="Luiz Macedo" userId="7b3c29be-d15f-473b-8b79-40ce79eed9b8" providerId="ADAL" clId="{A8F1FF8C-3FAB-4693-9807-949F237B5625}" dt="2022-01-07T21:33:12.476" v="561" actId="1035"/>
          <ac:cxnSpMkLst>
            <pc:docMk/>
            <pc:sldMk cId="1663750524" sldId="1958"/>
            <ac:cxnSpMk id="5" creationId="{4E078DC3-8B04-4D07-8AE3-91A00DA740C9}"/>
          </ac:cxnSpMkLst>
        </pc:cxnChg>
        <pc:cxnChg chg="mod">
          <ac:chgData name="Luiz Macedo" userId="7b3c29be-d15f-473b-8b79-40ce79eed9b8" providerId="ADAL" clId="{A8F1FF8C-3FAB-4693-9807-949F237B5625}" dt="2022-01-07T21:33:12.476" v="561" actId="1035"/>
          <ac:cxnSpMkLst>
            <pc:docMk/>
            <pc:sldMk cId="1663750524" sldId="1958"/>
            <ac:cxnSpMk id="27" creationId="{B743D5C3-41F8-4384-A4EB-D630B91BC436}"/>
          </ac:cxnSpMkLst>
        </pc:cxnChg>
        <pc:cxnChg chg="mod">
          <ac:chgData name="Luiz Macedo" userId="7b3c29be-d15f-473b-8b79-40ce79eed9b8" providerId="ADAL" clId="{A8F1FF8C-3FAB-4693-9807-949F237B5625}" dt="2022-01-07T21:33:12.476" v="561" actId="1035"/>
          <ac:cxnSpMkLst>
            <pc:docMk/>
            <pc:sldMk cId="1663750524" sldId="1958"/>
            <ac:cxnSpMk id="30" creationId="{9F880A48-0BBC-4237-B263-B41A550B70C5}"/>
          </ac:cxnSpMkLst>
        </pc:cxnChg>
        <pc:cxnChg chg="mod">
          <ac:chgData name="Luiz Macedo" userId="7b3c29be-d15f-473b-8b79-40ce79eed9b8" providerId="ADAL" clId="{A8F1FF8C-3FAB-4693-9807-949F237B5625}" dt="2022-01-07T21:33:12.476" v="561" actId="1035"/>
          <ac:cxnSpMkLst>
            <pc:docMk/>
            <pc:sldMk cId="1663750524" sldId="1958"/>
            <ac:cxnSpMk id="34" creationId="{85DDB081-CBA5-42B3-8EC1-866FF1AD4091}"/>
          </ac:cxnSpMkLst>
        </pc:cxnChg>
        <pc:cxnChg chg="mod">
          <ac:chgData name="Luiz Macedo" userId="7b3c29be-d15f-473b-8b79-40ce79eed9b8" providerId="ADAL" clId="{A8F1FF8C-3FAB-4693-9807-949F237B5625}" dt="2022-01-07T21:33:12.476" v="561" actId="1035"/>
          <ac:cxnSpMkLst>
            <pc:docMk/>
            <pc:sldMk cId="1663750524" sldId="1958"/>
            <ac:cxnSpMk id="43" creationId="{E74B1506-C5DB-4444-8DAB-B73C81E46D68}"/>
          </ac:cxnSpMkLst>
        </pc:cxnChg>
        <pc:cxnChg chg="mod">
          <ac:chgData name="Luiz Macedo" userId="7b3c29be-d15f-473b-8b79-40ce79eed9b8" providerId="ADAL" clId="{A8F1FF8C-3FAB-4693-9807-949F237B5625}" dt="2022-01-07T21:33:12.476" v="561" actId="1035"/>
          <ac:cxnSpMkLst>
            <pc:docMk/>
            <pc:sldMk cId="1663750524" sldId="1958"/>
            <ac:cxnSpMk id="46" creationId="{FDF9268B-57E0-40BA-B469-1333D9911386}"/>
          </ac:cxnSpMkLst>
        </pc:cxnChg>
        <pc:cxnChg chg="mod">
          <ac:chgData name="Luiz Macedo" userId="7b3c29be-d15f-473b-8b79-40ce79eed9b8" providerId="ADAL" clId="{A8F1FF8C-3FAB-4693-9807-949F237B5625}" dt="2022-01-07T21:33:12.476" v="561" actId="1035"/>
          <ac:cxnSpMkLst>
            <pc:docMk/>
            <pc:sldMk cId="1663750524" sldId="1958"/>
            <ac:cxnSpMk id="54" creationId="{C544F6D1-8A34-4687-BC0D-048E0D52A7C4}"/>
          </ac:cxnSpMkLst>
        </pc:cxnChg>
      </pc:sldChg>
      <pc:sldChg chg="addSp modSp mod">
        <pc:chgData name="Luiz Macedo" userId="7b3c29be-d15f-473b-8b79-40ce79eed9b8" providerId="ADAL" clId="{A8F1FF8C-3FAB-4693-9807-949F237B5625}" dt="2022-01-06T22:20:00.716" v="86" actId="1076"/>
        <pc:sldMkLst>
          <pc:docMk/>
          <pc:sldMk cId="316985794" sldId="1959"/>
        </pc:sldMkLst>
        <pc:spChg chg="add mod">
          <ac:chgData name="Luiz Macedo" userId="7b3c29be-d15f-473b-8b79-40ce79eed9b8" providerId="ADAL" clId="{A8F1FF8C-3FAB-4693-9807-949F237B5625}" dt="2022-01-06T22:19:54.821" v="84" actId="1076"/>
          <ac:spMkLst>
            <pc:docMk/>
            <pc:sldMk cId="316985794" sldId="1959"/>
            <ac:spMk id="8" creationId="{7C749A4D-FD2E-4F12-9D6A-DB506D269786}"/>
          </ac:spMkLst>
        </pc:spChg>
        <pc:picChg chg="add mod">
          <ac:chgData name="Luiz Macedo" userId="7b3c29be-d15f-473b-8b79-40ce79eed9b8" providerId="ADAL" clId="{A8F1FF8C-3FAB-4693-9807-949F237B5625}" dt="2022-01-06T22:19:54.821" v="84" actId="1076"/>
          <ac:picMkLst>
            <pc:docMk/>
            <pc:sldMk cId="316985794" sldId="1959"/>
            <ac:picMk id="4" creationId="{2B851750-7B41-46C6-A8ED-A2362A484414}"/>
          </ac:picMkLst>
        </pc:picChg>
        <pc:cxnChg chg="add mod">
          <ac:chgData name="Luiz Macedo" userId="7b3c29be-d15f-473b-8b79-40ce79eed9b8" providerId="ADAL" clId="{A8F1FF8C-3FAB-4693-9807-949F237B5625}" dt="2022-01-06T22:20:00.716" v="86" actId="1076"/>
          <ac:cxnSpMkLst>
            <pc:docMk/>
            <pc:sldMk cId="316985794" sldId="1959"/>
            <ac:cxnSpMk id="10" creationId="{188562A0-75D4-4543-AAD6-C3AC5C1766A3}"/>
          </ac:cxnSpMkLst>
        </pc:cxnChg>
      </pc:sldChg>
      <pc:sldChg chg="modSp mod">
        <pc:chgData name="Luiz Macedo" userId="7b3c29be-d15f-473b-8b79-40ce79eed9b8" providerId="ADAL" clId="{A8F1FF8C-3FAB-4693-9807-949F237B5625}" dt="2022-01-06T22:45:05.325" v="277"/>
        <pc:sldMkLst>
          <pc:docMk/>
          <pc:sldMk cId="620803620" sldId="1961"/>
        </pc:sldMkLst>
        <pc:spChg chg="mod">
          <ac:chgData name="Luiz Macedo" userId="7b3c29be-d15f-473b-8b79-40ce79eed9b8" providerId="ADAL" clId="{A8F1FF8C-3FAB-4693-9807-949F237B5625}" dt="2022-01-06T22:45:05.325" v="277"/>
          <ac:spMkLst>
            <pc:docMk/>
            <pc:sldMk cId="620803620" sldId="1961"/>
            <ac:spMk id="4" creationId="{00000000-0000-0000-0000-000000000000}"/>
          </ac:spMkLst>
        </pc:spChg>
      </pc:sldChg>
      <pc:sldChg chg="modSp mod">
        <pc:chgData name="Luiz Macedo" userId="7b3c29be-d15f-473b-8b79-40ce79eed9b8" providerId="ADAL" clId="{A8F1FF8C-3FAB-4693-9807-949F237B5625}" dt="2022-01-06T22:45:33.693" v="290" actId="33524"/>
        <pc:sldMkLst>
          <pc:docMk/>
          <pc:sldMk cId="275971503" sldId="1964"/>
        </pc:sldMkLst>
        <pc:spChg chg="mod">
          <ac:chgData name="Luiz Macedo" userId="7b3c29be-d15f-473b-8b79-40ce79eed9b8" providerId="ADAL" clId="{A8F1FF8C-3FAB-4693-9807-949F237B5625}" dt="2022-01-06T22:45:27.167" v="289" actId="1036"/>
          <ac:spMkLst>
            <pc:docMk/>
            <pc:sldMk cId="275971503" sldId="1964"/>
            <ac:spMk id="9" creationId="{F478BE10-E247-4704-93A8-7AE3E580D837}"/>
          </ac:spMkLst>
        </pc:spChg>
        <pc:spChg chg="mod">
          <ac:chgData name="Luiz Macedo" userId="7b3c29be-d15f-473b-8b79-40ce79eed9b8" providerId="ADAL" clId="{A8F1FF8C-3FAB-4693-9807-949F237B5625}" dt="2022-01-06T22:45:27.167" v="289" actId="1036"/>
          <ac:spMkLst>
            <pc:docMk/>
            <pc:sldMk cId="275971503" sldId="1964"/>
            <ac:spMk id="11" creationId="{5331F879-FCD0-4A99-8813-2FA56996E3D9}"/>
          </ac:spMkLst>
        </pc:spChg>
        <pc:spChg chg="mod">
          <ac:chgData name="Luiz Macedo" userId="7b3c29be-d15f-473b-8b79-40ce79eed9b8" providerId="ADAL" clId="{A8F1FF8C-3FAB-4693-9807-949F237B5625}" dt="2022-01-06T22:45:27.167" v="289" actId="1036"/>
          <ac:spMkLst>
            <pc:docMk/>
            <pc:sldMk cId="275971503" sldId="1964"/>
            <ac:spMk id="13" creationId="{4989B0CB-720A-4662-976C-6B05C89E26B5}"/>
          </ac:spMkLst>
        </pc:spChg>
        <pc:spChg chg="mod">
          <ac:chgData name="Luiz Macedo" userId="7b3c29be-d15f-473b-8b79-40ce79eed9b8" providerId="ADAL" clId="{A8F1FF8C-3FAB-4693-9807-949F237B5625}" dt="2022-01-06T22:45:27.167" v="289" actId="1036"/>
          <ac:spMkLst>
            <pc:docMk/>
            <pc:sldMk cId="275971503" sldId="1964"/>
            <ac:spMk id="15" creationId="{E91B4786-4EC1-482C-9128-D3502E965B0B}"/>
          </ac:spMkLst>
        </pc:spChg>
        <pc:spChg chg="mod">
          <ac:chgData name="Luiz Macedo" userId="7b3c29be-d15f-473b-8b79-40ce79eed9b8" providerId="ADAL" clId="{A8F1FF8C-3FAB-4693-9807-949F237B5625}" dt="2022-01-06T22:45:21.643" v="278"/>
          <ac:spMkLst>
            <pc:docMk/>
            <pc:sldMk cId="275971503" sldId="1964"/>
            <ac:spMk id="17" creationId="{00000000-0000-0000-0000-000000000000}"/>
          </ac:spMkLst>
        </pc:spChg>
        <pc:spChg chg="mod">
          <ac:chgData name="Luiz Macedo" userId="7b3c29be-d15f-473b-8b79-40ce79eed9b8" providerId="ADAL" clId="{A8F1FF8C-3FAB-4693-9807-949F237B5625}" dt="2022-01-06T22:45:27.167" v="289" actId="1036"/>
          <ac:spMkLst>
            <pc:docMk/>
            <pc:sldMk cId="275971503" sldId="1964"/>
            <ac:spMk id="19" creationId="{B47C1699-E39F-4E83-ACBF-107CA7E7B814}"/>
          </ac:spMkLst>
        </pc:spChg>
        <pc:spChg chg="mod">
          <ac:chgData name="Luiz Macedo" userId="7b3c29be-d15f-473b-8b79-40ce79eed9b8" providerId="ADAL" clId="{A8F1FF8C-3FAB-4693-9807-949F237B5625}" dt="2022-01-06T22:45:33.693" v="290" actId="33524"/>
          <ac:spMkLst>
            <pc:docMk/>
            <pc:sldMk cId="275971503" sldId="1964"/>
            <ac:spMk id="21" creationId="{95B7A843-ACA5-40B8-AF1E-B84AB46D239D}"/>
          </ac:spMkLst>
        </pc:spChg>
        <pc:picChg chg="mod">
          <ac:chgData name="Luiz Macedo" userId="7b3c29be-d15f-473b-8b79-40ce79eed9b8" providerId="ADAL" clId="{A8F1FF8C-3FAB-4693-9807-949F237B5625}" dt="2022-01-06T22:45:27.167" v="289" actId="1036"/>
          <ac:picMkLst>
            <pc:docMk/>
            <pc:sldMk cId="275971503" sldId="1964"/>
            <ac:picMk id="5" creationId="{F75B3A32-8A5F-4E88-8068-1B30BCE2E629}"/>
          </ac:picMkLst>
        </pc:picChg>
      </pc:sldChg>
      <pc:sldChg chg="modSp mod">
        <pc:chgData name="Luiz Macedo" userId="7b3c29be-d15f-473b-8b79-40ce79eed9b8" providerId="ADAL" clId="{A8F1FF8C-3FAB-4693-9807-949F237B5625}" dt="2022-01-06T22:46:31.355" v="305"/>
        <pc:sldMkLst>
          <pc:docMk/>
          <pc:sldMk cId="3242312946" sldId="1965"/>
        </pc:sldMkLst>
        <pc:spChg chg="mod">
          <ac:chgData name="Luiz Macedo" userId="7b3c29be-d15f-473b-8b79-40ce79eed9b8" providerId="ADAL" clId="{A8F1FF8C-3FAB-4693-9807-949F237B5625}" dt="2022-01-06T22:46:31.355" v="305"/>
          <ac:spMkLst>
            <pc:docMk/>
            <pc:sldMk cId="3242312946" sldId="1965"/>
            <ac:spMk id="17" creationId="{00000000-0000-0000-0000-000000000000}"/>
          </ac:spMkLst>
        </pc:spChg>
      </pc:sldChg>
      <pc:sldChg chg="modSp mod">
        <pc:chgData name="Luiz Macedo" userId="7b3c29be-d15f-473b-8b79-40ce79eed9b8" providerId="ADAL" clId="{A8F1FF8C-3FAB-4693-9807-949F237B5625}" dt="2022-01-06T22:46:21.479" v="304"/>
        <pc:sldMkLst>
          <pc:docMk/>
          <pc:sldMk cId="3141836204" sldId="1966"/>
        </pc:sldMkLst>
        <pc:spChg chg="mod">
          <ac:chgData name="Luiz Macedo" userId="7b3c29be-d15f-473b-8b79-40ce79eed9b8" providerId="ADAL" clId="{A8F1FF8C-3FAB-4693-9807-949F237B5625}" dt="2022-01-06T22:46:21.479" v="304"/>
          <ac:spMkLst>
            <pc:docMk/>
            <pc:sldMk cId="3141836204" sldId="1966"/>
            <ac:spMk id="17" creationId="{00000000-0000-0000-0000-000000000000}"/>
          </ac:spMkLst>
        </pc:spChg>
      </pc:sldChg>
      <pc:sldChg chg="modSp mod">
        <pc:chgData name="Luiz Macedo" userId="7b3c29be-d15f-473b-8b79-40ce79eed9b8" providerId="ADAL" clId="{A8F1FF8C-3FAB-4693-9807-949F237B5625}" dt="2022-01-06T22:46:50.877" v="316" actId="1036"/>
        <pc:sldMkLst>
          <pc:docMk/>
          <pc:sldMk cId="3366268779" sldId="1968"/>
        </pc:sldMkLst>
        <pc:spChg chg="mod">
          <ac:chgData name="Luiz Macedo" userId="7b3c29be-d15f-473b-8b79-40ce79eed9b8" providerId="ADAL" clId="{A8F1FF8C-3FAB-4693-9807-949F237B5625}" dt="2022-01-06T22:46:50.877" v="316" actId="1036"/>
          <ac:spMkLst>
            <pc:docMk/>
            <pc:sldMk cId="3366268779" sldId="1968"/>
            <ac:spMk id="9" creationId="{6BE356A2-64A0-4F2F-8F8E-FBE1244E7DC3}"/>
          </ac:spMkLst>
        </pc:spChg>
        <pc:spChg chg="mod">
          <ac:chgData name="Luiz Macedo" userId="7b3c29be-d15f-473b-8b79-40ce79eed9b8" providerId="ADAL" clId="{A8F1FF8C-3FAB-4693-9807-949F237B5625}" dt="2022-01-06T22:46:50.877" v="316" actId="1036"/>
          <ac:spMkLst>
            <pc:docMk/>
            <pc:sldMk cId="3366268779" sldId="1968"/>
            <ac:spMk id="14" creationId="{6EEFCF9B-F884-4C68-9176-D4AB0CFB57BB}"/>
          </ac:spMkLst>
        </pc:spChg>
        <pc:spChg chg="mod">
          <ac:chgData name="Luiz Macedo" userId="7b3c29be-d15f-473b-8b79-40ce79eed9b8" providerId="ADAL" clId="{A8F1FF8C-3FAB-4693-9807-949F237B5625}" dt="2022-01-06T22:46:45.682" v="306"/>
          <ac:spMkLst>
            <pc:docMk/>
            <pc:sldMk cId="3366268779" sldId="1968"/>
            <ac:spMk id="17" creationId="{00000000-0000-0000-0000-000000000000}"/>
          </ac:spMkLst>
        </pc:spChg>
        <pc:spChg chg="mod">
          <ac:chgData name="Luiz Macedo" userId="7b3c29be-d15f-473b-8b79-40ce79eed9b8" providerId="ADAL" clId="{A8F1FF8C-3FAB-4693-9807-949F237B5625}" dt="2022-01-06T22:46:50.877" v="316" actId="1036"/>
          <ac:spMkLst>
            <pc:docMk/>
            <pc:sldMk cId="3366268779" sldId="1968"/>
            <ac:spMk id="20" creationId="{DB4B10D1-CA9B-4E90-AB55-59EBDB3CA9BE}"/>
          </ac:spMkLst>
        </pc:spChg>
        <pc:spChg chg="mod">
          <ac:chgData name="Luiz Macedo" userId="7b3c29be-d15f-473b-8b79-40ce79eed9b8" providerId="ADAL" clId="{A8F1FF8C-3FAB-4693-9807-949F237B5625}" dt="2022-01-06T22:46:50.877" v="316" actId="1036"/>
          <ac:spMkLst>
            <pc:docMk/>
            <pc:sldMk cId="3366268779" sldId="1968"/>
            <ac:spMk id="25" creationId="{F17E0D82-54D7-4D5E-9435-F8A7B8F7880E}"/>
          </ac:spMkLst>
        </pc:spChg>
        <pc:spChg chg="mod">
          <ac:chgData name="Luiz Macedo" userId="7b3c29be-d15f-473b-8b79-40ce79eed9b8" providerId="ADAL" clId="{A8F1FF8C-3FAB-4693-9807-949F237B5625}" dt="2022-01-06T22:46:50.877" v="316" actId="1036"/>
          <ac:spMkLst>
            <pc:docMk/>
            <pc:sldMk cId="3366268779" sldId="1968"/>
            <ac:spMk id="29" creationId="{58C17A5D-47F9-42B3-91CC-4990ECFD4557}"/>
          </ac:spMkLst>
        </pc:spChg>
        <pc:spChg chg="mod">
          <ac:chgData name="Luiz Macedo" userId="7b3c29be-d15f-473b-8b79-40ce79eed9b8" providerId="ADAL" clId="{A8F1FF8C-3FAB-4693-9807-949F237B5625}" dt="2022-01-06T22:46:50.877" v="316" actId="1036"/>
          <ac:spMkLst>
            <pc:docMk/>
            <pc:sldMk cId="3366268779" sldId="1968"/>
            <ac:spMk id="33" creationId="{A892416B-A536-4F71-9847-33F6E7E2061B}"/>
          </ac:spMkLst>
        </pc:spChg>
        <pc:picChg chg="mod">
          <ac:chgData name="Luiz Macedo" userId="7b3c29be-d15f-473b-8b79-40ce79eed9b8" providerId="ADAL" clId="{A8F1FF8C-3FAB-4693-9807-949F237B5625}" dt="2022-01-06T22:46:50.877" v="316" actId="1036"/>
          <ac:picMkLst>
            <pc:docMk/>
            <pc:sldMk cId="3366268779" sldId="1968"/>
            <ac:picMk id="4" creationId="{913E6C09-C14A-4734-9B92-DB285F439A52}"/>
          </ac:picMkLst>
        </pc:picChg>
        <pc:picChg chg="mod">
          <ac:chgData name="Luiz Macedo" userId="7b3c29be-d15f-473b-8b79-40ce79eed9b8" providerId="ADAL" clId="{A8F1FF8C-3FAB-4693-9807-949F237B5625}" dt="2022-01-06T22:46:50.877" v="316" actId="1036"/>
          <ac:picMkLst>
            <pc:docMk/>
            <pc:sldMk cId="3366268779" sldId="1968"/>
            <ac:picMk id="15" creationId="{EF355A2C-0997-4B95-9579-4FD61FC6CB87}"/>
          </ac:picMkLst>
        </pc:picChg>
        <pc:picChg chg="mod">
          <ac:chgData name="Luiz Macedo" userId="7b3c29be-d15f-473b-8b79-40ce79eed9b8" providerId="ADAL" clId="{A8F1FF8C-3FAB-4693-9807-949F237B5625}" dt="2022-01-06T22:46:50.877" v="316" actId="1036"/>
          <ac:picMkLst>
            <pc:docMk/>
            <pc:sldMk cId="3366268779" sldId="1968"/>
            <ac:picMk id="65" creationId="{CEE23B37-E112-4DFA-A537-9BDBDA39E5E0}"/>
          </ac:picMkLst>
        </pc:picChg>
        <pc:picChg chg="mod">
          <ac:chgData name="Luiz Macedo" userId="7b3c29be-d15f-473b-8b79-40ce79eed9b8" providerId="ADAL" clId="{A8F1FF8C-3FAB-4693-9807-949F237B5625}" dt="2022-01-06T22:46:50.877" v="316" actId="1036"/>
          <ac:picMkLst>
            <pc:docMk/>
            <pc:sldMk cId="3366268779" sldId="1968"/>
            <ac:picMk id="68" creationId="{50216196-4773-4EA6-8058-41696B304478}"/>
          </ac:picMkLst>
        </pc:picChg>
        <pc:picChg chg="mod">
          <ac:chgData name="Luiz Macedo" userId="7b3c29be-d15f-473b-8b79-40ce79eed9b8" providerId="ADAL" clId="{A8F1FF8C-3FAB-4693-9807-949F237B5625}" dt="2022-01-06T22:46:50.877" v="316" actId="1036"/>
          <ac:picMkLst>
            <pc:docMk/>
            <pc:sldMk cId="3366268779" sldId="1968"/>
            <ac:picMk id="71" creationId="{3EE09598-47E8-4DD7-9274-8413886549E0}"/>
          </ac:picMkLst>
        </pc:picChg>
        <pc:picChg chg="mod">
          <ac:chgData name="Luiz Macedo" userId="7b3c29be-d15f-473b-8b79-40ce79eed9b8" providerId="ADAL" clId="{A8F1FF8C-3FAB-4693-9807-949F237B5625}" dt="2022-01-06T22:46:50.877" v="316" actId="1036"/>
          <ac:picMkLst>
            <pc:docMk/>
            <pc:sldMk cId="3366268779" sldId="1968"/>
            <ac:picMk id="74" creationId="{54CE6DA3-529E-446E-919D-65080A20EAFC}"/>
          </ac:picMkLst>
        </pc:picChg>
        <pc:cxnChg chg="mod">
          <ac:chgData name="Luiz Macedo" userId="7b3c29be-d15f-473b-8b79-40ce79eed9b8" providerId="ADAL" clId="{A8F1FF8C-3FAB-4693-9807-949F237B5625}" dt="2022-01-06T22:46:50.877" v="316" actId="1036"/>
          <ac:cxnSpMkLst>
            <pc:docMk/>
            <pc:sldMk cId="3366268779" sldId="1968"/>
            <ac:cxnSpMk id="16" creationId="{12A1C846-0E07-478C-8C13-AE8B563E57A1}"/>
          </ac:cxnSpMkLst>
        </pc:cxnChg>
        <pc:cxnChg chg="mod">
          <ac:chgData name="Luiz Macedo" userId="7b3c29be-d15f-473b-8b79-40ce79eed9b8" providerId="ADAL" clId="{A8F1FF8C-3FAB-4693-9807-949F237B5625}" dt="2022-01-06T22:46:50.877" v="316" actId="1036"/>
          <ac:cxnSpMkLst>
            <pc:docMk/>
            <pc:sldMk cId="3366268779" sldId="1968"/>
            <ac:cxnSpMk id="18" creationId="{DEDF45FB-61AE-4A86-B437-5396113F78BD}"/>
          </ac:cxnSpMkLst>
        </pc:cxnChg>
        <pc:cxnChg chg="mod">
          <ac:chgData name="Luiz Macedo" userId="7b3c29be-d15f-473b-8b79-40ce79eed9b8" providerId="ADAL" clId="{A8F1FF8C-3FAB-4693-9807-949F237B5625}" dt="2022-01-06T22:46:50.877" v="316" actId="1036"/>
          <ac:cxnSpMkLst>
            <pc:docMk/>
            <pc:sldMk cId="3366268779" sldId="1968"/>
            <ac:cxnSpMk id="19" creationId="{D739BA25-AAB0-4E82-9D34-3DA2B61751A9}"/>
          </ac:cxnSpMkLst>
        </pc:cxnChg>
        <pc:cxnChg chg="mod">
          <ac:chgData name="Luiz Macedo" userId="7b3c29be-d15f-473b-8b79-40ce79eed9b8" providerId="ADAL" clId="{A8F1FF8C-3FAB-4693-9807-949F237B5625}" dt="2022-01-06T22:46:50.877" v="316" actId="1036"/>
          <ac:cxnSpMkLst>
            <pc:docMk/>
            <pc:sldMk cId="3366268779" sldId="1968"/>
            <ac:cxnSpMk id="21" creationId="{AAF6344D-7B3D-4974-A426-4019CF651F3B}"/>
          </ac:cxnSpMkLst>
        </pc:cxnChg>
        <pc:cxnChg chg="mod">
          <ac:chgData name="Luiz Macedo" userId="7b3c29be-d15f-473b-8b79-40ce79eed9b8" providerId="ADAL" clId="{A8F1FF8C-3FAB-4693-9807-949F237B5625}" dt="2022-01-06T22:46:50.877" v="316" actId="1036"/>
          <ac:cxnSpMkLst>
            <pc:docMk/>
            <pc:sldMk cId="3366268779" sldId="1968"/>
            <ac:cxnSpMk id="22" creationId="{204FF805-C9C1-41E1-92AB-07F26DA0786D}"/>
          </ac:cxnSpMkLst>
        </pc:cxnChg>
      </pc:sldChg>
      <pc:sldChg chg="modSp mod">
        <pc:chgData name="Luiz Macedo" userId="7b3c29be-d15f-473b-8b79-40ce79eed9b8" providerId="ADAL" clId="{A8F1FF8C-3FAB-4693-9807-949F237B5625}" dt="2022-01-06T22:47:07.156" v="322" actId="1036"/>
        <pc:sldMkLst>
          <pc:docMk/>
          <pc:sldMk cId="74459498" sldId="1969"/>
        </pc:sldMkLst>
        <pc:spChg chg="mod">
          <ac:chgData name="Luiz Macedo" userId="7b3c29be-d15f-473b-8b79-40ce79eed9b8" providerId="ADAL" clId="{A8F1FF8C-3FAB-4693-9807-949F237B5625}" dt="2022-01-06T22:47:07.156" v="322" actId="1036"/>
          <ac:spMkLst>
            <pc:docMk/>
            <pc:sldMk cId="74459498" sldId="1969"/>
            <ac:spMk id="14" creationId="{0182F884-7F48-4C17-8A15-90776F788677}"/>
          </ac:spMkLst>
        </pc:spChg>
        <pc:spChg chg="mod">
          <ac:chgData name="Luiz Macedo" userId="7b3c29be-d15f-473b-8b79-40ce79eed9b8" providerId="ADAL" clId="{A8F1FF8C-3FAB-4693-9807-949F237B5625}" dt="2022-01-06T22:47:07.156" v="322" actId="1036"/>
          <ac:spMkLst>
            <pc:docMk/>
            <pc:sldMk cId="74459498" sldId="1969"/>
            <ac:spMk id="16" creationId="{57A32494-6A1E-49D2-BD7A-97CF70589561}"/>
          </ac:spMkLst>
        </pc:spChg>
        <pc:spChg chg="mod">
          <ac:chgData name="Luiz Macedo" userId="7b3c29be-d15f-473b-8b79-40ce79eed9b8" providerId="ADAL" clId="{A8F1FF8C-3FAB-4693-9807-949F237B5625}" dt="2022-01-06T22:47:02.464" v="317"/>
          <ac:spMkLst>
            <pc:docMk/>
            <pc:sldMk cId="74459498" sldId="1969"/>
            <ac:spMk id="17" creationId="{00000000-0000-0000-0000-000000000000}"/>
          </ac:spMkLst>
        </pc:spChg>
        <pc:spChg chg="mod">
          <ac:chgData name="Luiz Macedo" userId="7b3c29be-d15f-473b-8b79-40ce79eed9b8" providerId="ADAL" clId="{A8F1FF8C-3FAB-4693-9807-949F237B5625}" dt="2022-01-06T22:47:07.156" v="322" actId="1036"/>
          <ac:spMkLst>
            <pc:docMk/>
            <pc:sldMk cId="74459498" sldId="1969"/>
            <ac:spMk id="20" creationId="{1692C9A9-A18A-410E-9612-C9C98B9D9C44}"/>
          </ac:spMkLst>
        </pc:spChg>
        <pc:spChg chg="mod">
          <ac:chgData name="Luiz Macedo" userId="7b3c29be-d15f-473b-8b79-40ce79eed9b8" providerId="ADAL" clId="{A8F1FF8C-3FAB-4693-9807-949F237B5625}" dt="2022-01-06T22:47:07.156" v="322" actId="1036"/>
          <ac:spMkLst>
            <pc:docMk/>
            <pc:sldMk cId="74459498" sldId="1969"/>
            <ac:spMk id="22" creationId="{A8B10129-108D-473A-ADCB-86B50490F40E}"/>
          </ac:spMkLst>
        </pc:spChg>
        <pc:picChg chg="mod">
          <ac:chgData name="Luiz Macedo" userId="7b3c29be-d15f-473b-8b79-40ce79eed9b8" providerId="ADAL" clId="{A8F1FF8C-3FAB-4693-9807-949F237B5625}" dt="2022-01-06T22:47:07.156" v="322" actId="1036"/>
          <ac:picMkLst>
            <pc:docMk/>
            <pc:sldMk cId="74459498" sldId="1969"/>
            <ac:picMk id="7" creationId="{7595160C-C533-48B6-A2CB-9C65C84084C5}"/>
          </ac:picMkLst>
        </pc:picChg>
      </pc:sldChg>
      <pc:sldChg chg="modSp mod">
        <pc:chgData name="Luiz Macedo" userId="7b3c29be-d15f-473b-8b79-40ce79eed9b8" providerId="ADAL" clId="{A8F1FF8C-3FAB-4693-9807-949F237B5625}" dt="2022-01-06T22:47:56.819" v="341"/>
        <pc:sldMkLst>
          <pc:docMk/>
          <pc:sldMk cId="1436778742" sldId="1972"/>
        </pc:sldMkLst>
        <pc:spChg chg="mod">
          <ac:chgData name="Luiz Macedo" userId="7b3c29be-d15f-473b-8b79-40ce79eed9b8" providerId="ADAL" clId="{A8F1FF8C-3FAB-4693-9807-949F237B5625}" dt="2022-01-06T22:47:56.819" v="341"/>
          <ac:spMkLst>
            <pc:docMk/>
            <pc:sldMk cId="1436778742" sldId="1972"/>
            <ac:spMk id="17" creationId="{00000000-0000-0000-0000-000000000000}"/>
          </ac:spMkLst>
        </pc:spChg>
      </pc:sldChg>
      <pc:sldChg chg="modSp mod">
        <pc:chgData name="Luiz Macedo" userId="7b3c29be-d15f-473b-8b79-40ce79eed9b8" providerId="ADAL" clId="{A8F1FF8C-3FAB-4693-9807-949F237B5625}" dt="2022-01-06T22:48:09.905" v="351" actId="1036"/>
        <pc:sldMkLst>
          <pc:docMk/>
          <pc:sldMk cId="41552005" sldId="1973"/>
        </pc:sldMkLst>
        <pc:spChg chg="mod">
          <ac:chgData name="Luiz Macedo" userId="7b3c29be-d15f-473b-8b79-40ce79eed9b8" providerId="ADAL" clId="{A8F1FF8C-3FAB-4693-9807-949F237B5625}" dt="2022-01-06T22:48:09.905" v="351" actId="1036"/>
          <ac:spMkLst>
            <pc:docMk/>
            <pc:sldMk cId="41552005" sldId="1973"/>
            <ac:spMk id="3" creationId="{BD031FC6-61B7-489A-B7EF-FD5BFCC180CE}"/>
          </ac:spMkLst>
        </pc:spChg>
        <pc:spChg chg="mod">
          <ac:chgData name="Luiz Macedo" userId="7b3c29be-d15f-473b-8b79-40ce79eed9b8" providerId="ADAL" clId="{A8F1FF8C-3FAB-4693-9807-949F237B5625}" dt="2022-01-06T22:48:09.905" v="351" actId="1036"/>
          <ac:spMkLst>
            <pc:docMk/>
            <pc:sldMk cId="41552005" sldId="1973"/>
            <ac:spMk id="4" creationId="{D5A94E2A-9755-4401-B185-961B33566F14}"/>
          </ac:spMkLst>
        </pc:spChg>
        <pc:spChg chg="mod">
          <ac:chgData name="Luiz Macedo" userId="7b3c29be-d15f-473b-8b79-40ce79eed9b8" providerId="ADAL" clId="{A8F1FF8C-3FAB-4693-9807-949F237B5625}" dt="2022-01-06T22:48:09.905" v="351" actId="1036"/>
          <ac:spMkLst>
            <pc:docMk/>
            <pc:sldMk cId="41552005" sldId="1973"/>
            <ac:spMk id="11" creationId="{09E1CA43-2752-4AD2-B9B3-EB7E5BF7B8AE}"/>
          </ac:spMkLst>
        </pc:spChg>
        <pc:spChg chg="mod">
          <ac:chgData name="Luiz Macedo" userId="7b3c29be-d15f-473b-8b79-40ce79eed9b8" providerId="ADAL" clId="{A8F1FF8C-3FAB-4693-9807-949F237B5625}" dt="2022-01-06T22:48:03.876" v="342"/>
          <ac:spMkLst>
            <pc:docMk/>
            <pc:sldMk cId="41552005" sldId="1973"/>
            <ac:spMk id="17" creationId="{00000000-0000-0000-0000-000000000000}"/>
          </ac:spMkLst>
        </pc:spChg>
        <pc:picChg chg="mod">
          <ac:chgData name="Luiz Macedo" userId="7b3c29be-d15f-473b-8b79-40ce79eed9b8" providerId="ADAL" clId="{A8F1FF8C-3FAB-4693-9807-949F237B5625}" dt="2022-01-06T22:48:09.905" v="351" actId="1036"/>
          <ac:picMkLst>
            <pc:docMk/>
            <pc:sldMk cId="41552005" sldId="1973"/>
            <ac:picMk id="9" creationId="{0DDB5184-ABDC-40AB-B29E-10B190F820F9}"/>
          </ac:picMkLst>
        </pc:picChg>
      </pc:sldChg>
      <pc:sldChg chg="modSp mod">
        <pc:chgData name="Luiz Macedo" userId="7b3c29be-d15f-473b-8b79-40ce79eed9b8" providerId="ADAL" clId="{A8F1FF8C-3FAB-4693-9807-949F237B5625}" dt="2022-01-06T22:48:33.992" v="352"/>
        <pc:sldMkLst>
          <pc:docMk/>
          <pc:sldMk cId="1807126723" sldId="1975"/>
        </pc:sldMkLst>
        <pc:spChg chg="mod">
          <ac:chgData name="Luiz Macedo" userId="7b3c29be-d15f-473b-8b79-40ce79eed9b8" providerId="ADAL" clId="{A8F1FF8C-3FAB-4693-9807-949F237B5625}" dt="2022-01-06T22:48:33.992" v="352"/>
          <ac:spMkLst>
            <pc:docMk/>
            <pc:sldMk cId="1807126723" sldId="1975"/>
            <ac:spMk id="17" creationId="{00000000-0000-0000-0000-000000000000}"/>
          </ac:spMkLst>
        </pc:spChg>
      </pc:sldChg>
      <pc:sldChg chg="modSp mod">
        <pc:chgData name="Luiz Macedo" userId="7b3c29be-d15f-473b-8b79-40ce79eed9b8" providerId="ADAL" clId="{A8F1FF8C-3FAB-4693-9807-949F237B5625}" dt="2022-01-06T22:47:38.684" v="340" actId="1036"/>
        <pc:sldMkLst>
          <pc:docMk/>
          <pc:sldMk cId="2404464755" sldId="1978"/>
        </pc:sldMkLst>
        <pc:spChg chg="mod">
          <ac:chgData name="Luiz Macedo" userId="7b3c29be-d15f-473b-8b79-40ce79eed9b8" providerId="ADAL" clId="{A8F1FF8C-3FAB-4693-9807-949F237B5625}" dt="2022-01-06T22:47:38.684" v="340" actId="1036"/>
          <ac:spMkLst>
            <pc:docMk/>
            <pc:sldMk cId="2404464755" sldId="1978"/>
            <ac:spMk id="8" creationId="{980D3217-4CF0-4633-9FC1-EB0EC12FE8E6}"/>
          </ac:spMkLst>
        </pc:spChg>
        <pc:spChg chg="mod">
          <ac:chgData name="Luiz Macedo" userId="7b3c29be-d15f-473b-8b79-40ce79eed9b8" providerId="ADAL" clId="{A8F1FF8C-3FAB-4693-9807-949F237B5625}" dt="2022-01-06T22:47:38.684" v="340" actId="1036"/>
          <ac:spMkLst>
            <pc:docMk/>
            <pc:sldMk cId="2404464755" sldId="1978"/>
            <ac:spMk id="9" creationId="{A9BD285C-0877-4CE8-AD3F-2F6962138A80}"/>
          </ac:spMkLst>
        </pc:spChg>
        <pc:spChg chg="mod">
          <ac:chgData name="Luiz Macedo" userId="7b3c29be-d15f-473b-8b79-40ce79eed9b8" providerId="ADAL" clId="{A8F1FF8C-3FAB-4693-9807-949F237B5625}" dt="2022-01-06T22:47:38.684" v="340" actId="1036"/>
          <ac:spMkLst>
            <pc:docMk/>
            <pc:sldMk cId="2404464755" sldId="1978"/>
            <ac:spMk id="10" creationId="{821107BE-2060-4EE5-8CD9-8620BB9BB7D7}"/>
          </ac:spMkLst>
        </pc:spChg>
        <pc:spChg chg="mod">
          <ac:chgData name="Luiz Macedo" userId="7b3c29be-d15f-473b-8b79-40ce79eed9b8" providerId="ADAL" clId="{A8F1FF8C-3FAB-4693-9807-949F237B5625}" dt="2022-01-06T22:47:38.684" v="340" actId="1036"/>
          <ac:spMkLst>
            <pc:docMk/>
            <pc:sldMk cId="2404464755" sldId="1978"/>
            <ac:spMk id="11" creationId="{7EC12FDD-F1CB-49E6-B7EB-4CA0EC117F02}"/>
          </ac:spMkLst>
        </pc:spChg>
        <pc:spChg chg="mod">
          <ac:chgData name="Luiz Macedo" userId="7b3c29be-d15f-473b-8b79-40ce79eed9b8" providerId="ADAL" clId="{A8F1FF8C-3FAB-4693-9807-949F237B5625}" dt="2022-01-06T22:47:38.684" v="340" actId="1036"/>
          <ac:spMkLst>
            <pc:docMk/>
            <pc:sldMk cId="2404464755" sldId="1978"/>
            <ac:spMk id="12" creationId="{B0D18ED9-D7FB-4712-B3DF-E697743F3F61}"/>
          </ac:spMkLst>
        </pc:spChg>
        <pc:spChg chg="mod">
          <ac:chgData name="Luiz Macedo" userId="7b3c29be-d15f-473b-8b79-40ce79eed9b8" providerId="ADAL" clId="{A8F1FF8C-3FAB-4693-9807-949F237B5625}" dt="2022-01-06T22:47:32.067" v="329"/>
          <ac:spMkLst>
            <pc:docMk/>
            <pc:sldMk cId="2404464755" sldId="1978"/>
            <ac:spMk id="17" creationId="{00000000-0000-0000-0000-000000000000}"/>
          </ac:spMkLst>
        </pc:spChg>
        <pc:spChg chg="mod">
          <ac:chgData name="Luiz Macedo" userId="7b3c29be-d15f-473b-8b79-40ce79eed9b8" providerId="ADAL" clId="{A8F1FF8C-3FAB-4693-9807-949F237B5625}" dt="2022-01-06T22:47:38.684" v="340" actId="1036"/>
          <ac:spMkLst>
            <pc:docMk/>
            <pc:sldMk cId="2404464755" sldId="1978"/>
            <ac:spMk id="41" creationId="{AB478E68-52EC-4130-982B-4D4440D8A7CC}"/>
          </ac:spMkLst>
        </pc:spChg>
        <pc:spChg chg="mod">
          <ac:chgData name="Luiz Macedo" userId="7b3c29be-d15f-473b-8b79-40ce79eed9b8" providerId="ADAL" clId="{A8F1FF8C-3FAB-4693-9807-949F237B5625}" dt="2022-01-06T22:47:38.684" v="340" actId="1036"/>
          <ac:spMkLst>
            <pc:docMk/>
            <pc:sldMk cId="2404464755" sldId="1978"/>
            <ac:spMk id="42" creationId="{40FB6CBF-A7E6-49DB-9B29-DE8FE5C7970F}"/>
          </ac:spMkLst>
        </pc:spChg>
        <pc:spChg chg="mod">
          <ac:chgData name="Luiz Macedo" userId="7b3c29be-d15f-473b-8b79-40ce79eed9b8" providerId="ADAL" clId="{A8F1FF8C-3FAB-4693-9807-949F237B5625}" dt="2022-01-06T22:47:38.684" v="340" actId="1036"/>
          <ac:spMkLst>
            <pc:docMk/>
            <pc:sldMk cId="2404464755" sldId="1978"/>
            <ac:spMk id="43" creationId="{812D18C5-AA7E-470A-9B3B-0AE33E0F5722}"/>
          </ac:spMkLst>
        </pc:spChg>
        <pc:spChg chg="mod">
          <ac:chgData name="Luiz Macedo" userId="7b3c29be-d15f-473b-8b79-40ce79eed9b8" providerId="ADAL" clId="{A8F1FF8C-3FAB-4693-9807-949F237B5625}" dt="2022-01-06T22:47:38.684" v="340" actId="1036"/>
          <ac:spMkLst>
            <pc:docMk/>
            <pc:sldMk cId="2404464755" sldId="1978"/>
            <ac:spMk id="44" creationId="{88D73E76-07B1-43D7-881F-4B3FA67F5B1D}"/>
          </ac:spMkLst>
        </pc:spChg>
      </pc:sldChg>
      <pc:sldChg chg="modSp mod">
        <pc:chgData name="Luiz Macedo" userId="7b3c29be-d15f-473b-8b79-40ce79eed9b8" providerId="ADAL" clId="{A8F1FF8C-3FAB-4693-9807-949F237B5625}" dt="2022-01-06T22:53:37.160" v="382"/>
        <pc:sldMkLst>
          <pc:docMk/>
          <pc:sldMk cId="2324941621" sldId="1980"/>
        </pc:sldMkLst>
        <pc:spChg chg="mod">
          <ac:chgData name="Luiz Macedo" userId="7b3c29be-d15f-473b-8b79-40ce79eed9b8" providerId="ADAL" clId="{A8F1FF8C-3FAB-4693-9807-949F237B5625}" dt="2022-01-06T22:53:37.160" v="382"/>
          <ac:spMkLst>
            <pc:docMk/>
            <pc:sldMk cId="2324941621" sldId="1980"/>
            <ac:spMk id="17" creationId="{00000000-0000-0000-0000-000000000000}"/>
          </ac:spMkLst>
        </pc:spChg>
      </pc:sldChg>
      <pc:sldChg chg="modSp mod">
        <pc:chgData name="Luiz Macedo" userId="7b3c29be-d15f-473b-8b79-40ce79eed9b8" providerId="ADAL" clId="{A8F1FF8C-3FAB-4693-9807-949F237B5625}" dt="2022-01-06T22:54:30.283" v="383"/>
        <pc:sldMkLst>
          <pc:docMk/>
          <pc:sldMk cId="2104348203" sldId="1983"/>
        </pc:sldMkLst>
        <pc:spChg chg="mod">
          <ac:chgData name="Luiz Macedo" userId="7b3c29be-d15f-473b-8b79-40ce79eed9b8" providerId="ADAL" clId="{A8F1FF8C-3FAB-4693-9807-949F237B5625}" dt="2022-01-06T22:54:30.283" v="383"/>
          <ac:spMkLst>
            <pc:docMk/>
            <pc:sldMk cId="2104348203" sldId="1983"/>
            <ac:spMk id="17" creationId="{00000000-0000-0000-0000-000000000000}"/>
          </ac:spMkLst>
        </pc:spChg>
      </pc:sldChg>
      <pc:sldChg chg="modSp mod">
        <pc:chgData name="Luiz Macedo" userId="7b3c29be-d15f-473b-8b79-40ce79eed9b8" providerId="ADAL" clId="{A8F1FF8C-3FAB-4693-9807-949F237B5625}" dt="2022-01-06T22:48:55.302" v="363"/>
        <pc:sldMkLst>
          <pc:docMk/>
          <pc:sldMk cId="3703015877" sldId="1990"/>
        </pc:sldMkLst>
        <pc:spChg chg="mod">
          <ac:chgData name="Luiz Macedo" userId="7b3c29be-d15f-473b-8b79-40ce79eed9b8" providerId="ADAL" clId="{A8F1FF8C-3FAB-4693-9807-949F237B5625}" dt="2022-01-06T22:48:55.302" v="363"/>
          <ac:spMkLst>
            <pc:docMk/>
            <pc:sldMk cId="3703015877" sldId="1990"/>
            <ac:spMk id="4" creationId="{00000000-0000-0000-0000-000000000000}"/>
          </ac:spMkLst>
        </pc:spChg>
      </pc:sldChg>
      <pc:sldChg chg="modSp mod">
        <pc:chgData name="Luiz Macedo" userId="7b3c29be-d15f-473b-8b79-40ce79eed9b8" providerId="ADAL" clId="{A8F1FF8C-3FAB-4693-9807-949F237B5625}" dt="2022-01-06T22:49:32.750" v="372"/>
        <pc:sldMkLst>
          <pc:docMk/>
          <pc:sldMk cId="2547572279" sldId="1991"/>
        </pc:sldMkLst>
        <pc:spChg chg="mod">
          <ac:chgData name="Luiz Macedo" userId="7b3c29be-d15f-473b-8b79-40ce79eed9b8" providerId="ADAL" clId="{A8F1FF8C-3FAB-4693-9807-949F237B5625}" dt="2022-01-06T22:49:32.750" v="372"/>
          <ac:spMkLst>
            <pc:docMk/>
            <pc:sldMk cId="2547572279" sldId="1991"/>
            <ac:spMk id="17" creationId="{00000000-0000-0000-0000-000000000000}"/>
          </ac:spMkLst>
        </pc:spChg>
      </pc:sldChg>
      <pc:sldChg chg="modSp mod">
        <pc:chgData name="Luiz Macedo" userId="7b3c29be-d15f-473b-8b79-40ce79eed9b8" providerId="ADAL" clId="{A8F1FF8C-3FAB-4693-9807-949F237B5625}" dt="2022-01-06T22:49:34.825" v="373"/>
        <pc:sldMkLst>
          <pc:docMk/>
          <pc:sldMk cId="3733706584" sldId="1992"/>
        </pc:sldMkLst>
        <pc:spChg chg="mod">
          <ac:chgData name="Luiz Macedo" userId="7b3c29be-d15f-473b-8b79-40ce79eed9b8" providerId="ADAL" clId="{A8F1FF8C-3FAB-4693-9807-949F237B5625}" dt="2022-01-06T22:49:34.825" v="373"/>
          <ac:spMkLst>
            <pc:docMk/>
            <pc:sldMk cId="3733706584" sldId="1992"/>
            <ac:spMk id="17" creationId="{00000000-0000-0000-0000-000000000000}"/>
          </ac:spMkLst>
        </pc:spChg>
      </pc:sldChg>
      <pc:sldChg chg="modSp mod">
        <pc:chgData name="Luiz Macedo" userId="7b3c29be-d15f-473b-8b79-40ce79eed9b8" providerId="ADAL" clId="{A8F1FF8C-3FAB-4693-9807-949F237B5625}" dt="2022-01-06T22:45:57.938" v="303" actId="20577"/>
        <pc:sldMkLst>
          <pc:docMk/>
          <pc:sldMk cId="141699579" sldId="1993"/>
        </pc:sldMkLst>
        <pc:spChg chg="mod">
          <ac:chgData name="Luiz Macedo" userId="7b3c29be-d15f-473b-8b79-40ce79eed9b8" providerId="ADAL" clId="{A8F1FF8C-3FAB-4693-9807-949F237B5625}" dt="2022-01-06T22:45:57.938" v="303" actId="20577"/>
          <ac:spMkLst>
            <pc:docMk/>
            <pc:sldMk cId="141699579" sldId="1993"/>
            <ac:spMk id="17" creationId="{00000000-0000-0000-0000-000000000000}"/>
          </ac:spMkLst>
        </pc:spChg>
      </pc:sldChg>
      <pc:sldChg chg="modSp mod">
        <pc:chgData name="Luiz Macedo" userId="7b3c29be-d15f-473b-8b79-40ce79eed9b8" providerId="ADAL" clId="{A8F1FF8C-3FAB-4693-9807-949F237B5625}" dt="2022-01-06T22:14:54.655" v="11"/>
        <pc:sldMkLst>
          <pc:docMk/>
          <pc:sldMk cId="564201075" sldId="1994"/>
        </pc:sldMkLst>
        <pc:spChg chg="mod">
          <ac:chgData name="Luiz Macedo" userId="7b3c29be-d15f-473b-8b79-40ce79eed9b8" providerId="ADAL" clId="{A8F1FF8C-3FAB-4693-9807-949F237B5625}" dt="2022-01-06T22:14:54.655" v="11"/>
          <ac:spMkLst>
            <pc:docMk/>
            <pc:sldMk cId="564201075" sldId="1994"/>
            <ac:spMk id="4" creationId="{0CD8665D-5A50-4F07-9D33-48CCD3FD74C7}"/>
          </ac:spMkLst>
        </pc:spChg>
      </pc:sldChg>
      <pc:sldChg chg="addSp modSp mod">
        <pc:chgData name="Luiz Macedo" userId="7b3c29be-d15f-473b-8b79-40ce79eed9b8" providerId="ADAL" clId="{A8F1FF8C-3FAB-4693-9807-949F237B5625}" dt="2022-01-06T22:21:24.290" v="136" actId="1035"/>
        <pc:sldMkLst>
          <pc:docMk/>
          <pc:sldMk cId="2832391767" sldId="1995"/>
        </pc:sldMkLst>
        <pc:spChg chg="add mod">
          <ac:chgData name="Luiz Macedo" userId="7b3c29be-d15f-473b-8b79-40ce79eed9b8" providerId="ADAL" clId="{A8F1FF8C-3FAB-4693-9807-949F237B5625}" dt="2022-01-06T22:21:24.290" v="136" actId="1035"/>
          <ac:spMkLst>
            <pc:docMk/>
            <pc:sldMk cId="2832391767" sldId="1995"/>
            <ac:spMk id="4" creationId="{2DE8D19D-4C85-4478-B801-909F74274662}"/>
          </ac:spMkLst>
        </pc:spChg>
        <pc:spChg chg="mod">
          <ac:chgData name="Luiz Macedo" userId="7b3c29be-d15f-473b-8b79-40ce79eed9b8" providerId="ADAL" clId="{A8F1FF8C-3FAB-4693-9807-949F237B5625}" dt="2022-01-06T22:21:24.290" v="136" actId="1035"/>
          <ac:spMkLst>
            <pc:docMk/>
            <pc:sldMk cId="2832391767" sldId="1995"/>
            <ac:spMk id="7" creationId="{32C26526-6C9D-4B0B-B335-529FCBAC4D91}"/>
          </ac:spMkLst>
        </pc:spChg>
        <pc:spChg chg="mod">
          <ac:chgData name="Luiz Macedo" userId="7b3c29be-d15f-473b-8b79-40ce79eed9b8" providerId="ADAL" clId="{A8F1FF8C-3FAB-4693-9807-949F237B5625}" dt="2022-01-06T22:21:24.290" v="136" actId="1035"/>
          <ac:spMkLst>
            <pc:docMk/>
            <pc:sldMk cId="2832391767" sldId="1995"/>
            <ac:spMk id="13" creationId="{7859A249-5976-42DF-BC26-D2CB686E1787}"/>
          </ac:spMkLst>
        </pc:spChg>
        <pc:picChg chg="add mod">
          <ac:chgData name="Luiz Macedo" userId="7b3c29be-d15f-473b-8b79-40ce79eed9b8" providerId="ADAL" clId="{A8F1FF8C-3FAB-4693-9807-949F237B5625}" dt="2022-01-06T22:21:24.290" v="136" actId="1035"/>
          <ac:picMkLst>
            <pc:docMk/>
            <pc:sldMk cId="2832391767" sldId="1995"/>
            <ac:picMk id="2" creationId="{42167078-EC70-42C6-8B4B-E588EAED9612}"/>
          </ac:picMkLst>
        </pc:picChg>
        <pc:picChg chg="mod">
          <ac:chgData name="Luiz Macedo" userId="7b3c29be-d15f-473b-8b79-40ce79eed9b8" providerId="ADAL" clId="{A8F1FF8C-3FAB-4693-9807-949F237B5625}" dt="2022-01-06T22:21:24.290" v="136" actId="1035"/>
          <ac:picMkLst>
            <pc:docMk/>
            <pc:sldMk cId="2832391767" sldId="1995"/>
            <ac:picMk id="3" creationId="{39066287-7B97-4BA4-A29B-1B82733439B4}"/>
          </ac:picMkLst>
        </pc:picChg>
        <pc:picChg chg="mod">
          <ac:chgData name="Luiz Macedo" userId="7b3c29be-d15f-473b-8b79-40ce79eed9b8" providerId="ADAL" clId="{A8F1FF8C-3FAB-4693-9807-949F237B5625}" dt="2022-01-06T22:21:24.290" v="136" actId="1035"/>
          <ac:picMkLst>
            <pc:docMk/>
            <pc:sldMk cId="2832391767" sldId="1995"/>
            <ac:picMk id="22" creationId="{85FA41FC-BBAD-47BE-9C8B-E15549446C4D}"/>
          </ac:picMkLst>
        </pc:picChg>
        <pc:cxnChg chg="add mod">
          <ac:chgData name="Luiz Macedo" userId="7b3c29be-d15f-473b-8b79-40ce79eed9b8" providerId="ADAL" clId="{A8F1FF8C-3FAB-4693-9807-949F237B5625}" dt="2022-01-06T22:21:24.290" v="136" actId="1035"/>
          <ac:cxnSpMkLst>
            <pc:docMk/>
            <pc:sldMk cId="2832391767" sldId="1995"/>
            <ac:cxnSpMk id="5" creationId="{B033B5DB-C63B-4217-9674-3D83F64EB6B4}"/>
          </ac:cxnSpMkLst>
        </pc:cxnChg>
        <pc:cxnChg chg="mod">
          <ac:chgData name="Luiz Macedo" userId="7b3c29be-d15f-473b-8b79-40ce79eed9b8" providerId="ADAL" clId="{A8F1FF8C-3FAB-4693-9807-949F237B5625}" dt="2022-01-06T22:21:24.290" v="136" actId="1035"/>
          <ac:cxnSpMkLst>
            <pc:docMk/>
            <pc:sldMk cId="2832391767" sldId="1995"/>
            <ac:cxnSpMk id="6" creationId="{3B1CB941-BCC9-464E-AE45-784BA1852AF5}"/>
          </ac:cxnSpMkLst>
        </pc:cxnChg>
      </pc:sldChg>
      <pc:sldChg chg="modSp mod">
        <pc:chgData name="Luiz Macedo" userId="7b3c29be-d15f-473b-8b79-40ce79eed9b8" providerId="ADAL" clId="{A8F1FF8C-3FAB-4693-9807-949F237B5625}" dt="2022-01-06T22:55:05.119" v="385" actId="20577"/>
        <pc:sldMkLst>
          <pc:docMk/>
          <pc:sldMk cId="2359759836" sldId="1996"/>
        </pc:sldMkLst>
        <pc:spChg chg="mod">
          <ac:chgData name="Luiz Macedo" userId="7b3c29be-d15f-473b-8b79-40ce79eed9b8" providerId="ADAL" clId="{A8F1FF8C-3FAB-4693-9807-949F237B5625}" dt="2022-01-06T22:55:05.119" v="385" actId="20577"/>
          <ac:spMkLst>
            <pc:docMk/>
            <pc:sldMk cId="2359759836" sldId="1996"/>
            <ac:spMk id="10" creationId="{4E0AE97C-0565-41AD-9EB3-B88429F8455B}"/>
          </ac:spMkLst>
        </pc:spChg>
        <pc:spChg chg="mod">
          <ac:chgData name="Luiz Macedo" userId="7b3c29be-d15f-473b-8b79-40ce79eed9b8" providerId="ADAL" clId="{A8F1FF8C-3FAB-4693-9807-949F237B5625}" dt="2022-01-06T22:54:50.579" v="384"/>
          <ac:spMkLst>
            <pc:docMk/>
            <pc:sldMk cId="2359759836" sldId="1996"/>
            <ac:spMk id="17" creationId="{00000000-0000-0000-0000-000000000000}"/>
          </ac:spMkLst>
        </pc:spChg>
      </pc:sldChg>
    </pc:docChg>
  </pc:docChgLst>
  <pc:docChgLst>
    <pc:chgData name="Luiz Macedo" userId="7b3c29be-d15f-473b-8b79-40ce79eed9b8" providerId="ADAL" clId="{204ABDC8-2F33-4FFA-8E11-76B8E6096A64}"/>
    <pc:docChg chg="undo custSel addSld delSld modSld sldOrd">
      <pc:chgData name="Luiz Macedo" userId="7b3c29be-d15f-473b-8b79-40ce79eed9b8" providerId="ADAL" clId="{204ABDC8-2F33-4FFA-8E11-76B8E6096A64}" dt="2022-04-08T18:35:04.186" v="404" actId="1076"/>
      <pc:docMkLst>
        <pc:docMk/>
      </pc:docMkLst>
      <pc:sldChg chg="modSp add del mod">
        <pc:chgData name="Luiz Macedo" userId="7b3c29be-d15f-473b-8b79-40ce79eed9b8" providerId="ADAL" clId="{204ABDC8-2F33-4FFA-8E11-76B8E6096A64}" dt="2022-03-23T17:02:34.204" v="351" actId="47"/>
        <pc:sldMkLst>
          <pc:docMk/>
          <pc:sldMk cId="1407176425" sldId="260"/>
        </pc:sldMkLst>
        <pc:spChg chg="mod">
          <ac:chgData name="Luiz Macedo" userId="7b3c29be-d15f-473b-8b79-40ce79eed9b8" providerId="ADAL" clId="{204ABDC8-2F33-4FFA-8E11-76B8E6096A64}" dt="2022-03-01T23:02:17.053" v="62"/>
          <ac:spMkLst>
            <pc:docMk/>
            <pc:sldMk cId="1407176425" sldId="260"/>
            <ac:spMk id="3" creationId="{4F441C4E-56CE-4C23-8B62-71E4D5C4EAF3}"/>
          </ac:spMkLst>
        </pc:spChg>
      </pc:sldChg>
      <pc:sldChg chg="add del">
        <pc:chgData name="Luiz Macedo" userId="7b3c29be-d15f-473b-8b79-40ce79eed9b8" providerId="ADAL" clId="{204ABDC8-2F33-4FFA-8E11-76B8E6096A64}" dt="2022-03-23T17:02:34.204" v="351" actId="47"/>
        <pc:sldMkLst>
          <pc:docMk/>
          <pc:sldMk cId="238102645" sldId="262"/>
        </pc:sldMkLst>
      </pc:sldChg>
      <pc:sldChg chg="add del">
        <pc:chgData name="Luiz Macedo" userId="7b3c29be-d15f-473b-8b79-40ce79eed9b8" providerId="ADAL" clId="{204ABDC8-2F33-4FFA-8E11-76B8E6096A64}" dt="2022-03-23T17:02:34.204" v="351" actId="47"/>
        <pc:sldMkLst>
          <pc:docMk/>
          <pc:sldMk cId="2172122049" sldId="263"/>
        </pc:sldMkLst>
      </pc:sldChg>
      <pc:sldChg chg="add del">
        <pc:chgData name="Luiz Macedo" userId="7b3c29be-d15f-473b-8b79-40ce79eed9b8" providerId="ADAL" clId="{204ABDC8-2F33-4FFA-8E11-76B8E6096A64}" dt="2022-03-23T17:02:34.204" v="351" actId="47"/>
        <pc:sldMkLst>
          <pc:docMk/>
          <pc:sldMk cId="3055295533" sldId="264"/>
        </pc:sldMkLst>
      </pc:sldChg>
      <pc:sldChg chg="add del">
        <pc:chgData name="Luiz Macedo" userId="7b3c29be-d15f-473b-8b79-40ce79eed9b8" providerId="ADAL" clId="{204ABDC8-2F33-4FFA-8E11-76B8E6096A64}" dt="2022-03-23T17:02:34.204" v="351" actId="47"/>
        <pc:sldMkLst>
          <pc:docMk/>
          <pc:sldMk cId="3093514038" sldId="266"/>
        </pc:sldMkLst>
      </pc:sldChg>
      <pc:sldChg chg="add del">
        <pc:chgData name="Luiz Macedo" userId="7b3c29be-d15f-473b-8b79-40ce79eed9b8" providerId="ADAL" clId="{204ABDC8-2F33-4FFA-8E11-76B8E6096A64}" dt="2022-03-23T17:02:34.204" v="351" actId="47"/>
        <pc:sldMkLst>
          <pc:docMk/>
          <pc:sldMk cId="1292922253" sldId="267"/>
        </pc:sldMkLst>
      </pc:sldChg>
      <pc:sldChg chg="add del">
        <pc:chgData name="Luiz Macedo" userId="7b3c29be-d15f-473b-8b79-40ce79eed9b8" providerId="ADAL" clId="{204ABDC8-2F33-4FFA-8E11-76B8E6096A64}" dt="2022-03-23T17:02:34.204" v="351" actId="47"/>
        <pc:sldMkLst>
          <pc:docMk/>
          <pc:sldMk cId="4237138991" sldId="268"/>
        </pc:sldMkLst>
      </pc:sldChg>
      <pc:sldChg chg="modSp add del mod">
        <pc:chgData name="Luiz Macedo" userId="7b3c29be-d15f-473b-8b79-40ce79eed9b8" providerId="ADAL" clId="{204ABDC8-2F33-4FFA-8E11-76B8E6096A64}" dt="2022-03-23T17:02:38.482" v="352" actId="47"/>
        <pc:sldMkLst>
          <pc:docMk/>
          <pc:sldMk cId="3027592438" sldId="269"/>
        </pc:sldMkLst>
        <pc:spChg chg="mod">
          <ac:chgData name="Luiz Macedo" userId="7b3c29be-d15f-473b-8b79-40ce79eed9b8" providerId="ADAL" clId="{204ABDC8-2F33-4FFA-8E11-76B8E6096A64}" dt="2022-03-01T23:02:20.481" v="63"/>
          <ac:spMkLst>
            <pc:docMk/>
            <pc:sldMk cId="3027592438" sldId="269"/>
            <ac:spMk id="3" creationId="{FB56909E-93F2-4351-9794-CD0A6F94D829}"/>
          </ac:spMkLst>
        </pc:spChg>
      </pc:sldChg>
      <pc:sldChg chg="add del">
        <pc:chgData name="Luiz Macedo" userId="7b3c29be-d15f-473b-8b79-40ce79eed9b8" providerId="ADAL" clId="{204ABDC8-2F33-4FFA-8E11-76B8E6096A64}" dt="2022-03-23T17:02:38.482" v="352" actId="47"/>
        <pc:sldMkLst>
          <pc:docMk/>
          <pc:sldMk cId="225120351" sldId="270"/>
        </pc:sldMkLst>
      </pc:sldChg>
      <pc:sldChg chg="add del">
        <pc:chgData name="Luiz Macedo" userId="7b3c29be-d15f-473b-8b79-40ce79eed9b8" providerId="ADAL" clId="{204ABDC8-2F33-4FFA-8E11-76B8E6096A64}" dt="2022-03-23T17:02:38.482" v="352" actId="47"/>
        <pc:sldMkLst>
          <pc:docMk/>
          <pc:sldMk cId="2664444115" sldId="272"/>
        </pc:sldMkLst>
      </pc:sldChg>
      <pc:sldChg chg="modSp add del">
        <pc:chgData name="Luiz Macedo" userId="7b3c29be-d15f-473b-8b79-40ce79eed9b8" providerId="ADAL" clId="{204ABDC8-2F33-4FFA-8E11-76B8E6096A64}" dt="2022-03-23T17:02:38.482" v="352" actId="47"/>
        <pc:sldMkLst>
          <pc:docMk/>
          <pc:sldMk cId="139321533" sldId="273"/>
        </pc:sldMkLst>
        <pc:spChg chg="mod">
          <ac:chgData name="Luiz Macedo" userId="7b3c29be-d15f-473b-8b79-40ce79eed9b8" providerId="ADAL" clId="{204ABDC8-2F33-4FFA-8E11-76B8E6096A64}" dt="2022-03-11T22:36:02.821" v="298" actId="20578"/>
          <ac:spMkLst>
            <pc:docMk/>
            <pc:sldMk cId="139321533" sldId="273"/>
            <ac:spMk id="20" creationId="{F8A4D59C-E6C2-406D-82C6-44CB3BF47184}"/>
          </ac:spMkLst>
        </pc:spChg>
      </pc:sldChg>
      <pc:sldChg chg="add del">
        <pc:chgData name="Luiz Macedo" userId="7b3c29be-d15f-473b-8b79-40ce79eed9b8" providerId="ADAL" clId="{204ABDC8-2F33-4FFA-8E11-76B8E6096A64}" dt="2022-03-23T17:02:38.482" v="352" actId="47"/>
        <pc:sldMkLst>
          <pc:docMk/>
          <pc:sldMk cId="2499631700" sldId="274"/>
        </pc:sldMkLst>
      </pc:sldChg>
      <pc:sldChg chg="add del">
        <pc:chgData name="Luiz Macedo" userId="7b3c29be-d15f-473b-8b79-40ce79eed9b8" providerId="ADAL" clId="{204ABDC8-2F33-4FFA-8E11-76B8E6096A64}" dt="2022-03-23T17:02:38.482" v="352" actId="47"/>
        <pc:sldMkLst>
          <pc:docMk/>
          <pc:sldMk cId="3800843296" sldId="276"/>
        </pc:sldMkLst>
      </pc:sldChg>
      <pc:sldChg chg="modSp add del mod">
        <pc:chgData name="Luiz Macedo" userId="7b3c29be-d15f-473b-8b79-40ce79eed9b8" providerId="ADAL" clId="{204ABDC8-2F33-4FFA-8E11-76B8E6096A64}" dt="2022-03-23T17:02:42.119" v="353" actId="47"/>
        <pc:sldMkLst>
          <pc:docMk/>
          <pc:sldMk cId="2582899375" sldId="278"/>
        </pc:sldMkLst>
        <pc:spChg chg="mod">
          <ac:chgData name="Luiz Macedo" userId="7b3c29be-d15f-473b-8b79-40ce79eed9b8" providerId="ADAL" clId="{204ABDC8-2F33-4FFA-8E11-76B8E6096A64}" dt="2022-03-01T23:02:23.372" v="64"/>
          <ac:spMkLst>
            <pc:docMk/>
            <pc:sldMk cId="2582899375" sldId="278"/>
            <ac:spMk id="3" creationId="{2B5EBD69-F7B0-4242-BBE0-055ADE2CF80A}"/>
          </ac:spMkLst>
        </pc:spChg>
      </pc:sldChg>
      <pc:sldChg chg="add del">
        <pc:chgData name="Luiz Macedo" userId="7b3c29be-d15f-473b-8b79-40ce79eed9b8" providerId="ADAL" clId="{204ABDC8-2F33-4FFA-8E11-76B8E6096A64}" dt="2022-03-23T17:02:42.119" v="353" actId="47"/>
        <pc:sldMkLst>
          <pc:docMk/>
          <pc:sldMk cId="3847700964" sldId="279"/>
        </pc:sldMkLst>
      </pc:sldChg>
      <pc:sldChg chg="add del">
        <pc:chgData name="Luiz Macedo" userId="7b3c29be-d15f-473b-8b79-40ce79eed9b8" providerId="ADAL" clId="{204ABDC8-2F33-4FFA-8E11-76B8E6096A64}" dt="2022-03-23T17:02:42.119" v="353" actId="47"/>
        <pc:sldMkLst>
          <pc:docMk/>
          <pc:sldMk cId="3231532422" sldId="280"/>
        </pc:sldMkLst>
      </pc:sldChg>
      <pc:sldChg chg="add del">
        <pc:chgData name="Luiz Macedo" userId="7b3c29be-d15f-473b-8b79-40ce79eed9b8" providerId="ADAL" clId="{204ABDC8-2F33-4FFA-8E11-76B8E6096A64}" dt="2022-03-23T17:02:42.119" v="353" actId="47"/>
        <pc:sldMkLst>
          <pc:docMk/>
          <pc:sldMk cId="2612392890" sldId="282"/>
        </pc:sldMkLst>
      </pc:sldChg>
      <pc:sldChg chg="modSp add del mod">
        <pc:chgData name="Luiz Macedo" userId="7b3c29be-d15f-473b-8b79-40ce79eed9b8" providerId="ADAL" clId="{204ABDC8-2F33-4FFA-8E11-76B8E6096A64}" dt="2022-03-23T17:02:42.119" v="353" actId="47"/>
        <pc:sldMkLst>
          <pc:docMk/>
          <pc:sldMk cId="1277013921" sldId="283"/>
        </pc:sldMkLst>
        <pc:spChg chg="mod">
          <ac:chgData name="Luiz Macedo" userId="7b3c29be-d15f-473b-8b79-40ce79eed9b8" providerId="ADAL" clId="{204ABDC8-2F33-4FFA-8E11-76B8E6096A64}" dt="2022-03-14T15:17:40.479" v="342" actId="20577"/>
          <ac:spMkLst>
            <pc:docMk/>
            <pc:sldMk cId="1277013921" sldId="283"/>
            <ac:spMk id="8" creationId="{92A76488-584B-4080-ACC0-97D333EB5A92}"/>
          </ac:spMkLst>
        </pc:spChg>
      </pc:sldChg>
      <pc:sldChg chg="add del">
        <pc:chgData name="Luiz Macedo" userId="7b3c29be-d15f-473b-8b79-40ce79eed9b8" providerId="ADAL" clId="{204ABDC8-2F33-4FFA-8E11-76B8E6096A64}" dt="2022-03-23T17:02:42.119" v="353" actId="47"/>
        <pc:sldMkLst>
          <pc:docMk/>
          <pc:sldMk cId="2639138507" sldId="284"/>
        </pc:sldMkLst>
      </pc:sldChg>
      <pc:sldChg chg="add del">
        <pc:chgData name="Luiz Macedo" userId="7b3c29be-d15f-473b-8b79-40ce79eed9b8" providerId="ADAL" clId="{204ABDC8-2F33-4FFA-8E11-76B8E6096A64}" dt="2022-03-23T17:02:42.119" v="353" actId="47"/>
        <pc:sldMkLst>
          <pc:docMk/>
          <pc:sldMk cId="231712386" sldId="286"/>
        </pc:sldMkLst>
      </pc:sldChg>
      <pc:sldChg chg="del">
        <pc:chgData name="Luiz Macedo" userId="7b3c29be-d15f-473b-8b79-40ce79eed9b8" providerId="ADAL" clId="{204ABDC8-2F33-4FFA-8E11-76B8E6096A64}" dt="2022-03-23T19:08:50.692" v="393" actId="47"/>
        <pc:sldMkLst>
          <pc:docMk/>
          <pc:sldMk cId="3753750616" sldId="292"/>
        </pc:sldMkLst>
      </pc:sldChg>
      <pc:sldChg chg="del">
        <pc:chgData name="Luiz Macedo" userId="7b3c29be-d15f-473b-8b79-40ce79eed9b8" providerId="ADAL" clId="{204ABDC8-2F33-4FFA-8E11-76B8E6096A64}" dt="2022-03-23T19:09:12.142" v="394" actId="47"/>
        <pc:sldMkLst>
          <pc:docMk/>
          <pc:sldMk cId="649700544" sldId="293"/>
        </pc:sldMkLst>
      </pc:sldChg>
      <pc:sldChg chg="add del">
        <pc:chgData name="Luiz Macedo" userId="7b3c29be-d15f-473b-8b79-40ce79eed9b8" providerId="ADAL" clId="{204ABDC8-2F33-4FFA-8E11-76B8E6096A64}" dt="2022-03-23T17:02:34.204" v="351" actId="47"/>
        <pc:sldMkLst>
          <pc:docMk/>
          <pc:sldMk cId="3132338463" sldId="294"/>
        </pc:sldMkLst>
      </pc:sldChg>
      <pc:sldChg chg="add del">
        <pc:chgData name="Luiz Macedo" userId="7b3c29be-d15f-473b-8b79-40ce79eed9b8" providerId="ADAL" clId="{204ABDC8-2F33-4FFA-8E11-76B8E6096A64}" dt="2022-03-23T17:02:38.482" v="352" actId="47"/>
        <pc:sldMkLst>
          <pc:docMk/>
          <pc:sldMk cId="799784403" sldId="295"/>
        </pc:sldMkLst>
      </pc:sldChg>
      <pc:sldChg chg="add del">
        <pc:chgData name="Luiz Macedo" userId="7b3c29be-d15f-473b-8b79-40ce79eed9b8" providerId="ADAL" clId="{204ABDC8-2F33-4FFA-8E11-76B8E6096A64}" dt="2022-03-23T17:02:38.482" v="352" actId="47"/>
        <pc:sldMkLst>
          <pc:docMk/>
          <pc:sldMk cId="759289096" sldId="296"/>
        </pc:sldMkLst>
      </pc:sldChg>
      <pc:sldChg chg="add del">
        <pc:chgData name="Luiz Macedo" userId="7b3c29be-d15f-473b-8b79-40ce79eed9b8" providerId="ADAL" clId="{204ABDC8-2F33-4FFA-8E11-76B8E6096A64}" dt="2022-03-23T17:02:38.482" v="352" actId="47"/>
        <pc:sldMkLst>
          <pc:docMk/>
          <pc:sldMk cId="4167714859" sldId="297"/>
        </pc:sldMkLst>
      </pc:sldChg>
      <pc:sldChg chg="add del">
        <pc:chgData name="Luiz Macedo" userId="7b3c29be-d15f-473b-8b79-40ce79eed9b8" providerId="ADAL" clId="{204ABDC8-2F33-4FFA-8E11-76B8E6096A64}" dt="2022-03-23T17:02:42.119" v="353" actId="47"/>
        <pc:sldMkLst>
          <pc:docMk/>
          <pc:sldMk cId="2391506865" sldId="298"/>
        </pc:sldMkLst>
      </pc:sldChg>
      <pc:sldChg chg="modSp mod">
        <pc:chgData name="Luiz Macedo" userId="7b3c29be-d15f-473b-8b79-40ce79eed9b8" providerId="ADAL" clId="{204ABDC8-2F33-4FFA-8E11-76B8E6096A64}" dt="2022-04-08T18:35:04.186" v="404" actId="1076"/>
        <pc:sldMkLst>
          <pc:docMk/>
          <pc:sldMk cId="3635852913" sldId="1719"/>
        </pc:sldMkLst>
        <pc:spChg chg="mod">
          <ac:chgData name="Luiz Macedo" userId="7b3c29be-d15f-473b-8b79-40ce79eed9b8" providerId="ADAL" clId="{204ABDC8-2F33-4FFA-8E11-76B8E6096A64}" dt="2022-04-08T18:35:04.186" v="404" actId="1076"/>
          <ac:spMkLst>
            <pc:docMk/>
            <pc:sldMk cId="3635852913" sldId="1719"/>
            <ac:spMk id="4" creationId="{00000000-0000-0000-0000-000000000000}"/>
          </ac:spMkLst>
        </pc:spChg>
      </pc:sldChg>
      <pc:sldChg chg="modSp mod">
        <pc:chgData name="Luiz Macedo" userId="7b3c29be-d15f-473b-8b79-40ce79eed9b8" providerId="ADAL" clId="{204ABDC8-2F33-4FFA-8E11-76B8E6096A64}" dt="2022-03-01T23:01:59.630" v="57"/>
        <pc:sldMkLst>
          <pc:docMk/>
          <pc:sldMk cId="2624785565" sldId="1878"/>
        </pc:sldMkLst>
        <pc:spChg chg="mod">
          <ac:chgData name="Luiz Macedo" userId="7b3c29be-d15f-473b-8b79-40ce79eed9b8" providerId="ADAL" clId="{204ABDC8-2F33-4FFA-8E11-76B8E6096A64}" dt="2022-03-01T23:01:59.630" v="57"/>
          <ac:spMkLst>
            <pc:docMk/>
            <pc:sldMk cId="2624785565" sldId="1878"/>
            <ac:spMk id="4" creationId="{00000000-0000-0000-0000-000000000000}"/>
          </ac:spMkLst>
        </pc:spChg>
      </pc:sldChg>
      <pc:sldChg chg="modSp mod">
        <pc:chgData name="Luiz Macedo" userId="7b3c29be-d15f-473b-8b79-40ce79eed9b8" providerId="ADAL" clId="{204ABDC8-2F33-4FFA-8E11-76B8E6096A64}" dt="2022-03-01T23:02:04.586" v="58"/>
        <pc:sldMkLst>
          <pc:docMk/>
          <pc:sldMk cId="177332224" sldId="1879"/>
        </pc:sldMkLst>
        <pc:spChg chg="mod">
          <ac:chgData name="Luiz Macedo" userId="7b3c29be-d15f-473b-8b79-40ce79eed9b8" providerId="ADAL" clId="{204ABDC8-2F33-4FFA-8E11-76B8E6096A64}" dt="2022-03-01T23:02:04.586" v="58"/>
          <ac:spMkLst>
            <pc:docMk/>
            <pc:sldMk cId="177332224" sldId="1879"/>
            <ac:spMk id="4" creationId="{00000000-0000-0000-0000-000000000000}"/>
          </ac:spMkLst>
        </pc:spChg>
      </pc:sldChg>
      <pc:sldChg chg="modSp mod">
        <pc:chgData name="Luiz Macedo" userId="7b3c29be-d15f-473b-8b79-40ce79eed9b8" providerId="ADAL" clId="{204ABDC8-2F33-4FFA-8E11-76B8E6096A64}" dt="2022-03-01T23:02:07.754" v="59"/>
        <pc:sldMkLst>
          <pc:docMk/>
          <pc:sldMk cId="3077610395" sldId="1882"/>
        </pc:sldMkLst>
        <pc:spChg chg="mod">
          <ac:chgData name="Luiz Macedo" userId="7b3c29be-d15f-473b-8b79-40ce79eed9b8" providerId="ADAL" clId="{204ABDC8-2F33-4FFA-8E11-76B8E6096A64}" dt="2022-03-01T23:02:07.754" v="59"/>
          <ac:spMkLst>
            <pc:docMk/>
            <pc:sldMk cId="3077610395" sldId="1882"/>
            <ac:spMk id="4" creationId="{00000000-0000-0000-0000-000000000000}"/>
          </ac:spMkLst>
        </pc:spChg>
      </pc:sldChg>
      <pc:sldChg chg="modSp add del mod ord">
        <pc:chgData name="Luiz Macedo" userId="7b3c29be-d15f-473b-8b79-40ce79eed9b8" providerId="ADAL" clId="{204ABDC8-2F33-4FFA-8E11-76B8E6096A64}" dt="2022-03-23T17:04:03.264" v="354" actId="47"/>
        <pc:sldMkLst>
          <pc:docMk/>
          <pc:sldMk cId="390543972" sldId="1947"/>
        </pc:sldMkLst>
        <pc:spChg chg="mod">
          <ac:chgData name="Luiz Macedo" userId="7b3c29be-d15f-473b-8b79-40ce79eed9b8" providerId="ADAL" clId="{204ABDC8-2F33-4FFA-8E11-76B8E6096A64}" dt="2022-03-01T23:38:09" v="80" actId="20577"/>
          <ac:spMkLst>
            <pc:docMk/>
            <pc:sldMk cId="390543972" sldId="1947"/>
            <ac:spMk id="17" creationId="{00000000-0000-0000-0000-000000000000}"/>
          </ac:spMkLst>
        </pc:spChg>
      </pc:sldChg>
      <pc:sldChg chg="modSp add del mod ord">
        <pc:chgData name="Luiz Macedo" userId="7b3c29be-d15f-473b-8b79-40ce79eed9b8" providerId="ADAL" clId="{204ABDC8-2F33-4FFA-8E11-76B8E6096A64}" dt="2022-03-23T17:04:03.264" v="354" actId="47"/>
        <pc:sldMkLst>
          <pc:docMk/>
          <pc:sldMk cId="4124606655" sldId="1950"/>
        </pc:sldMkLst>
        <pc:spChg chg="mod">
          <ac:chgData name="Luiz Macedo" userId="7b3c29be-d15f-473b-8b79-40ce79eed9b8" providerId="ADAL" clId="{204ABDC8-2F33-4FFA-8E11-76B8E6096A64}" dt="2022-03-01T23:38:05.869" v="78" actId="20577"/>
          <ac:spMkLst>
            <pc:docMk/>
            <pc:sldMk cId="4124606655" sldId="1950"/>
            <ac:spMk id="17" creationId="{00000000-0000-0000-0000-000000000000}"/>
          </ac:spMkLst>
        </pc:spChg>
      </pc:sldChg>
      <pc:sldChg chg="modSp mod">
        <pc:chgData name="Luiz Macedo" userId="7b3c29be-d15f-473b-8b79-40ce79eed9b8" providerId="ADAL" clId="{204ABDC8-2F33-4FFA-8E11-76B8E6096A64}" dt="2022-03-01T23:01:56.521" v="56" actId="20577"/>
        <pc:sldMkLst>
          <pc:docMk/>
          <pc:sldMk cId="3060697331" sldId="1957"/>
        </pc:sldMkLst>
        <pc:spChg chg="mod">
          <ac:chgData name="Luiz Macedo" userId="7b3c29be-d15f-473b-8b79-40ce79eed9b8" providerId="ADAL" clId="{204ABDC8-2F33-4FFA-8E11-76B8E6096A64}" dt="2022-03-01T23:01:56.521" v="56" actId="20577"/>
          <ac:spMkLst>
            <pc:docMk/>
            <pc:sldMk cId="3060697331" sldId="1957"/>
            <ac:spMk id="4" creationId="{0CD8665D-5A50-4F07-9D33-48CCD3FD74C7}"/>
          </ac:spMkLst>
        </pc:spChg>
      </pc:sldChg>
      <pc:sldChg chg="addSp delSp modSp mod">
        <pc:chgData name="Luiz Macedo" userId="7b3c29be-d15f-473b-8b79-40ce79eed9b8" providerId="ADAL" clId="{204ABDC8-2F33-4FFA-8E11-76B8E6096A64}" dt="2022-03-23T17:15:02.718" v="387" actId="1036"/>
        <pc:sldMkLst>
          <pc:docMk/>
          <pc:sldMk cId="1663750524" sldId="1958"/>
        </pc:sldMkLst>
        <pc:spChg chg="del mod">
          <ac:chgData name="Luiz Macedo" userId="7b3c29be-d15f-473b-8b79-40ce79eed9b8" providerId="ADAL" clId="{204ABDC8-2F33-4FFA-8E11-76B8E6096A64}" dt="2022-03-23T17:07:23.040" v="358" actId="478"/>
          <ac:spMkLst>
            <pc:docMk/>
            <pc:sldMk cId="1663750524" sldId="1958"/>
            <ac:spMk id="3" creationId="{10548B93-F5D6-42EE-9340-72736F8D74F8}"/>
          </ac:spMkLst>
        </pc:spChg>
        <pc:spChg chg="mod">
          <ac:chgData name="Luiz Macedo" userId="7b3c29be-d15f-473b-8b79-40ce79eed9b8" providerId="ADAL" clId="{204ABDC8-2F33-4FFA-8E11-76B8E6096A64}" dt="2022-03-23T17:14:56.713" v="382" actId="1035"/>
          <ac:spMkLst>
            <pc:docMk/>
            <pc:sldMk cId="1663750524" sldId="1958"/>
            <ac:spMk id="26" creationId="{565D7C09-8E08-4BA4-98F2-6480BB7E64C1}"/>
          </ac:spMkLst>
        </pc:spChg>
        <pc:spChg chg="mod">
          <ac:chgData name="Luiz Macedo" userId="7b3c29be-d15f-473b-8b79-40ce79eed9b8" providerId="ADAL" clId="{204ABDC8-2F33-4FFA-8E11-76B8E6096A64}" dt="2022-03-23T17:14:50.581" v="377" actId="1076"/>
          <ac:spMkLst>
            <pc:docMk/>
            <pc:sldMk cId="1663750524" sldId="1958"/>
            <ac:spMk id="29" creationId="{90C2F772-2AFE-4732-9BFF-FC8631DA6C54}"/>
          </ac:spMkLst>
        </pc:spChg>
        <pc:spChg chg="mod">
          <ac:chgData name="Luiz Macedo" userId="7b3c29be-d15f-473b-8b79-40ce79eed9b8" providerId="ADAL" clId="{204ABDC8-2F33-4FFA-8E11-76B8E6096A64}" dt="2022-03-23T17:15:02.718" v="387" actId="1036"/>
          <ac:spMkLst>
            <pc:docMk/>
            <pc:sldMk cId="1663750524" sldId="1958"/>
            <ac:spMk id="32" creationId="{7069B545-2690-4FC4-8493-211418E14BBE}"/>
          </ac:spMkLst>
        </pc:spChg>
        <pc:spChg chg="mod">
          <ac:chgData name="Luiz Macedo" userId="7b3c29be-d15f-473b-8b79-40ce79eed9b8" providerId="ADAL" clId="{204ABDC8-2F33-4FFA-8E11-76B8E6096A64}" dt="2022-03-23T17:14:56.713" v="382" actId="1035"/>
          <ac:spMkLst>
            <pc:docMk/>
            <pc:sldMk cId="1663750524" sldId="1958"/>
            <ac:spMk id="36" creationId="{CB9B5A90-6E42-4FAC-9514-608FB4125851}"/>
          </ac:spMkLst>
        </pc:spChg>
        <pc:spChg chg="del mod">
          <ac:chgData name="Luiz Macedo" userId="7b3c29be-d15f-473b-8b79-40ce79eed9b8" providerId="ADAL" clId="{204ABDC8-2F33-4FFA-8E11-76B8E6096A64}" dt="2022-03-23T17:07:23.040" v="358" actId="478"/>
          <ac:spMkLst>
            <pc:docMk/>
            <pc:sldMk cId="1663750524" sldId="1958"/>
            <ac:spMk id="42" creationId="{AD9D2AF7-D560-4093-A962-AFD03B11B5E7}"/>
          </ac:spMkLst>
        </pc:spChg>
        <pc:spChg chg="mod">
          <ac:chgData name="Luiz Macedo" userId="7b3c29be-d15f-473b-8b79-40ce79eed9b8" providerId="ADAL" clId="{204ABDC8-2F33-4FFA-8E11-76B8E6096A64}" dt="2022-03-23T17:14:50.581" v="377" actId="1076"/>
          <ac:spMkLst>
            <pc:docMk/>
            <pc:sldMk cId="1663750524" sldId="1958"/>
            <ac:spMk id="45" creationId="{42E31215-6E59-49F6-B40A-952CA0850CE1}"/>
          </ac:spMkLst>
        </pc:spChg>
        <pc:spChg chg="del mod">
          <ac:chgData name="Luiz Macedo" userId="7b3c29be-d15f-473b-8b79-40ce79eed9b8" providerId="ADAL" clId="{204ABDC8-2F33-4FFA-8E11-76B8E6096A64}" dt="2022-03-23T17:07:23.040" v="358" actId="478"/>
          <ac:spMkLst>
            <pc:docMk/>
            <pc:sldMk cId="1663750524" sldId="1958"/>
            <ac:spMk id="53" creationId="{840BBACE-5F54-42B3-98E1-B5DADB8E7BC3}"/>
          </ac:spMkLst>
        </pc:spChg>
        <pc:spChg chg="mod">
          <ac:chgData name="Luiz Macedo" userId="7b3c29be-d15f-473b-8b79-40ce79eed9b8" providerId="ADAL" clId="{204ABDC8-2F33-4FFA-8E11-76B8E6096A64}" dt="2022-03-23T17:15:02.718" v="387" actId="1036"/>
          <ac:spMkLst>
            <pc:docMk/>
            <pc:sldMk cId="1663750524" sldId="1958"/>
            <ac:spMk id="56" creationId="{65808996-3739-4872-BF42-AB83C05C6F0C}"/>
          </ac:spMkLst>
        </pc:spChg>
        <pc:picChg chg="del">
          <ac:chgData name="Luiz Macedo" userId="7b3c29be-d15f-473b-8b79-40ce79eed9b8" providerId="ADAL" clId="{204ABDC8-2F33-4FFA-8E11-76B8E6096A64}" dt="2022-03-23T17:07:36.092" v="359" actId="478"/>
          <ac:picMkLst>
            <pc:docMk/>
            <pc:sldMk cId="1663750524" sldId="1958"/>
            <ac:picMk id="4" creationId="{9E79F705-0C49-4676-94AD-C4ABA70D3D22}"/>
          </ac:picMkLst>
        </pc:picChg>
        <pc:picChg chg="mod">
          <ac:chgData name="Luiz Macedo" userId="7b3c29be-d15f-473b-8b79-40ce79eed9b8" providerId="ADAL" clId="{204ABDC8-2F33-4FFA-8E11-76B8E6096A64}" dt="2022-03-23T17:15:02.718" v="387" actId="1036"/>
          <ac:picMkLst>
            <pc:docMk/>
            <pc:sldMk cId="1663750524" sldId="1958"/>
            <ac:picMk id="6" creationId="{30356B81-35A9-41AA-BE54-43FADBB4D0C2}"/>
          </ac:picMkLst>
        </pc:picChg>
        <pc:picChg chg="mod">
          <ac:chgData name="Luiz Macedo" userId="7b3c29be-d15f-473b-8b79-40ce79eed9b8" providerId="ADAL" clId="{204ABDC8-2F33-4FFA-8E11-76B8E6096A64}" dt="2022-03-23T17:14:50.581" v="377" actId="1076"/>
          <ac:picMkLst>
            <pc:docMk/>
            <pc:sldMk cId="1663750524" sldId="1958"/>
            <ac:picMk id="12" creationId="{4ABFFFD4-ED8F-48A4-9C1F-6C1195B5C9DE}"/>
          </ac:picMkLst>
        </pc:picChg>
        <pc:picChg chg="mod">
          <ac:chgData name="Luiz Macedo" userId="7b3c29be-d15f-473b-8b79-40ce79eed9b8" providerId="ADAL" clId="{204ABDC8-2F33-4FFA-8E11-76B8E6096A64}" dt="2022-03-23T17:14:56.713" v="382" actId="1035"/>
          <ac:picMkLst>
            <pc:docMk/>
            <pc:sldMk cId="1663750524" sldId="1958"/>
            <ac:picMk id="18" creationId="{508DBE7A-7117-4910-8647-D2442EF7CBAD}"/>
          </ac:picMkLst>
        </pc:picChg>
        <pc:picChg chg="mod">
          <ac:chgData name="Luiz Macedo" userId="7b3c29be-d15f-473b-8b79-40ce79eed9b8" providerId="ADAL" clId="{204ABDC8-2F33-4FFA-8E11-76B8E6096A64}" dt="2022-03-23T17:14:50.581" v="377" actId="1076"/>
          <ac:picMkLst>
            <pc:docMk/>
            <pc:sldMk cId="1663750524" sldId="1958"/>
            <ac:picMk id="23" creationId="{5C00BD74-3DF7-480A-A79B-D103BFF3451D}"/>
          </ac:picMkLst>
        </pc:picChg>
        <pc:picChg chg="mod">
          <ac:chgData name="Luiz Macedo" userId="7b3c29be-d15f-473b-8b79-40ce79eed9b8" providerId="ADAL" clId="{204ABDC8-2F33-4FFA-8E11-76B8E6096A64}" dt="2022-03-23T17:14:56.713" v="382" actId="1035"/>
          <ac:picMkLst>
            <pc:docMk/>
            <pc:sldMk cId="1663750524" sldId="1958"/>
            <ac:picMk id="25" creationId="{00CB1C5B-1A02-42D0-AD18-A3593DFB96C9}"/>
          </ac:picMkLst>
        </pc:picChg>
        <pc:picChg chg="mod">
          <ac:chgData name="Luiz Macedo" userId="7b3c29be-d15f-473b-8b79-40ce79eed9b8" providerId="ADAL" clId="{204ABDC8-2F33-4FFA-8E11-76B8E6096A64}" dt="2022-03-23T17:15:02.718" v="387" actId="1036"/>
          <ac:picMkLst>
            <pc:docMk/>
            <pc:sldMk cId="1663750524" sldId="1958"/>
            <ac:picMk id="52" creationId="{14D012B0-757C-403A-8139-B869780A3B37}"/>
          </ac:picMkLst>
        </pc:picChg>
        <pc:picChg chg="del">
          <ac:chgData name="Luiz Macedo" userId="7b3c29be-d15f-473b-8b79-40ce79eed9b8" providerId="ADAL" clId="{204ABDC8-2F33-4FFA-8E11-76B8E6096A64}" dt="2022-03-23T17:07:36.092" v="359" actId="478"/>
          <ac:picMkLst>
            <pc:docMk/>
            <pc:sldMk cId="1663750524" sldId="1958"/>
            <ac:picMk id="55" creationId="{DC29E14E-211A-4CA1-A570-975DFF96DC9A}"/>
          </ac:picMkLst>
        </pc:picChg>
        <pc:picChg chg="del">
          <ac:chgData name="Luiz Macedo" userId="7b3c29be-d15f-473b-8b79-40ce79eed9b8" providerId="ADAL" clId="{204ABDC8-2F33-4FFA-8E11-76B8E6096A64}" dt="2022-03-23T17:07:36.092" v="359" actId="478"/>
          <ac:picMkLst>
            <pc:docMk/>
            <pc:sldMk cId="1663750524" sldId="1958"/>
            <ac:picMk id="63" creationId="{84F7EFBF-814F-4C88-94E7-0F198D33086C}"/>
          </ac:picMkLst>
        </pc:picChg>
        <pc:cxnChg chg="del mod">
          <ac:chgData name="Luiz Macedo" userId="7b3c29be-d15f-473b-8b79-40ce79eed9b8" providerId="ADAL" clId="{204ABDC8-2F33-4FFA-8E11-76B8E6096A64}" dt="2022-03-23T17:07:59.820" v="364" actId="478"/>
          <ac:cxnSpMkLst>
            <pc:docMk/>
            <pc:sldMk cId="1663750524" sldId="1958"/>
            <ac:cxnSpMk id="5" creationId="{4E078DC3-8B04-4D07-8AE3-91A00DA740C9}"/>
          </ac:cxnSpMkLst>
        </pc:cxnChg>
        <pc:cxnChg chg="add mod">
          <ac:chgData name="Luiz Macedo" userId="7b3c29be-d15f-473b-8b79-40ce79eed9b8" providerId="ADAL" clId="{204ABDC8-2F33-4FFA-8E11-76B8E6096A64}" dt="2022-03-23T17:14:56.713" v="382" actId="1035"/>
          <ac:cxnSpMkLst>
            <pc:docMk/>
            <pc:sldMk cId="1663750524" sldId="1958"/>
            <ac:cxnSpMk id="7" creationId="{C581EED0-C5B7-474D-BBFD-D30B88D0D7F0}"/>
          </ac:cxnSpMkLst>
        </pc:cxnChg>
        <pc:cxnChg chg="mod">
          <ac:chgData name="Luiz Macedo" userId="7b3c29be-d15f-473b-8b79-40ce79eed9b8" providerId="ADAL" clId="{204ABDC8-2F33-4FFA-8E11-76B8E6096A64}" dt="2022-03-23T17:14:56.713" v="382" actId="1035"/>
          <ac:cxnSpMkLst>
            <pc:docMk/>
            <pc:sldMk cId="1663750524" sldId="1958"/>
            <ac:cxnSpMk id="27" creationId="{B743D5C3-41F8-4384-A4EB-D630B91BC436}"/>
          </ac:cxnSpMkLst>
        </pc:cxnChg>
        <pc:cxnChg chg="mod">
          <ac:chgData name="Luiz Macedo" userId="7b3c29be-d15f-473b-8b79-40ce79eed9b8" providerId="ADAL" clId="{204ABDC8-2F33-4FFA-8E11-76B8E6096A64}" dt="2022-03-23T17:15:02.718" v="387" actId="1036"/>
          <ac:cxnSpMkLst>
            <pc:docMk/>
            <pc:sldMk cId="1663750524" sldId="1958"/>
            <ac:cxnSpMk id="30" creationId="{9F880A48-0BBC-4237-B263-B41A550B70C5}"/>
          </ac:cxnSpMkLst>
        </pc:cxnChg>
        <pc:cxnChg chg="del">
          <ac:chgData name="Luiz Macedo" userId="7b3c29be-d15f-473b-8b79-40ce79eed9b8" providerId="ADAL" clId="{204ABDC8-2F33-4FFA-8E11-76B8E6096A64}" dt="2022-03-23T17:14:41.077" v="376" actId="478"/>
          <ac:cxnSpMkLst>
            <pc:docMk/>
            <pc:sldMk cId="1663750524" sldId="1958"/>
            <ac:cxnSpMk id="34" creationId="{85DDB081-CBA5-42B3-8EC1-866FF1AD4091}"/>
          </ac:cxnSpMkLst>
        </pc:cxnChg>
        <pc:cxnChg chg="del">
          <ac:chgData name="Luiz Macedo" userId="7b3c29be-d15f-473b-8b79-40ce79eed9b8" providerId="ADAL" clId="{204ABDC8-2F33-4FFA-8E11-76B8E6096A64}" dt="2022-03-23T17:07:36.092" v="359" actId="478"/>
          <ac:cxnSpMkLst>
            <pc:docMk/>
            <pc:sldMk cId="1663750524" sldId="1958"/>
            <ac:cxnSpMk id="43" creationId="{E74B1506-C5DB-4444-8DAB-B73C81E46D68}"/>
          </ac:cxnSpMkLst>
        </pc:cxnChg>
        <pc:cxnChg chg="del">
          <ac:chgData name="Luiz Macedo" userId="7b3c29be-d15f-473b-8b79-40ce79eed9b8" providerId="ADAL" clId="{204ABDC8-2F33-4FFA-8E11-76B8E6096A64}" dt="2022-03-23T17:07:36.092" v="359" actId="478"/>
          <ac:cxnSpMkLst>
            <pc:docMk/>
            <pc:sldMk cId="1663750524" sldId="1958"/>
            <ac:cxnSpMk id="46" creationId="{FDF9268B-57E0-40BA-B469-1333D9911386}"/>
          </ac:cxnSpMkLst>
        </pc:cxnChg>
        <pc:cxnChg chg="mod">
          <ac:chgData name="Luiz Macedo" userId="7b3c29be-d15f-473b-8b79-40ce79eed9b8" providerId="ADAL" clId="{204ABDC8-2F33-4FFA-8E11-76B8E6096A64}" dt="2022-03-23T17:15:02.718" v="387" actId="1036"/>
          <ac:cxnSpMkLst>
            <pc:docMk/>
            <pc:sldMk cId="1663750524" sldId="1958"/>
            <ac:cxnSpMk id="54" creationId="{C544F6D1-8A34-4687-BC0D-048E0D52A7C4}"/>
          </ac:cxnSpMkLst>
        </pc:cxnChg>
      </pc:sldChg>
      <pc:sldChg chg="delSp modSp mod">
        <pc:chgData name="Luiz Macedo" userId="7b3c29be-d15f-473b-8b79-40ce79eed9b8" providerId="ADAL" clId="{204ABDC8-2F33-4FFA-8E11-76B8E6096A64}" dt="2022-03-23T19:08:04.418" v="391" actId="478"/>
        <pc:sldMkLst>
          <pc:docMk/>
          <pc:sldMk cId="316985794" sldId="1959"/>
        </pc:sldMkLst>
        <pc:spChg chg="del mod">
          <ac:chgData name="Luiz Macedo" userId="7b3c29be-d15f-473b-8b79-40ce79eed9b8" providerId="ADAL" clId="{204ABDC8-2F33-4FFA-8E11-76B8E6096A64}" dt="2022-03-23T19:08:01.187" v="389" actId="478"/>
          <ac:spMkLst>
            <pc:docMk/>
            <pc:sldMk cId="316985794" sldId="1959"/>
            <ac:spMk id="8" creationId="{7C749A4D-FD2E-4F12-9D6A-DB506D269786}"/>
          </ac:spMkLst>
        </pc:spChg>
        <pc:picChg chg="del">
          <ac:chgData name="Luiz Macedo" userId="7b3c29be-d15f-473b-8b79-40ce79eed9b8" providerId="ADAL" clId="{204ABDC8-2F33-4FFA-8E11-76B8E6096A64}" dt="2022-03-23T19:08:04.418" v="391" actId="478"/>
          <ac:picMkLst>
            <pc:docMk/>
            <pc:sldMk cId="316985794" sldId="1959"/>
            <ac:picMk id="4" creationId="{2B851750-7B41-46C6-A8ED-A2362A484414}"/>
          </ac:picMkLst>
        </pc:picChg>
        <pc:cxnChg chg="del">
          <ac:chgData name="Luiz Macedo" userId="7b3c29be-d15f-473b-8b79-40ce79eed9b8" providerId="ADAL" clId="{204ABDC8-2F33-4FFA-8E11-76B8E6096A64}" dt="2022-03-23T19:08:03.821" v="390" actId="478"/>
          <ac:cxnSpMkLst>
            <pc:docMk/>
            <pc:sldMk cId="316985794" sldId="1959"/>
            <ac:cxnSpMk id="10" creationId="{188562A0-75D4-4543-AAD6-C3AC5C1766A3}"/>
          </ac:cxnSpMkLst>
        </pc:cxnChg>
      </pc:sldChg>
      <pc:sldChg chg="modSp mod">
        <pc:chgData name="Luiz Macedo" userId="7b3c29be-d15f-473b-8b79-40ce79eed9b8" providerId="ADAL" clId="{204ABDC8-2F33-4FFA-8E11-76B8E6096A64}" dt="2022-03-01T23:02:10.328" v="60"/>
        <pc:sldMkLst>
          <pc:docMk/>
          <pc:sldMk cId="620803620" sldId="1961"/>
        </pc:sldMkLst>
        <pc:spChg chg="mod">
          <ac:chgData name="Luiz Macedo" userId="7b3c29be-d15f-473b-8b79-40ce79eed9b8" providerId="ADAL" clId="{204ABDC8-2F33-4FFA-8E11-76B8E6096A64}" dt="2022-03-01T23:02:10.328" v="60"/>
          <ac:spMkLst>
            <pc:docMk/>
            <pc:sldMk cId="620803620" sldId="1961"/>
            <ac:spMk id="4" creationId="{00000000-0000-0000-0000-000000000000}"/>
          </ac:spMkLst>
        </pc:spChg>
      </pc:sldChg>
      <pc:sldChg chg="addSp delSp modSp mod modNotesTx">
        <pc:chgData name="Luiz Macedo" userId="7b3c29be-d15f-473b-8b79-40ce79eed9b8" providerId="ADAL" clId="{204ABDC8-2F33-4FFA-8E11-76B8E6096A64}" dt="2022-03-11T22:43:07.965" v="325" actId="20577"/>
        <pc:sldMkLst>
          <pc:docMk/>
          <pc:sldMk cId="3242312946" sldId="1965"/>
        </pc:sldMkLst>
        <pc:spChg chg="mod">
          <ac:chgData name="Luiz Macedo" userId="7b3c29be-d15f-473b-8b79-40ce79eed9b8" providerId="ADAL" clId="{204ABDC8-2F33-4FFA-8E11-76B8E6096A64}" dt="2022-03-11T22:42:56.392" v="314" actId="20577"/>
          <ac:spMkLst>
            <pc:docMk/>
            <pc:sldMk cId="3242312946" sldId="1965"/>
            <ac:spMk id="5" creationId="{D0EFAA48-F7E3-4780-A1D0-4046D8AFEFBB}"/>
          </ac:spMkLst>
        </pc:spChg>
        <pc:graphicFrameChg chg="add del mod">
          <ac:chgData name="Luiz Macedo" userId="7b3c29be-d15f-473b-8b79-40ce79eed9b8" providerId="ADAL" clId="{204ABDC8-2F33-4FFA-8E11-76B8E6096A64}" dt="2022-03-11T22:41:20.667" v="303"/>
          <ac:graphicFrameMkLst>
            <pc:docMk/>
            <pc:sldMk cId="3242312946" sldId="1965"/>
            <ac:graphicFrameMk id="4" creationId="{688A65F9-9891-4EB6-901B-22E7133B76A1}"/>
          </ac:graphicFrameMkLst>
        </pc:graphicFrameChg>
        <pc:graphicFrameChg chg="add mod">
          <ac:chgData name="Luiz Macedo" userId="7b3c29be-d15f-473b-8b79-40ce79eed9b8" providerId="ADAL" clId="{204ABDC8-2F33-4FFA-8E11-76B8E6096A64}" dt="2022-03-11T22:41:42.594" v="310" actId="14100"/>
          <ac:graphicFrameMkLst>
            <pc:docMk/>
            <pc:sldMk cId="3242312946" sldId="1965"/>
            <ac:graphicFrameMk id="6" creationId="{AC18161A-AC97-4E88-BEA5-BBE4F48594E7}"/>
          </ac:graphicFrameMkLst>
        </pc:graphicFrameChg>
        <pc:picChg chg="del">
          <ac:chgData name="Luiz Macedo" userId="7b3c29be-d15f-473b-8b79-40ce79eed9b8" providerId="ADAL" clId="{204ABDC8-2F33-4FFA-8E11-76B8E6096A64}" dt="2022-03-11T22:41:21.837" v="304" actId="478"/>
          <ac:picMkLst>
            <pc:docMk/>
            <pc:sldMk cId="3242312946" sldId="1965"/>
            <ac:picMk id="3" creationId="{02334559-6E76-45DA-A851-A0EB7881FE82}"/>
          </ac:picMkLst>
        </pc:picChg>
      </pc:sldChg>
      <pc:sldChg chg="modNotesTx">
        <pc:chgData name="Luiz Macedo" userId="7b3c29be-d15f-473b-8b79-40ce79eed9b8" providerId="ADAL" clId="{204ABDC8-2F33-4FFA-8E11-76B8E6096A64}" dt="2022-03-11T20:21:49.418" v="264"/>
        <pc:sldMkLst>
          <pc:docMk/>
          <pc:sldMk cId="3141836204" sldId="1966"/>
        </pc:sldMkLst>
      </pc:sldChg>
      <pc:sldChg chg="modSp mod modNotesTx">
        <pc:chgData name="Luiz Macedo" userId="7b3c29be-d15f-473b-8b79-40ce79eed9b8" providerId="ADAL" clId="{204ABDC8-2F33-4FFA-8E11-76B8E6096A64}" dt="2022-03-11T20:24:52.781" v="297"/>
        <pc:sldMkLst>
          <pc:docMk/>
          <pc:sldMk cId="3366268779" sldId="1968"/>
        </pc:sldMkLst>
        <pc:spChg chg="mod">
          <ac:chgData name="Luiz Macedo" userId="7b3c29be-d15f-473b-8b79-40ce79eed9b8" providerId="ADAL" clId="{204ABDC8-2F33-4FFA-8E11-76B8E6096A64}" dt="2022-03-11T20:24:24.503" v="276" actId="20577"/>
          <ac:spMkLst>
            <pc:docMk/>
            <pc:sldMk cId="3366268779" sldId="1968"/>
            <ac:spMk id="9" creationId="{6BE356A2-64A0-4F2F-8F8E-FBE1244E7DC3}"/>
          </ac:spMkLst>
        </pc:spChg>
        <pc:spChg chg="mod">
          <ac:chgData name="Luiz Macedo" userId="7b3c29be-d15f-473b-8b79-40ce79eed9b8" providerId="ADAL" clId="{204ABDC8-2F33-4FFA-8E11-76B8E6096A64}" dt="2022-03-11T20:21:09.250" v="234" actId="6549"/>
          <ac:spMkLst>
            <pc:docMk/>
            <pc:sldMk cId="3366268779" sldId="1968"/>
            <ac:spMk id="25" creationId="{F17E0D82-54D7-4D5E-9435-F8A7B8F7880E}"/>
          </ac:spMkLst>
        </pc:spChg>
      </pc:sldChg>
      <pc:sldChg chg="modSp mod">
        <pc:chgData name="Luiz Macedo" userId="7b3c29be-d15f-473b-8b79-40ce79eed9b8" providerId="ADAL" clId="{204ABDC8-2F33-4FFA-8E11-76B8E6096A64}" dt="2022-03-11T23:57:37.277" v="330"/>
        <pc:sldMkLst>
          <pc:docMk/>
          <pc:sldMk cId="1436778742" sldId="1972"/>
        </pc:sldMkLst>
        <pc:spChg chg="mod">
          <ac:chgData name="Luiz Macedo" userId="7b3c29be-d15f-473b-8b79-40ce79eed9b8" providerId="ADAL" clId="{204ABDC8-2F33-4FFA-8E11-76B8E6096A64}" dt="2022-03-11T23:57:37.277" v="330"/>
          <ac:spMkLst>
            <pc:docMk/>
            <pc:sldMk cId="1436778742" sldId="1972"/>
            <ac:spMk id="30" creationId="{A9463A7C-DB35-40DF-9659-70E6E7979B7E}"/>
          </ac:spMkLst>
        </pc:spChg>
      </pc:sldChg>
      <pc:sldChg chg="modSp mod">
        <pc:chgData name="Luiz Macedo" userId="7b3c29be-d15f-473b-8b79-40ce79eed9b8" providerId="ADAL" clId="{204ABDC8-2F33-4FFA-8E11-76B8E6096A64}" dt="2022-03-01T23:02:14.186" v="61"/>
        <pc:sldMkLst>
          <pc:docMk/>
          <pc:sldMk cId="3703015877" sldId="1990"/>
        </pc:sldMkLst>
        <pc:spChg chg="mod">
          <ac:chgData name="Luiz Macedo" userId="7b3c29be-d15f-473b-8b79-40ce79eed9b8" providerId="ADAL" clId="{204ABDC8-2F33-4FFA-8E11-76B8E6096A64}" dt="2022-03-01T23:02:14.186" v="61"/>
          <ac:spMkLst>
            <pc:docMk/>
            <pc:sldMk cId="3703015877" sldId="1990"/>
            <ac:spMk id="4" creationId="{00000000-0000-0000-0000-000000000000}"/>
          </ac:spMkLst>
        </pc:spChg>
      </pc:sldChg>
      <pc:sldChg chg="delSp mod">
        <pc:chgData name="Luiz Macedo" userId="7b3c29be-d15f-473b-8b79-40ce79eed9b8" providerId="ADAL" clId="{204ABDC8-2F33-4FFA-8E11-76B8E6096A64}" dt="2022-03-23T19:08:18.973" v="392" actId="478"/>
        <pc:sldMkLst>
          <pc:docMk/>
          <pc:sldMk cId="2832391767" sldId="1995"/>
        </pc:sldMkLst>
        <pc:spChg chg="del">
          <ac:chgData name="Luiz Macedo" userId="7b3c29be-d15f-473b-8b79-40ce79eed9b8" providerId="ADAL" clId="{204ABDC8-2F33-4FFA-8E11-76B8E6096A64}" dt="2022-03-23T19:08:18.973" v="392" actId="478"/>
          <ac:spMkLst>
            <pc:docMk/>
            <pc:sldMk cId="2832391767" sldId="1995"/>
            <ac:spMk id="4" creationId="{2DE8D19D-4C85-4478-B801-909F74274662}"/>
          </ac:spMkLst>
        </pc:spChg>
        <pc:picChg chg="del">
          <ac:chgData name="Luiz Macedo" userId="7b3c29be-d15f-473b-8b79-40ce79eed9b8" providerId="ADAL" clId="{204ABDC8-2F33-4FFA-8E11-76B8E6096A64}" dt="2022-03-23T19:08:18.973" v="392" actId="478"/>
          <ac:picMkLst>
            <pc:docMk/>
            <pc:sldMk cId="2832391767" sldId="1995"/>
            <ac:picMk id="2" creationId="{42167078-EC70-42C6-8B4B-E588EAED9612}"/>
          </ac:picMkLst>
        </pc:picChg>
        <pc:cxnChg chg="del">
          <ac:chgData name="Luiz Macedo" userId="7b3c29be-d15f-473b-8b79-40ce79eed9b8" providerId="ADAL" clId="{204ABDC8-2F33-4FFA-8E11-76B8E6096A64}" dt="2022-03-23T19:08:18.973" v="392" actId="478"/>
          <ac:cxnSpMkLst>
            <pc:docMk/>
            <pc:sldMk cId="2832391767" sldId="1995"/>
            <ac:cxnSpMk id="5" creationId="{B033B5DB-C63B-4217-9674-3D83F64EB6B4}"/>
          </ac:cxnSpMkLst>
        </pc:cxnChg>
      </pc:sldChg>
      <pc:sldChg chg="addSp delSp modSp mod modNotesTx">
        <pc:chgData name="Luiz Macedo" userId="7b3c29be-d15f-473b-8b79-40ce79eed9b8" providerId="ADAL" clId="{204ABDC8-2F33-4FFA-8E11-76B8E6096A64}" dt="2022-03-12T00:36:03.807" v="335"/>
        <pc:sldMkLst>
          <pc:docMk/>
          <pc:sldMk cId="2359759836" sldId="1996"/>
        </pc:sldMkLst>
        <pc:spChg chg="add del">
          <ac:chgData name="Luiz Macedo" userId="7b3c29be-d15f-473b-8b79-40ce79eed9b8" providerId="ADAL" clId="{204ABDC8-2F33-4FFA-8E11-76B8E6096A64}" dt="2022-03-12T00:36:03.254" v="334" actId="22"/>
          <ac:spMkLst>
            <pc:docMk/>
            <pc:sldMk cId="2359759836" sldId="1996"/>
            <ac:spMk id="6" creationId="{BFA2E8DB-9D87-49B1-9AFE-B256D58197EC}"/>
          </ac:spMkLst>
        </pc:spChg>
        <pc:spChg chg="mod">
          <ac:chgData name="Luiz Macedo" userId="7b3c29be-d15f-473b-8b79-40ce79eed9b8" providerId="ADAL" clId="{204ABDC8-2F33-4FFA-8E11-76B8E6096A64}" dt="2022-03-12T00:33:23.834" v="332" actId="12"/>
          <ac:spMkLst>
            <pc:docMk/>
            <pc:sldMk cId="2359759836" sldId="1996"/>
            <ac:spMk id="10" creationId="{4E0AE97C-0565-41AD-9EB3-B88429F8455B}"/>
          </ac:spMkLst>
        </pc:spChg>
      </pc:sldChg>
      <pc:sldChg chg="modSp mod">
        <pc:chgData name="Luiz Macedo" userId="7b3c29be-d15f-473b-8b79-40ce79eed9b8" providerId="ADAL" clId="{204ABDC8-2F33-4FFA-8E11-76B8E6096A64}" dt="2022-03-30T21:44:17.901" v="398" actId="20577"/>
        <pc:sldMkLst>
          <pc:docMk/>
          <pc:sldMk cId="2690299215" sldId="1997"/>
        </pc:sldMkLst>
        <pc:spChg chg="mod">
          <ac:chgData name="Luiz Macedo" userId="7b3c29be-d15f-473b-8b79-40ce79eed9b8" providerId="ADAL" clId="{204ABDC8-2F33-4FFA-8E11-76B8E6096A64}" dt="2022-03-30T21:44:17.901" v="398" actId="20577"/>
          <ac:spMkLst>
            <pc:docMk/>
            <pc:sldMk cId="2690299215" sldId="1997"/>
            <ac:spMk id="17" creationId="{00000000-0000-0000-0000-000000000000}"/>
          </ac:spMkLst>
        </pc:spChg>
      </pc:sldChg>
    </pc:docChg>
  </pc:docChgLst>
  <pc:docChgLst>
    <pc:chgData name="Jarrod Renfro" userId="d048d542-e669-493e-8dc7-fbcf4efcde8f" providerId="ADAL" clId="{72A404AF-A1CE-4B2D-9D42-28C3E7F118F3}"/>
    <pc:docChg chg="undo redo custSel modSld">
      <pc:chgData name="Jarrod Renfro" userId="d048d542-e669-493e-8dc7-fbcf4efcde8f" providerId="ADAL" clId="{72A404AF-A1CE-4B2D-9D42-28C3E7F118F3}" dt="2020-12-07T21:42:40.903" v="79" actId="20577"/>
      <pc:docMkLst>
        <pc:docMk/>
      </pc:docMkLst>
      <pc:sldChg chg="modSp mod">
        <pc:chgData name="Jarrod Renfro" userId="d048d542-e669-493e-8dc7-fbcf4efcde8f" providerId="ADAL" clId="{72A404AF-A1CE-4B2D-9D42-28C3E7F118F3}" dt="2020-12-07T21:04:27.720" v="6" actId="2711"/>
        <pc:sldMkLst>
          <pc:docMk/>
          <pc:sldMk cId="188990844" sldId="1884"/>
        </pc:sldMkLst>
        <pc:spChg chg="mod">
          <ac:chgData name="Jarrod Renfro" userId="d048d542-e669-493e-8dc7-fbcf4efcde8f" providerId="ADAL" clId="{72A404AF-A1CE-4B2D-9D42-28C3E7F118F3}" dt="2020-12-07T21:04:27.720" v="6" actId="2711"/>
          <ac:spMkLst>
            <pc:docMk/>
            <pc:sldMk cId="188990844" sldId="1884"/>
            <ac:spMk id="18" creationId="{8E11C212-EBBD-4D8D-8425-96C270EBD297}"/>
          </ac:spMkLst>
        </pc:spChg>
      </pc:sldChg>
      <pc:sldChg chg="addCm modCm">
        <pc:chgData name="Jarrod Renfro" userId="d048d542-e669-493e-8dc7-fbcf4efcde8f" providerId="ADAL" clId="{72A404AF-A1CE-4B2D-9D42-28C3E7F118F3}" dt="2020-12-07T20:35:13.905" v="1"/>
        <pc:sldMkLst>
          <pc:docMk/>
          <pc:sldMk cId="620803620" sldId="1961"/>
        </pc:sldMkLst>
      </pc:sldChg>
      <pc:sldChg chg="modSp mod">
        <pc:chgData name="Jarrod Renfro" userId="d048d542-e669-493e-8dc7-fbcf4efcde8f" providerId="ADAL" clId="{72A404AF-A1CE-4B2D-9D42-28C3E7F118F3}" dt="2020-12-07T21:18:10.847" v="7" actId="20577"/>
        <pc:sldMkLst>
          <pc:docMk/>
          <pc:sldMk cId="3242312946" sldId="1965"/>
        </pc:sldMkLst>
        <pc:spChg chg="mod">
          <ac:chgData name="Jarrod Renfro" userId="d048d542-e669-493e-8dc7-fbcf4efcde8f" providerId="ADAL" clId="{72A404AF-A1CE-4B2D-9D42-28C3E7F118F3}" dt="2020-12-07T21:18:10.847" v="7" actId="20577"/>
          <ac:spMkLst>
            <pc:docMk/>
            <pc:sldMk cId="3242312946" sldId="1965"/>
            <ac:spMk id="5" creationId="{D0EFAA48-F7E3-4780-A1D0-4046D8AFEFBB}"/>
          </ac:spMkLst>
        </pc:spChg>
      </pc:sldChg>
      <pc:sldChg chg="modSp mod">
        <pc:chgData name="Jarrod Renfro" userId="d048d542-e669-493e-8dc7-fbcf4efcde8f" providerId="ADAL" clId="{72A404AF-A1CE-4B2D-9D42-28C3E7F118F3}" dt="2020-12-07T21:20:00.179" v="10" actId="20577"/>
        <pc:sldMkLst>
          <pc:docMk/>
          <pc:sldMk cId="3366268779" sldId="1968"/>
        </pc:sldMkLst>
        <pc:spChg chg="mod">
          <ac:chgData name="Jarrod Renfro" userId="d048d542-e669-493e-8dc7-fbcf4efcde8f" providerId="ADAL" clId="{72A404AF-A1CE-4B2D-9D42-28C3E7F118F3}" dt="2020-12-07T21:19:29.949" v="9" actId="255"/>
          <ac:spMkLst>
            <pc:docMk/>
            <pc:sldMk cId="3366268779" sldId="1968"/>
            <ac:spMk id="25" creationId="{F17E0D82-54D7-4D5E-9435-F8A7B8F7880E}"/>
          </ac:spMkLst>
        </pc:spChg>
        <pc:spChg chg="mod">
          <ac:chgData name="Jarrod Renfro" userId="d048d542-e669-493e-8dc7-fbcf4efcde8f" providerId="ADAL" clId="{72A404AF-A1CE-4B2D-9D42-28C3E7F118F3}" dt="2020-12-07T21:20:00.179" v="10" actId="20577"/>
          <ac:spMkLst>
            <pc:docMk/>
            <pc:sldMk cId="3366268779" sldId="1968"/>
            <ac:spMk id="29" creationId="{58C17A5D-47F9-42B3-91CC-4990ECFD4557}"/>
          </ac:spMkLst>
        </pc:spChg>
      </pc:sldChg>
      <pc:sldChg chg="modSp mod">
        <pc:chgData name="Jarrod Renfro" userId="d048d542-e669-493e-8dc7-fbcf4efcde8f" providerId="ADAL" clId="{72A404AF-A1CE-4B2D-9D42-28C3E7F118F3}" dt="2020-12-07T21:37:50.352" v="75" actId="20577"/>
        <pc:sldMkLst>
          <pc:docMk/>
          <pc:sldMk cId="1807126723" sldId="1975"/>
        </pc:sldMkLst>
        <pc:spChg chg="mod">
          <ac:chgData name="Jarrod Renfro" userId="d048d542-e669-493e-8dc7-fbcf4efcde8f" providerId="ADAL" clId="{72A404AF-A1CE-4B2D-9D42-28C3E7F118F3}" dt="2020-12-07T21:37:50.352" v="75" actId="20577"/>
          <ac:spMkLst>
            <pc:docMk/>
            <pc:sldMk cId="1807126723" sldId="1975"/>
            <ac:spMk id="10" creationId="{C2EE09DD-E268-431E-9715-005695F43D79}"/>
          </ac:spMkLst>
        </pc:spChg>
      </pc:sldChg>
      <pc:sldChg chg="modSp mod">
        <pc:chgData name="Jarrod Renfro" userId="d048d542-e669-493e-8dc7-fbcf4efcde8f" providerId="ADAL" clId="{72A404AF-A1CE-4B2D-9D42-28C3E7F118F3}" dt="2020-12-07T21:42:40.903" v="79" actId="20577"/>
        <pc:sldMkLst>
          <pc:docMk/>
          <pc:sldMk cId="2324941621" sldId="1980"/>
        </pc:sldMkLst>
        <pc:spChg chg="mod">
          <ac:chgData name="Jarrod Renfro" userId="d048d542-e669-493e-8dc7-fbcf4efcde8f" providerId="ADAL" clId="{72A404AF-A1CE-4B2D-9D42-28C3E7F118F3}" dt="2020-12-07T21:42:40.903" v="79" actId="20577"/>
          <ac:spMkLst>
            <pc:docMk/>
            <pc:sldMk cId="2324941621" sldId="1980"/>
            <ac:spMk id="7" creationId="{E49995C2-A03C-449E-888A-435B3B52B22B}"/>
          </ac:spMkLst>
        </pc:spChg>
      </pc:sldChg>
      <pc:sldChg chg="addCm modCm">
        <pc:chgData name="Jarrod Renfro" userId="d048d542-e669-493e-8dc7-fbcf4efcde8f" providerId="ADAL" clId="{72A404AF-A1CE-4B2D-9D42-28C3E7F118F3}" dt="2020-12-07T20:37:30.038" v="5"/>
        <pc:sldMkLst>
          <pc:docMk/>
          <pc:sldMk cId="3703015877" sldId="1990"/>
        </pc:sldMkLst>
      </pc:sldChg>
      <pc:sldChg chg="addCm modCm">
        <pc:chgData name="Jarrod Renfro" userId="d048d542-e669-493e-8dc7-fbcf4efcde8f" providerId="ADAL" clId="{72A404AF-A1CE-4B2D-9D42-28C3E7F118F3}" dt="2020-12-07T20:35:58.214" v="3"/>
        <pc:sldMkLst>
          <pc:docMk/>
          <pc:sldMk cId="141699579" sldId="199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12/7/2022 3:26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1T08:35:12.5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0,'111'0,"0"5,78 14,-57-5,0-6,1-5,26-8,49 1,132 1,358 7,-595 7,-1 2,93 28,-34-8,-80-21,-2-2,4-5,-2-4,0-3,74-12,19-22,-127 24,0 3,1 1,1 2,20 0,-18 5,0-4,23-6,-22 3,1 1,16 3,1588 6,-1615 0,1 4,-1-1,1 4,-2 1,0 2,-1 1,1 3,-3 1,11 7,-27-15,-1-1,1-1,1-1,-1-2,10 2,9-1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1T08:35:12.5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1 200,'143'-38,"-66"15,1 4,2 3,-2 4,1 3,60 2,448 11,-388-14,184-32,-300 30,2 3,82 2,-116 10,0 1,0 1,-1 3,0 3,26 11,-19-10,-2-3,2 0,2-5,-2-2,0-2,31-6,54 3,1135 3,-1206 3,-1 3,15 5,-15 0,1-4,8-3,96-3,661-5,-518-16,-130 5,-131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12/7/2022 3:26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ocs.microsoft.com/powershell/scripting/dsc/getting-started/lnxgettingstarted"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Can discuss some of the benefits of using ARM templates when deploying and configuring resources in Azure.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075908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 over the examples provided in the student content of each different section in an ARM template.</a:t>
            </a:r>
          </a:p>
          <a:p>
            <a:endParaRPr lang="en-US"/>
          </a:p>
          <a:p>
            <a:r>
              <a:rPr lang="en-US" sz="882" b="0" i="0" u="none" strike="noStrike" kern="1200">
                <a:solidFill>
                  <a:schemeClr val="tx1"/>
                </a:solidFill>
                <a:effectLst/>
                <a:latin typeface="Segoe UI Light" pitchFamily="34" charset="0"/>
                <a:ea typeface="+mn-ea"/>
                <a:cs typeface="+mn-cs"/>
              </a:rPr>
              <a:t>JSON allows us to express data stored as an object (such as a virtual machine) in text. A JSON document is essentially a collection of key-value pairs.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7439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You can define this relationship by marking one resource as </a:t>
            </a:r>
            <a:r>
              <a:rPr lang="en-US" sz="882" b="0" i="1" u="none" strike="noStrike" kern="1200">
                <a:solidFill>
                  <a:schemeClr val="tx1"/>
                </a:solidFill>
                <a:effectLst/>
                <a:latin typeface="Segoe UI Light" pitchFamily="34" charset="0"/>
                <a:ea typeface="+mn-ea"/>
                <a:cs typeface="+mn-cs"/>
              </a:rPr>
              <a:t>dependent</a:t>
            </a:r>
            <a:r>
              <a:rPr lang="en-US" sz="882" b="0" i="0" u="none" strike="noStrike" kern="1200">
                <a:solidFill>
                  <a:schemeClr val="tx1"/>
                </a:solidFill>
                <a:effectLst/>
                <a:latin typeface="Segoe UI Light" pitchFamily="34" charset="0"/>
                <a:ea typeface="+mn-ea"/>
                <a:cs typeface="+mn-cs"/>
              </a:rPr>
              <a:t> on the other resource. You define a dependency with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element. You can also use the </a:t>
            </a:r>
            <a:r>
              <a:rPr lang="en-US" sz="882" b="1" i="0" u="none" strike="noStrike" kern="1200">
                <a:solidFill>
                  <a:schemeClr val="tx1"/>
                </a:solidFill>
                <a:effectLst/>
                <a:latin typeface="Segoe UI Light" pitchFamily="34" charset="0"/>
                <a:ea typeface="+mn-ea"/>
                <a:cs typeface="+mn-cs"/>
              </a:rPr>
              <a:t>reference</a:t>
            </a:r>
            <a:r>
              <a:rPr lang="en-US" sz="882" b="0" i="0" u="none" strike="noStrike" kern="1200">
                <a:solidFill>
                  <a:schemeClr val="tx1"/>
                </a:solidFill>
                <a:effectLst/>
                <a:latin typeface="Segoe UI Light" pitchFamily="34" charset="0"/>
                <a:ea typeface="+mn-ea"/>
                <a:cs typeface="+mn-cs"/>
              </a:rPr>
              <a:t> function.</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Mention troubleshooting circular reference problems, by either removing a dependency or moving a dependency into a child resource that is deployed after the resources that contained the problem dependency.</a:t>
            </a:r>
          </a:p>
          <a:p>
            <a:endParaRPr lang="en-US" sz="882"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668007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discuss using nested templates with the template property and syntax. You can refer students to the examples in the content.</a:t>
            </a:r>
          </a:p>
          <a:p>
            <a:endParaRPr lang="en-US" dirty="0"/>
          </a:p>
          <a:p>
            <a:r>
              <a:rPr lang="en-US" dirty="0"/>
              <a:t>Mention that while there are two </a:t>
            </a:r>
            <a:r>
              <a:rPr lang="en-US"/>
              <a:t>deployment modes </a:t>
            </a:r>
            <a:r>
              <a:rPr lang="en-US" dirty="0"/>
              <a:t>available that incremental mode is the default mode and it doesn’t remove or modify any resources not defined in the template.</a:t>
            </a:r>
          </a:p>
          <a:p>
            <a:endParaRPr lang="en-US" dirty="0"/>
          </a:p>
          <a:p>
            <a:r>
              <a:rPr lang="en-US" dirty="0"/>
              <a:t>Mention that it’s a best practice to use one resource group per deployment.</a:t>
            </a:r>
          </a:p>
          <a:p>
            <a:endParaRPr lang="en-US" dirty="0"/>
          </a:p>
          <a:p>
            <a:r>
              <a:rPr lang="en-US" dirty="0"/>
              <a:t>Also discuss securing an external template by adding the template to a private storage account and providing a SAS token to enable access during deployment.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307696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more information about how to use Azure Key Vault to pass secure parameter value during deployment, see: https://docs.microsoft.com/en-us/azure/azure-resource-manager/resource-manager-keyvault-parameter</a:t>
            </a:r>
          </a:p>
          <a:p>
            <a:endParaRPr lang="en-US"/>
          </a:p>
          <a:p>
            <a:r>
              <a:rPr lang="en-US"/>
              <a:t>There also are details available on this page on how to reference a secret with a dynamic ID.</a:t>
            </a:r>
          </a:p>
          <a:p>
            <a:endParaRPr lang="en-US"/>
          </a:p>
          <a:p>
            <a:r>
              <a:rPr lang="en-US"/>
              <a:t>Discuss the example in the student content where a template is used to deploy a SQL database with an admin password. Outline the process of creating the key vault and secret and enabling access to the secret via permissions. Point out that the key vault ID is referenced in the parameter file, not the template, with the actual value never being exposed.</a:t>
            </a:r>
          </a:p>
          <a:p>
            <a:endParaRPr lang="en-US"/>
          </a:p>
          <a:p>
            <a:r>
              <a:rPr lang="en-US"/>
              <a:t>Note: we have not yet defined Azure CLI in the course, so you may need to tell students that it is a command line scripting interface for deployment and configuration of resources in Azure.</a:t>
            </a:r>
          </a:p>
          <a:p>
            <a:endParaRPr lang="en-US"/>
          </a:p>
          <a:p>
            <a:endParaRPr lang="en-US"/>
          </a:p>
          <a:p>
            <a:endParaRPr lang="en-US"/>
          </a:p>
          <a:p>
            <a:endParaRPr lang="en-US"/>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70902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46187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Azure Bicep</a:t>
            </a:r>
            <a:r>
              <a:rPr lang="en-US" b="0" i="0" dirty="0">
                <a:solidFill>
                  <a:srgbClr val="171717"/>
                </a:solidFill>
                <a:effectLst/>
                <a:latin typeface="Segoe UI" panose="020B0502040204020203" pitchFamily="34" charset="0"/>
              </a:rPr>
              <a:t> is the next revision of </a:t>
            </a:r>
            <a:r>
              <a:rPr lang="en-US" b="1" i="0" dirty="0">
                <a:solidFill>
                  <a:srgbClr val="171717"/>
                </a:solidFill>
                <a:effectLst/>
                <a:latin typeface="Segoe UI" panose="020B0502040204020203" pitchFamily="34" charset="0"/>
              </a:rPr>
              <a:t>ARM templates</a:t>
            </a:r>
            <a:r>
              <a:rPr lang="en-US" b="0" i="0" dirty="0">
                <a:solidFill>
                  <a:srgbClr val="171717"/>
                </a:solidFill>
                <a:effectLst/>
                <a:latin typeface="Segoe UI" panose="020B0502040204020203" pitchFamily="34" charset="0"/>
              </a:rPr>
              <a:t> designed to solve some of the issues developers were facing when deploying their resources to Azure. It's an Open Source tool and, in fact, a domain-specific language (DSL) that provides a means to declaratively codify infrastructure, which describes the topology of cloud resources such as VMs, Web Apps, and networking interfaces. It also encourages code reuse and modularity in designing the infrastructure as code files.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new syntax allows you to write less code compared to ARM templates, which are more straightforward and concise and automatically manage the dependency between resources. Azure Bicep comes with its command line interface (CLI), which can be used independently or with Azure CLI. </a:t>
            </a:r>
            <a:r>
              <a:rPr lang="en-US" b="1" i="0" dirty="0">
                <a:solidFill>
                  <a:srgbClr val="171717"/>
                </a:solidFill>
                <a:effectLst/>
                <a:latin typeface="Segoe UI" panose="020B0502040204020203" pitchFamily="34" charset="0"/>
              </a:rPr>
              <a:t>Bicep CLI</a:t>
            </a:r>
            <a:r>
              <a:rPr lang="en-US" b="0" i="0" dirty="0">
                <a:solidFill>
                  <a:srgbClr val="171717"/>
                </a:solidFill>
                <a:effectLst/>
                <a:latin typeface="Segoe UI" panose="020B0502040204020203" pitchFamily="34" charset="0"/>
              </a:rPr>
              <a:t> allows you to </a:t>
            </a:r>
            <a:r>
              <a:rPr lang="en-US" b="0" i="1" dirty="0" err="1">
                <a:solidFill>
                  <a:srgbClr val="171717"/>
                </a:solidFill>
                <a:effectLst/>
                <a:latin typeface="Segoe UI" panose="020B0502040204020203" pitchFamily="34" charset="0"/>
              </a:rPr>
              <a:t>transpile</a:t>
            </a:r>
            <a:r>
              <a:rPr lang="en-US" b="0" i="0" dirty="0">
                <a:solidFill>
                  <a:srgbClr val="171717"/>
                </a:solidFill>
                <a:effectLst/>
                <a:latin typeface="Segoe UI" panose="020B0502040204020203" pitchFamily="34" charset="0"/>
              </a:rPr>
              <a:t> the Bicep files into ARM templates and deploy them and can be used to convert an existing ARM template to Bicep.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There's also an excellent integration with Visual Studio Code that creates a superb authoring experience. Azure Bicep supports </a:t>
            </a:r>
            <a:r>
              <a:rPr lang="en-US" b="0" i="1" dirty="0">
                <a:solidFill>
                  <a:srgbClr val="171717"/>
                </a:solidFill>
                <a:effectLst/>
                <a:latin typeface="Segoe UI" panose="020B0502040204020203" pitchFamily="34" charset="0"/>
              </a:rPr>
              <a:t>types</a:t>
            </a:r>
            <a:r>
              <a:rPr lang="en-US" b="0" i="0" dirty="0">
                <a:solidFill>
                  <a:srgbClr val="171717"/>
                </a:solidFill>
                <a:effectLst/>
                <a:latin typeface="Segoe UI" panose="020B0502040204020203" pitchFamily="34" charset="0"/>
              </a:rPr>
              <a:t> that are used to validate templates at development time rather than runtime. The extension also supports linting, which can be used to unify the development experience between team members or across different teams.</a:t>
            </a:r>
          </a:p>
          <a:p>
            <a:pPr marL="0" marR="0" lvl="0" indent="0" algn="l" defTabSz="932742" rtl="0" eaLnBrk="1" fontAlgn="auto" latinLnBrk="0" hangingPunct="1">
              <a:lnSpc>
                <a:spcPct val="90000"/>
              </a:lnSpc>
              <a:spcBef>
                <a:spcPts val="0"/>
              </a:spcBef>
              <a:spcAft>
                <a:spcPts val="60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600"/>
              </a:spcAft>
              <a:buClrTx/>
              <a:buSzTx/>
              <a:buFontTx/>
              <a:buNone/>
              <a:tabLst/>
              <a:defRPr/>
            </a:pPr>
            <a:r>
              <a:rPr lang="en-US" dirty="0"/>
              <a:t>For more information, see:</a:t>
            </a:r>
            <a:r>
              <a:rPr lang="en-US" b="0" dirty="0"/>
              <a:t> https://docs.microsoft.com/en-us/learn/modules/implement-bicep/2-what-bicep</a:t>
            </a:r>
            <a:r>
              <a:rPr lang="en-AU" sz="900" b="0" dirty="0">
                <a:gradFill>
                  <a:gsLst>
                    <a:gs pos="2917">
                      <a:schemeClr val="tx1"/>
                    </a:gs>
                    <a:gs pos="30000">
                      <a:schemeClr val="tx1"/>
                    </a:gs>
                  </a:gsLst>
                  <a:lin ang="5400000" scaled="0"/>
                </a:gradFill>
              </a:rPr>
              <a:t> and https://docs.microsoft.com/en-us/azure/azure-resource-manager/bicep/overview</a:t>
            </a:r>
          </a:p>
          <a:p>
            <a:pPr marL="0" marR="0" lvl="0" indent="0" algn="l" defTabSz="932742" rtl="0" eaLnBrk="1" fontAlgn="auto" latinLnBrk="0" hangingPunct="1">
              <a:lnSpc>
                <a:spcPct val="90000"/>
              </a:lnSpc>
              <a:spcBef>
                <a:spcPts val="0"/>
              </a:spcBef>
              <a:spcAft>
                <a:spcPts val="600"/>
              </a:spcAft>
              <a:buClrTx/>
              <a:buSzTx/>
              <a:buFontTx/>
              <a:buNone/>
              <a:tabLst/>
              <a:defRPr/>
            </a:pPr>
            <a:endParaRPr lang="en-AU" sz="900" b="0" dirty="0">
              <a:gradFill>
                <a:gsLst>
                  <a:gs pos="2917">
                    <a:schemeClr val="tx1"/>
                  </a:gs>
                  <a:gs pos="30000">
                    <a:schemeClr val="tx1"/>
                  </a:gs>
                </a:gsLst>
                <a:lin ang="5400000" scaled="0"/>
              </a:gradFill>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42627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To start, install the Bicep CLI or the https://marketplace.visualstudio.com/items?itemName=ms-azuretools.vscode-bicep/. Having both installed will give you a great authoring experience.</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The extension provides language support, IntelliSense, and linting support.</a:t>
            </a:r>
          </a:p>
          <a:p>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Installing Bicep CLI</a:t>
            </a:r>
          </a:p>
          <a:p>
            <a:pPr algn="l"/>
            <a:r>
              <a:rPr lang="en-US" b="0" i="0" dirty="0">
                <a:solidFill>
                  <a:srgbClr val="171717"/>
                </a:solidFill>
                <a:effectLst/>
                <a:latin typeface="Segoe UI" panose="020B0502040204020203" pitchFamily="34" charset="0"/>
              </a:rPr>
              <a:t>You need to have Azure CLI version </a:t>
            </a:r>
            <a:r>
              <a:rPr lang="en-US" b="1" i="0" dirty="0">
                <a:solidFill>
                  <a:srgbClr val="171717"/>
                </a:solidFill>
                <a:effectLst/>
                <a:latin typeface="Segoe UI" panose="020B0502040204020203" pitchFamily="34" charset="0"/>
              </a:rPr>
              <a:t>2.20.0</a:t>
            </a:r>
            <a:r>
              <a:rPr lang="en-US" b="0" i="0" dirty="0">
                <a:solidFill>
                  <a:srgbClr val="171717"/>
                </a:solidFill>
                <a:effectLst/>
                <a:latin typeface="Segoe UI" panose="020B0502040204020203" pitchFamily="34" charset="0"/>
              </a:rPr>
              <a:t> or later installed to be able to install the Bicep CLI. When you're ready, run the install command:</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Azure CLI:</a:t>
            </a:r>
          </a:p>
          <a:p>
            <a:pPr algn="l"/>
            <a:r>
              <a:rPr lang="en-US" dirty="0" err="1">
                <a:solidFill>
                  <a:srgbClr val="0101FD"/>
                </a:solidFill>
                <a:effectLst/>
              </a:rPr>
              <a:t>az</a:t>
            </a:r>
            <a:r>
              <a:rPr lang="en-US" dirty="0">
                <a:solidFill>
                  <a:srgbClr val="0101FD"/>
                </a:solidFill>
                <a:effectLst/>
              </a:rPr>
              <a:t> bicep install</a:t>
            </a:r>
            <a:r>
              <a:rPr lang="en-US" dirty="0">
                <a:effectLst/>
              </a:rPr>
              <a:t>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can upgrade the Bicep CLI by running the </a:t>
            </a:r>
            <a:r>
              <a:rPr lang="en-US" b="0" i="0" dirty="0" err="1">
                <a:solidFill>
                  <a:srgbClr val="171717"/>
                </a:solidFill>
                <a:effectLst/>
                <a:latin typeface="Segoe UI" panose="020B0502040204020203" pitchFamily="34" charset="0"/>
              </a:rPr>
              <a:t>az</a:t>
            </a:r>
            <a:r>
              <a:rPr lang="en-US" b="0" i="0" dirty="0">
                <a:solidFill>
                  <a:srgbClr val="171717"/>
                </a:solidFill>
                <a:effectLst/>
                <a:latin typeface="Segoe UI" panose="020B0502040204020203" pitchFamily="34" charset="0"/>
              </a:rPr>
              <a:t> bicep upgrade, and for validating the installation, use the </a:t>
            </a:r>
            <a:r>
              <a:rPr lang="en-US" b="0" i="0" dirty="0" err="1">
                <a:solidFill>
                  <a:srgbClr val="171717"/>
                </a:solidFill>
                <a:effectLst/>
                <a:latin typeface="Segoe UI" panose="020B0502040204020203" pitchFamily="34" charset="0"/>
              </a:rPr>
              <a:t>az</a:t>
            </a:r>
            <a:r>
              <a:rPr lang="en-US" b="0" i="0" dirty="0">
                <a:solidFill>
                  <a:srgbClr val="171717"/>
                </a:solidFill>
                <a:effectLst/>
                <a:latin typeface="Segoe UI" panose="020B0502040204020203" pitchFamily="34" charset="0"/>
              </a:rPr>
              <a:t> bicep version.</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We deliberately avoided breaking down the installation for Windows, macOS, and Linux since Azure CLI is cross-platform, and the steps would be the same.</a:t>
            </a:r>
            <a:endParaRPr lang="en-US" dirty="0"/>
          </a:p>
          <a:p>
            <a:endParaRPr lang="en-US" dirty="0"/>
          </a:p>
          <a:p>
            <a:r>
              <a:rPr lang="en-US" dirty="0"/>
              <a:t>For more information, see: https://docs.microsoft.com/en-us/learn/modules/implement-bicep/3-install-bicep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655192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Bicep comes with its own syntax, however, it's easy to understand and follow. We won't go deep into the syntax and structure, but let's review the main concepts using an example.</a:t>
            </a:r>
          </a:p>
          <a:p>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Scope</a:t>
            </a:r>
          </a:p>
          <a:p>
            <a:pPr algn="l"/>
            <a:r>
              <a:rPr lang="en-US" b="0" i="0" dirty="0">
                <a:solidFill>
                  <a:srgbClr val="171717"/>
                </a:solidFill>
                <a:effectLst/>
                <a:latin typeface="Segoe UI" panose="020B0502040204020203" pitchFamily="34" charset="0"/>
              </a:rPr>
              <a:t>By default, the target scope of all templates is set for </a:t>
            </a:r>
            <a:r>
              <a:rPr lang="en-US" b="0" i="0" dirty="0" err="1">
                <a:solidFill>
                  <a:srgbClr val="171717"/>
                </a:solidFill>
                <a:effectLst/>
                <a:latin typeface="Segoe UI" panose="020B0502040204020203" pitchFamily="34" charset="0"/>
              </a:rPr>
              <a:t>resourceGroup</a:t>
            </a:r>
            <a:r>
              <a:rPr lang="en-US" b="0" i="0" dirty="0">
                <a:solidFill>
                  <a:srgbClr val="171717"/>
                </a:solidFill>
                <a:effectLst/>
                <a:latin typeface="Segoe UI" panose="020B0502040204020203" pitchFamily="34" charset="0"/>
              </a:rPr>
              <a:t>, however, you can customize it by setting it explicitly. As other allowed values, subscription, </a:t>
            </a:r>
            <a:r>
              <a:rPr lang="en-US" b="0" i="0" dirty="0" err="1">
                <a:solidFill>
                  <a:srgbClr val="171717"/>
                </a:solidFill>
                <a:effectLst/>
                <a:latin typeface="Segoe UI" panose="020B0502040204020203" pitchFamily="34" charset="0"/>
              </a:rPr>
              <a:t>managementGroup</a:t>
            </a:r>
            <a:r>
              <a:rPr lang="en-US" b="0" i="0" dirty="0">
                <a:solidFill>
                  <a:srgbClr val="171717"/>
                </a:solidFill>
                <a:effectLst/>
                <a:latin typeface="Segoe UI" panose="020B0502040204020203" pitchFamily="34" charset="0"/>
              </a:rPr>
              <a:t>, and tenant.</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Parameters</a:t>
            </a:r>
          </a:p>
          <a:p>
            <a:pPr algn="l"/>
            <a:r>
              <a:rPr lang="en-US" b="0" i="0" dirty="0">
                <a:solidFill>
                  <a:srgbClr val="171717"/>
                </a:solidFill>
                <a:effectLst/>
                <a:latin typeface="Segoe UI" panose="020B0502040204020203" pitchFamily="34" charset="0"/>
              </a:rPr>
              <a:t>You've already used the parameters in the previous unit. They allow you to customize your template deployment at run time by providing potential values for names, location, prefixes, etc.</a:t>
            </a:r>
          </a:p>
          <a:p>
            <a:pPr algn="l"/>
            <a:r>
              <a:rPr lang="en-US" b="0" i="0" dirty="0">
                <a:solidFill>
                  <a:srgbClr val="171717"/>
                </a:solidFill>
                <a:effectLst/>
                <a:latin typeface="Segoe UI" panose="020B0502040204020203" pitchFamily="34" charset="0"/>
              </a:rPr>
              <a:t>Parameters also have types that editors can validate and also can have default values to make them optional at deployment time. Additionally, you can see they can have validation rules to make the deployment more reliable by preventing any invalid value right from the authoring. For more information, see https://docs.microsoft.com/en-us/azure/azure-resource-manager/bicep/parameters/.</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Variables</a:t>
            </a:r>
          </a:p>
          <a:p>
            <a:pPr algn="l"/>
            <a:r>
              <a:rPr lang="en-US" b="0" i="0" dirty="0">
                <a:solidFill>
                  <a:srgbClr val="171717"/>
                </a:solidFill>
                <a:effectLst/>
                <a:latin typeface="Segoe UI" panose="020B0502040204020203" pitchFamily="34" charset="0"/>
              </a:rPr>
              <a:t>Similar to parameters, variables play a role in making a more robust and readable template. Any complex expression can be stored in a variable and used throughout the template. When you define a variable, the type is inferred from the value.</a:t>
            </a:r>
          </a:p>
          <a:p>
            <a:pPr algn="l"/>
            <a:r>
              <a:rPr lang="en-US" b="0" i="0" dirty="0">
                <a:solidFill>
                  <a:srgbClr val="171717"/>
                </a:solidFill>
                <a:effectLst/>
                <a:latin typeface="Segoe UI" panose="020B0502040204020203" pitchFamily="34" charset="0"/>
              </a:rPr>
              <a:t>In the above example, the </a:t>
            </a:r>
            <a:r>
              <a:rPr lang="en-US" b="0" i="0" dirty="0" err="1">
                <a:solidFill>
                  <a:srgbClr val="171717"/>
                </a:solidFill>
                <a:effectLst/>
                <a:latin typeface="Segoe UI" panose="020B0502040204020203" pitchFamily="34" charset="0"/>
              </a:rPr>
              <a:t>uniqueStorageName</a:t>
            </a:r>
            <a:r>
              <a:rPr lang="en-US" b="0" i="0" dirty="0">
                <a:solidFill>
                  <a:srgbClr val="171717"/>
                </a:solidFill>
                <a:effectLst/>
                <a:latin typeface="Segoe UI" panose="020B0502040204020203" pitchFamily="34" charset="0"/>
              </a:rPr>
              <a:t> is used to simplify the resource definition. For more information, see https://docs.microsoft.com/en-us/azure/azure-resource-manager/bicep/variables/.</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Resources</a:t>
            </a:r>
          </a:p>
          <a:p>
            <a:pPr algn="l"/>
            <a:r>
              <a:rPr lang="en-US" b="0" i="0" dirty="0">
                <a:solidFill>
                  <a:srgbClr val="171717"/>
                </a:solidFill>
                <a:effectLst/>
                <a:latin typeface="Segoe UI" panose="020B0502040204020203" pitchFamily="34" charset="0"/>
              </a:rPr>
              <a:t>The resource keyword is used when you need to declare a resource in your templates. The resource declaration has a symbolic name for the resource that can be used to reference that resource later either for defining a </a:t>
            </a:r>
            <a:r>
              <a:rPr lang="en-US" b="0" i="0" dirty="0" err="1">
                <a:solidFill>
                  <a:srgbClr val="171717"/>
                </a:solidFill>
                <a:effectLst/>
                <a:latin typeface="Segoe UI" panose="020B0502040204020203" pitchFamily="34" charset="0"/>
              </a:rPr>
              <a:t>subresource</a:t>
            </a:r>
            <a:r>
              <a:rPr lang="en-US" b="0" i="0" dirty="0">
                <a:solidFill>
                  <a:srgbClr val="171717"/>
                </a:solidFill>
                <a:effectLst/>
                <a:latin typeface="Segoe UI" panose="020B0502040204020203" pitchFamily="34" charset="0"/>
              </a:rPr>
              <a:t> or for using its properties for an implicit dependency like a parent-child relationship.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There are certain properties that are common for all resources such as location, name, and properties. There are resource-specific properties that can be used to customize the resource pricing tier, SKU, and so on.</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can define </a:t>
            </a:r>
            <a:r>
              <a:rPr lang="en-US" b="0" i="0" dirty="0" err="1">
                <a:solidFill>
                  <a:srgbClr val="171717"/>
                </a:solidFill>
                <a:effectLst/>
                <a:latin typeface="Segoe UI" panose="020B0502040204020203" pitchFamily="34" charset="0"/>
              </a:rPr>
              <a:t>subresources</a:t>
            </a:r>
            <a:r>
              <a:rPr lang="en-US" b="0" i="0" dirty="0">
                <a:solidFill>
                  <a:srgbClr val="171717"/>
                </a:solidFill>
                <a:effectLst/>
                <a:latin typeface="Segoe UI" panose="020B0502040204020203" pitchFamily="34" charset="0"/>
              </a:rPr>
              <a:t> within a resource or outside by referencing the parent. In the above example, a file share is defined within the storage account resource. </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Modules</a:t>
            </a:r>
          </a:p>
          <a:p>
            <a:pPr algn="l"/>
            <a:r>
              <a:rPr lang="en-US" b="0" i="0" dirty="0">
                <a:solidFill>
                  <a:srgbClr val="171717"/>
                </a:solidFill>
                <a:effectLst/>
                <a:latin typeface="Segoe UI" panose="020B0502040204020203" pitchFamily="34" charset="0"/>
              </a:rPr>
              <a:t>If you want truly reusable templates, you can't avoid using a module. Modules enable you to reuse a Bicep file in other Bicep files. In a module, you define what you need to deploy, and any parameters needed and when you reuse it in another file, all you need to do is reference the file and provide the parameters. The rest is taken care of by Azure Bicep.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In the above example, you're using a module that presumably is deploying an App Service. For more information, see https://docs.microsoft.com/en-us/azure/azure-resource-manager/bicep/modules/.</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Outputs</a:t>
            </a:r>
          </a:p>
          <a:p>
            <a:pPr algn="l"/>
            <a:r>
              <a:rPr lang="en-US" b="0" i="0" dirty="0">
                <a:solidFill>
                  <a:srgbClr val="171717"/>
                </a:solidFill>
                <a:effectLst/>
                <a:latin typeface="Segoe UI" panose="020B0502040204020203" pitchFamily="34" charset="0"/>
              </a:rPr>
              <a:t>You can use outputs to pass values from your deployment to the outside world, whether it is within a CI/CD pipeline or in a local terminal or </a:t>
            </a:r>
            <a:r>
              <a:rPr lang="en-US" b="0" i="1" dirty="0">
                <a:solidFill>
                  <a:srgbClr val="171717"/>
                </a:solidFill>
                <a:effectLst/>
                <a:latin typeface="Segoe UI" panose="020B0502040204020203" pitchFamily="34" charset="0"/>
              </a:rPr>
              <a:t>Cloud Shell</a:t>
            </a:r>
            <a:r>
              <a:rPr lang="en-US" b="0" i="0" dirty="0">
                <a:solidFill>
                  <a:srgbClr val="171717"/>
                </a:solidFill>
                <a:effectLst/>
                <a:latin typeface="Segoe UI" panose="020B0502040204020203" pitchFamily="34" charset="0"/>
              </a:rPr>
              <a:t>. That would enable you to access a value such as storage endpoint or application URL after the deployment is finished.</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Other features</a:t>
            </a:r>
          </a:p>
          <a:p>
            <a:pPr algn="l"/>
            <a:r>
              <a:rPr lang="en-US" b="0" i="0" dirty="0">
                <a:solidFill>
                  <a:srgbClr val="171717"/>
                </a:solidFill>
                <a:effectLst/>
                <a:latin typeface="Segoe UI" panose="020B0502040204020203" pitchFamily="34" charset="0"/>
              </a:rPr>
              <a:t>There are many other features available within a Bicep file such as loops, conditional deployment, multiline strings, referencing an existing cloud resource, and many more. In fact, any valid function within an ARM template is also valid within a Bicep file.</a:t>
            </a:r>
            <a:endParaRPr lang="en-US" dirty="0"/>
          </a:p>
          <a:p>
            <a:endParaRPr lang="en-US" dirty="0"/>
          </a:p>
          <a:p>
            <a:r>
              <a:rPr lang="en-US" dirty="0"/>
              <a:t>For more information, see: https://docs.microsoft.com/en-us/learn/modules/implement-bicep/5-understand-bicep-file-structure-syntax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189024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Follow the steps: https://docs.microsoft.com/en-us/learn/modules/implement-bicep/4-exercise-create-bicep-templates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672549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611218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Follow the steps: https://docs.microsoft.com/en-us/learn/modules/implement-bicep/7-exercise-deploy-bicep-file-github-workflows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752896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Optional. GitHub priority.</a:t>
            </a:r>
          </a:p>
          <a:p>
            <a:endParaRPr lang="en-IN" dirty="0"/>
          </a:p>
          <a:p>
            <a:r>
              <a:rPr lang="en-IN" dirty="0"/>
              <a:t>Follow the steps: https://docs.microsoft.com/en-us/learn/modules/implement-bicep/6-exercise-deploy-bicep-file-azure-pipelines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833528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1976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The Azure CLI is a command-line program to connect to Azure and execute administrative commands on Azure resources. It runs on Linux, macOS, and Windows and allows administrators and developers to execute their commands through a terminal or command-line prompt (or script!) instead of a web browser. </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Mention the </a:t>
            </a:r>
            <a:r>
              <a:rPr lang="en-US" sz="900"/>
              <a:t>cross-platform command-line tools support for managing Azure resources, as well as the ability to access the CLI from the Cloud Shell.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604194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how CLI is organized into groups and subgroups.</a:t>
            </a:r>
          </a:p>
          <a:p>
            <a:r>
              <a:rPr lang="en-US" dirty="0"/>
              <a:t>Explain how to use the </a:t>
            </a:r>
            <a:r>
              <a:rPr lang="en-US" b="1" dirty="0"/>
              <a:t>find</a:t>
            </a:r>
            <a:r>
              <a:rPr lang="en-US" dirty="0"/>
              <a:t> and </a:t>
            </a:r>
            <a:r>
              <a:rPr lang="en-US" b="1" dirty="0"/>
              <a:t>- -help</a:t>
            </a:r>
            <a:r>
              <a:rPr lang="en-US" dirty="0"/>
              <a:t> arguments to locate commands and their syntax. Use the examples provided in the content to talk about creating a resource group using </a:t>
            </a:r>
            <a:r>
              <a:rPr lang="en-US" b="1" dirty="0"/>
              <a:t>group create</a:t>
            </a:r>
            <a:r>
              <a:rPr lang="en-US" dirty="0"/>
              <a:t>, and viewing resource details using the </a:t>
            </a:r>
            <a:r>
              <a:rPr lang="en-US" b="1" dirty="0"/>
              <a:t>list</a:t>
            </a:r>
            <a:r>
              <a:rPr lang="en-US" dirty="0"/>
              <a:t> sub-command. </a:t>
            </a:r>
          </a:p>
          <a:p>
            <a:endParaRPr lang="en-US" dirty="0"/>
          </a:p>
          <a:p>
            <a:r>
              <a:rPr lang="en-US" dirty="0"/>
              <a:t>Point  out the difference between using the shell and PowerShell when running CLI commands in scripts.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257823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unit </a:t>
            </a:r>
            <a:r>
              <a:rPr lang="en-US" dirty="0"/>
              <a:t>is best presented by either running the template from the Cloud Shell as a demonstration or walking through the syntax. The steps in the process are listed on the slide as a high-level organizer.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422812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5366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770076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create Azure Automation accounts for dev, test, production, security, or other elements in your pipeline for more granular auditing, cost analysis and general management, as well as increased security.</a:t>
            </a:r>
          </a:p>
          <a:p>
            <a:endParaRPr lang="en-US" dirty="0"/>
          </a:p>
          <a:p>
            <a:r>
              <a:rPr lang="en-IE" sz="882" b="0" i="0" u="none" strike="noStrike" kern="1200" dirty="0">
                <a:solidFill>
                  <a:schemeClr val="tx1"/>
                </a:solidFill>
                <a:effectLst/>
                <a:latin typeface="Segoe UI Light" pitchFamily="34" charset="0"/>
                <a:ea typeface="+mn-ea"/>
                <a:cs typeface="+mn-cs"/>
              </a:rPr>
              <a:t>When you create a Run As account, it creates a new service principal user in Azure Active Directory and assigns the Contributor role to this user at the subscription level</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366344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They also typically reference Automation shared resources such as credentials, variables, connections, and certificates.</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Runbooks can contain other runbooks, thereby allowing you to build more complex workflows. You can invoke and run runbooks either on demand, or according to a schedule by leveraging Automation Schedule assets</a:t>
            </a:r>
          </a:p>
          <a:p>
            <a:endParaRPr lang="en-IE" sz="882" b="0" i="0" u="none" strike="noStrike" kern="1200" dirty="0">
              <a:solidFill>
                <a:schemeClr val="tx1"/>
              </a:solidFill>
              <a:effectLst/>
              <a:latin typeface="Segoe UI Light" pitchFamily="34" charset="0"/>
              <a:ea typeface="+mn-ea"/>
              <a:cs typeface="+mn-cs"/>
            </a:endParaRPr>
          </a:p>
          <a:p>
            <a:r>
              <a:rPr lang="en-AU" sz="900" b="0" i="0" kern="1200" dirty="0">
                <a:solidFill>
                  <a:schemeClr val="tx1"/>
                </a:solidFill>
                <a:effectLst/>
                <a:latin typeface="Segoe UI" panose="020B0502040204020203" pitchFamily="34" charset="0"/>
                <a:ea typeface="+mn-ea"/>
                <a:cs typeface="+mn-cs"/>
              </a:rPr>
              <a:t>All the runbooks from Script Center in the Runbook gallery have been moved to </a:t>
            </a:r>
            <a:r>
              <a:rPr lang="en-AU" sz="900" b="0" i="0" kern="1200" dirty="0" err="1">
                <a:solidFill>
                  <a:schemeClr val="tx1"/>
                </a:solidFill>
                <a:effectLst/>
                <a:latin typeface="Segoe UI" panose="020B0502040204020203" pitchFamily="34" charset="0"/>
                <a:ea typeface="+mn-ea"/>
                <a:cs typeface="+mn-cs"/>
              </a:rPr>
              <a:t>Github</a:t>
            </a:r>
            <a:r>
              <a:rPr lang="en-AU" sz="900" b="0" i="0" kern="1200" dirty="0">
                <a:solidFill>
                  <a:schemeClr val="tx1"/>
                </a:solidFill>
                <a:effectLst/>
                <a:latin typeface="Segoe UI" panose="020B0502040204020203" pitchFamily="34" charset="0"/>
                <a:ea typeface="+mn-ea"/>
                <a:cs typeface="+mn-cs"/>
              </a:rPr>
              <a:t>. Note : Runbooks from </a:t>
            </a:r>
            <a:r>
              <a:rPr lang="en-AU" sz="900" b="0" i="0" kern="1200" dirty="0" err="1">
                <a:solidFill>
                  <a:schemeClr val="tx1"/>
                </a:solidFill>
                <a:effectLst/>
                <a:latin typeface="Segoe UI" panose="020B0502040204020203" pitchFamily="34" charset="0"/>
                <a:ea typeface="+mn-ea"/>
                <a:cs typeface="+mn-cs"/>
              </a:rPr>
              <a:t>Powershell</a:t>
            </a:r>
            <a:r>
              <a:rPr lang="en-AU" sz="900" b="0" i="0" kern="1200" dirty="0">
                <a:solidFill>
                  <a:schemeClr val="tx1"/>
                </a:solidFill>
                <a:effectLst/>
                <a:latin typeface="Segoe UI" panose="020B0502040204020203" pitchFamily="34" charset="0"/>
                <a:ea typeface="+mn-ea"/>
                <a:cs typeface="+mn-cs"/>
              </a:rPr>
              <a:t> Gallery will remain as-is without any changes.</a:t>
            </a:r>
          </a:p>
          <a:p>
            <a:r>
              <a:rPr lang="en-AU" sz="900" b="0" i="0" u="none" strike="noStrike" kern="1200" dirty="0">
                <a:solidFill>
                  <a:schemeClr val="tx1"/>
                </a:solidFill>
                <a:effectLst/>
                <a:latin typeface="Segoe UI" panose="020B0502040204020203" pitchFamily="34" charset="0"/>
                <a:ea typeface="+mn-ea"/>
                <a:cs typeface="+mn-cs"/>
              </a:rPr>
              <a:t>Link: https://github.com/MicrosoftDocs/azure-docs/blob/main/articles/automation/automation-runbook-gallery.md</a:t>
            </a:r>
          </a:p>
          <a:p>
            <a:r>
              <a:rPr lang="en-AU" sz="900" b="0" i="0" u="none" strike="noStrike" kern="1200" dirty="0">
                <a:solidFill>
                  <a:schemeClr val="tx1"/>
                </a:solidFill>
                <a:effectLst/>
                <a:latin typeface="Segoe UI" panose="020B0502040204020203" pitchFamily="34" charset="0"/>
                <a:ea typeface="+mn-ea"/>
                <a:cs typeface="+mn-cs"/>
              </a:rPr>
              <a:t>https://github.com/azureautomation</a:t>
            </a:r>
          </a:p>
          <a:p>
            <a:r>
              <a:rPr lang="en-AU" sz="900" b="0" i="0" u="none" strike="noStrike" kern="1200" dirty="0">
                <a:solidFill>
                  <a:schemeClr val="tx1"/>
                </a:solidFill>
                <a:effectLst/>
                <a:latin typeface="Segoe UI" panose="020B0502040204020203" pitchFamily="34" charset="0"/>
                <a:ea typeface="+mn-ea"/>
                <a:cs typeface="+mn-cs"/>
              </a:rPr>
              <a:t>https://www.powershellgallery.com/</a:t>
            </a:r>
          </a:p>
          <a:p>
            <a:endParaRPr lang="en-IE" sz="882"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22246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132606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As a best practice, always try to create global assets so they can be used across your runbooks. This will save time and reduce the number of manual edits within individual runbooks.</a:t>
            </a:r>
          </a:p>
          <a:p>
            <a:endParaRPr lang="en-IE" sz="882" b="0" i="0" u="none" strike="noStrike"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solidFill>
                  <a:srgbClr val="000000"/>
                </a:solidFill>
              </a:rPr>
              <a:t>Python 2 (version 2.7), or Python 3 (versions 3.5 and higher)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351283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Could go to Runbook repository and show students the Azure Automation GitHub at the URL below:</a:t>
            </a:r>
          </a:p>
          <a:p>
            <a:r>
              <a:rPr lang="en-US" sz="882" b="0" i="0" u="none" strike="noStrike" kern="1200" dirty="0">
                <a:solidFill>
                  <a:schemeClr val="tx1"/>
                </a:solidFill>
                <a:effectLst/>
                <a:latin typeface="Segoe UI Light" pitchFamily="34" charset="0"/>
                <a:ea typeface="+mn-ea"/>
                <a:cs typeface="+mn-cs"/>
              </a:rPr>
              <a:t>https://github.com/azureautomation</a:t>
            </a:r>
          </a:p>
          <a:p>
            <a:r>
              <a:rPr lang="en-US" sz="882" b="0" i="0" u="none" strike="noStrike" kern="1200" dirty="0">
                <a:solidFill>
                  <a:schemeClr val="tx1"/>
                </a:solidFill>
                <a:effectLst/>
                <a:latin typeface="Segoe UI Light" pitchFamily="34" charset="0"/>
                <a:ea typeface="+mn-ea"/>
                <a:cs typeface="+mn-cs"/>
              </a:rPr>
              <a:t>Repo</a:t>
            </a:r>
            <a:r>
              <a:rPr lang="en-US" sz="882" b="0" i="0" u="none" strike="noStrike" kern="1200">
                <a:solidFill>
                  <a:schemeClr val="tx1"/>
                </a:solidFill>
                <a:effectLst/>
                <a:latin typeface="Segoe UI Light" pitchFamily="34" charset="0"/>
                <a:ea typeface="+mn-ea"/>
                <a:cs typeface="+mn-cs"/>
              </a:rPr>
              <a:t>: https://github.com/azureautomation/runbooks</a:t>
            </a:r>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https://www.powershellgallery.com/</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340465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882" b="1"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Note</a:t>
            </a:r>
            <a:r>
              <a:rPr lang="en-IE" sz="882" b="0" i="0" u="none" strike="noStrike" kern="1200" dirty="0">
                <a:solidFill>
                  <a:schemeClr val="tx1"/>
                </a:solidFill>
                <a:effectLst/>
                <a:latin typeface="Segoe UI Light" pitchFamily="34" charset="0"/>
                <a:ea typeface="+mn-ea"/>
                <a:cs typeface="+mn-cs"/>
              </a:rPr>
              <a:t>: When creating a webhook, make sure you make a copy of the webhook URL when creating it, and then store it in a safe place. After you create the webhook, you cannot retrieve the URL again. This is for security purposes</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Also, when creating a webhook if the runbook has mandatory parameters, you will need to provide these mandatory parameters during webhook creation. You are not able to create the webhook unless values are provided.</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51954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Allows you to sync different branches in source control to your development, test, or production Azure Automation accounts.</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Source control sync jobs run under the user's Automation Account and are billed at the same rate as other Automation jobs.</a:t>
            </a:r>
            <a:endParaRPr lang="en-IE" sz="882"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9319449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299203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A benefit of using PowerShell ISE is that it automatically compiles your code and allows you to save the artifact. Because the syntactic differences between scripts and workflows are significant, a tool that knows both workflows and scripts will save you significant coding and testing time.</a:t>
            </a: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056444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1" i="0" u="none" strike="noStrike" kern="1200" dirty="0">
                <a:solidFill>
                  <a:schemeClr val="tx1"/>
                </a:solidFill>
                <a:effectLst/>
                <a:latin typeface="Segoe UI Light" pitchFamily="34" charset="0"/>
                <a:ea typeface="+mn-ea"/>
                <a:cs typeface="+mn-cs"/>
              </a:rPr>
              <a:t>Hybrid Runbook Worker workflow and characteristics</a:t>
            </a:r>
          </a:p>
          <a:p>
            <a:r>
              <a:rPr lang="en-IE" sz="882" b="0" i="0" u="none" strike="noStrike" kern="1200" dirty="0">
                <a:solidFill>
                  <a:schemeClr val="tx1"/>
                </a:solidFill>
                <a:effectLst/>
                <a:latin typeface="Segoe UI Light" pitchFamily="34" charset="0"/>
                <a:ea typeface="+mn-ea"/>
                <a:cs typeface="+mn-cs"/>
              </a:rPr>
              <a:t>The following list are characteristics of the Hybrid Runbook Worker workflow:</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You can designate one or more computers in your </a:t>
            </a:r>
            <a:r>
              <a:rPr lang="en-IE" sz="882" b="0" i="0" u="none" strike="noStrike" kern="1200" dirty="0" err="1">
                <a:solidFill>
                  <a:schemeClr val="tx1"/>
                </a:solidFill>
                <a:effectLst/>
                <a:latin typeface="Segoe UI Light" pitchFamily="34" charset="0"/>
                <a:ea typeface="+mn-ea"/>
                <a:cs typeface="+mn-cs"/>
              </a:rPr>
              <a:t>datacenter</a:t>
            </a:r>
            <a:r>
              <a:rPr lang="en-IE" sz="882" b="0" i="0" u="none" strike="noStrike" kern="1200" dirty="0">
                <a:solidFill>
                  <a:schemeClr val="tx1"/>
                </a:solidFill>
                <a:effectLst/>
                <a:latin typeface="Segoe UI Light" pitchFamily="34" charset="0"/>
                <a:ea typeface="+mn-ea"/>
                <a:cs typeface="+mn-cs"/>
              </a:rPr>
              <a:t> to act as a Hybrid Runbook Worker, and then run runbooks from Azure Automation.</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Each Hybrid Runbook Worker is a member of a Hybrid Runbook Worker group, which you specify when you install the agent.</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A group can include a single agent, but you can install multiple agents in a group for high availability.</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There are no inbound firewall requirements to support Hybrid Runbook Workers, only Transmission Control Protocol (TCP) 443 is required for outbound internet access.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The agent on the local computer initiates all communication with Azure Automation in the cloud.</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When a runbook is started, Azure Automation creates an instruction that is retrieved by the agent. The agent then pulls down the runbook and any parameters prior to running it.</a:t>
            </a:r>
          </a:p>
          <a:p>
            <a:pPr marL="0" indent="0">
              <a:buFont typeface="Arial" panose="020B0604020202020204" pitchFamily="34" charset="0"/>
              <a:buNone/>
            </a:pPr>
            <a:endParaRPr lang="en-IE" sz="882"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7594242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Slide Number Placeholder 3"/>
          <p:cNvSpPr>
            <a:spLocks noGrp="1"/>
          </p:cNvSpPr>
          <p:nvPr>
            <p:ph type="sldNum" sz="quarter" idx="5"/>
          </p:nvPr>
        </p:nvSpPr>
        <p:spPr/>
        <p:txBody>
          <a:bodyPr/>
          <a:lstStyle/>
          <a:p>
            <a:fld id="{6F86FB4F-9A3A-4149-B0E9-5278F91246FB}" type="slidenum">
              <a:rPr lang="en-US" smtClean="0"/>
              <a:t>38</a:t>
            </a:fld>
            <a:endParaRPr lang="en-US"/>
          </a:p>
        </p:txBody>
      </p:sp>
    </p:spTree>
    <p:extLst>
      <p:ext uri="{BB962C8B-B14F-4D97-AF65-F5344CB8AC3E}">
        <p14:creationId xmlns:p14="http://schemas.microsoft.com/office/powerpoint/2010/main" val="2749353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Can talk through this example of Parallel task and run order.</a:t>
            </a:r>
          </a:p>
          <a:p>
            <a:endParaRPr lang="en-IE"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Parallel </a:t>
            </a:r>
          </a:p>
          <a:p>
            <a:r>
              <a:rPr lang="en-US" sz="882" b="0" i="0" u="none" strike="noStrike" kern="1200">
                <a:solidFill>
                  <a:schemeClr val="tx1"/>
                </a:solidFill>
                <a:effectLst/>
                <a:latin typeface="Segoe UI Light" pitchFamily="34" charset="0"/>
                <a:ea typeface="+mn-ea"/>
                <a:cs typeface="+mn-cs"/>
              </a:rPr>
              <a:t>{ </a:t>
            </a:r>
          </a:p>
          <a:p>
            <a:r>
              <a:rPr lang="en-US" sz="882" b="0" i="0" u="none" strike="noStrike" kern="1200">
                <a:solidFill>
                  <a:schemeClr val="tx1"/>
                </a:solidFill>
                <a:effectLst/>
                <a:latin typeface="Segoe UI Light" pitchFamily="34" charset="0"/>
                <a:ea typeface="+mn-ea"/>
                <a:cs typeface="+mn-cs"/>
              </a:rPr>
              <a:t>Start-AzureRmVM -Name $vm0 -ResourceGroupName $rg </a:t>
            </a:r>
          </a:p>
          <a:p>
            <a:r>
              <a:rPr lang="en-US" sz="882" b="0" i="0" u="none" strike="noStrike" kern="1200">
                <a:solidFill>
                  <a:schemeClr val="tx1"/>
                </a:solidFill>
                <a:effectLst/>
                <a:latin typeface="Segoe UI Light" pitchFamily="34" charset="0"/>
                <a:ea typeface="+mn-ea"/>
                <a:cs typeface="+mn-cs"/>
              </a:rPr>
              <a:t>Start-AzureRmVM -Name $vm1 -ResourceGroupName $rg </a:t>
            </a:r>
          </a:p>
          <a:p>
            <a:r>
              <a:rPr lang="en-US" sz="882" b="0" i="0" u="none" strike="noStrike" kern="1200">
                <a:solidFill>
                  <a:schemeClr val="tx1"/>
                </a:solidFill>
                <a:effectLst/>
                <a:latin typeface="Segoe UI Light" pitchFamily="34" charset="0"/>
                <a:ea typeface="+mn-ea"/>
                <a:cs typeface="+mn-cs"/>
              </a:rPr>
              <a:t>} </a:t>
            </a:r>
          </a:p>
          <a:p>
            <a:r>
              <a:rPr lang="en-US" sz="882" b="0" i="0" u="none" strike="noStrike" kern="1200">
                <a:solidFill>
                  <a:schemeClr val="tx1"/>
                </a:solidFill>
                <a:effectLst/>
                <a:latin typeface="Segoe UI Light" pitchFamily="34" charset="0"/>
                <a:ea typeface="+mn-ea"/>
                <a:cs typeface="+mn-cs"/>
              </a:rPr>
              <a:t>Start-AzureRmVM -Name $vm2 -ResourceGroupName $rg </a:t>
            </a:r>
          </a:p>
          <a:p>
            <a:endParaRPr lang="en-US" sz="882" b="0" i="0" u="none" strike="noStrike" kern="1200">
              <a:solidFill>
                <a:schemeClr val="tx1"/>
              </a:solidFill>
              <a:effectLst/>
              <a:latin typeface="Segoe UI Light" pitchFamily="34" charset="0"/>
              <a:ea typeface="+mn-ea"/>
              <a:cs typeface="+mn-cs"/>
            </a:endParaRPr>
          </a:p>
          <a:p>
            <a:r>
              <a:rPr lang="en-IE" sz="882" b="0" i="1" u="none" strike="noStrike" kern="1200">
                <a:solidFill>
                  <a:schemeClr val="tx1"/>
                </a:solidFill>
                <a:effectLst/>
                <a:latin typeface="Segoe UI Light" pitchFamily="34" charset="0"/>
                <a:ea typeface="+mn-ea"/>
                <a:cs typeface="+mn-cs"/>
              </a:rPr>
              <a:t>vm0</a:t>
            </a:r>
            <a:r>
              <a:rPr lang="en-IE" sz="882" b="0" i="0" u="none" strike="noStrike" kern="1200">
                <a:solidFill>
                  <a:schemeClr val="tx1"/>
                </a:solidFill>
                <a:effectLst/>
                <a:latin typeface="Segoe UI Light" pitchFamily="34" charset="0"/>
                <a:ea typeface="+mn-ea"/>
                <a:cs typeface="+mn-cs"/>
              </a:rPr>
              <a:t> and </a:t>
            </a:r>
            <a:r>
              <a:rPr lang="en-IE" sz="882" b="0" i="1" u="none" strike="noStrike" kern="1200">
                <a:solidFill>
                  <a:schemeClr val="tx1"/>
                </a:solidFill>
                <a:effectLst/>
                <a:latin typeface="Segoe UI Light" pitchFamily="34" charset="0"/>
                <a:ea typeface="+mn-ea"/>
                <a:cs typeface="+mn-cs"/>
              </a:rPr>
              <a:t>vm1</a:t>
            </a:r>
            <a:r>
              <a:rPr lang="en-IE" sz="882" b="0" i="0" u="none" strike="noStrike" kern="1200">
                <a:solidFill>
                  <a:schemeClr val="tx1"/>
                </a:solidFill>
                <a:effectLst/>
                <a:latin typeface="Segoe UI Light" pitchFamily="34" charset="0"/>
                <a:ea typeface="+mn-ea"/>
                <a:cs typeface="+mn-cs"/>
              </a:rPr>
              <a:t> VMs will be started concurrently, and </a:t>
            </a:r>
            <a:r>
              <a:rPr lang="en-IE" sz="882" b="0" i="1" u="none" strike="noStrike" kern="1200">
                <a:solidFill>
                  <a:schemeClr val="tx1"/>
                </a:solidFill>
                <a:effectLst/>
                <a:latin typeface="Segoe UI Light" pitchFamily="34" charset="0"/>
                <a:ea typeface="+mn-ea"/>
                <a:cs typeface="+mn-cs"/>
              </a:rPr>
              <a:t>vm2</a:t>
            </a:r>
            <a:r>
              <a:rPr lang="en-IE" sz="882" b="0" i="0" u="none" strike="noStrike" kern="1200">
                <a:solidFill>
                  <a:schemeClr val="tx1"/>
                </a:solidFill>
                <a:effectLst/>
                <a:latin typeface="Segoe UI Light" pitchFamily="34" charset="0"/>
                <a:ea typeface="+mn-ea"/>
                <a:cs typeface="+mn-cs"/>
              </a:rPr>
              <a:t> will only start after </a:t>
            </a:r>
            <a:r>
              <a:rPr lang="en-IE" sz="882" b="0" i="1" u="none" strike="noStrike" kern="1200">
                <a:solidFill>
                  <a:schemeClr val="tx1"/>
                </a:solidFill>
                <a:effectLst/>
                <a:latin typeface="Segoe UI Light" pitchFamily="34" charset="0"/>
                <a:ea typeface="+mn-ea"/>
                <a:cs typeface="+mn-cs"/>
              </a:rPr>
              <a:t>vm0</a:t>
            </a:r>
            <a:r>
              <a:rPr lang="en-IE" sz="882" b="0" i="0" u="none" strike="noStrike" kern="1200">
                <a:solidFill>
                  <a:schemeClr val="tx1"/>
                </a:solidFill>
                <a:effectLst/>
                <a:latin typeface="Segoe UI Light" pitchFamily="34" charset="0"/>
                <a:ea typeface="+mn-ea"/>
                <a:cs typeface="+mn-cs"/>
              </a:rPr>
              <a:t> and </a:t>
            </a:r>
            <a:r>
              <a:rPr lang="en-IE" sz="882" b="0" i="1" u="none" strike="noStrike" kern="1200">
                <a:solidFill>
                  <a:schemeClr val="tx1"/>
                </a:solidFill>
                <a:effectLst/>
                <a:latin typeface="Segoe UI Light" pitchFamily="34" charset="0"/>
                <a:ea typeface="+mn-ea"/>
                <a:cs typeface="+mn-cs"/>
              </a:rPr>
              <a:t>vm1</a:t>
            </a:r>
            <a:r>
              <a:rPr lang="en-IE" sz="882" b="0" i="0" u="none" strike="noStrike" kern="1200">
                <a:solidFill>
                  <a:schemeClr val="tx1"/>
                </a:solidFill>
                <a:effectLst/>
                <a:latin typeface="Segoe UI Light" pitchFamily="34" charset="0"/>
                <a:ea typeface="+mn-ea"/>
                <a:cs typeface="+mn-cs"/>
              </a:rPr>
              <a:t> have started.</a:t>
            </a: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128352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346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738360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dirty="0"/>
              <a:t>not deviate from that </a:t>
            </a:r>
            <a:r>
              <a:rPr lang="en-IE" sz="900" i="1" dirty="0"/>
              <a:t>defined state</a:t>
            </a:r>
            <a:endParaRPr lang="en-IE" sz="882"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16198064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00" dirty="0"/>
              <a:t>Could discuss how t</a:t>
            </a:r>
            <a:r>
              <a:rPr lang="en-IE" sz="882" b="0" i="0" u="none" strike="noStrike" kern="1200" dirty="0">
                <a:solidFill>
                  <a:schemeClr val="tx1"/>
                </a:solidFill>
                <a:effectLst/>
                <a:latin typeface="Segoe UI Light" pitchFamily="34" charset="0"/>
                <a:ea typeface="+mn-ea"/>
                <a:cs typeface="+mn-cs"/>
              </a:rPr>
              <a:t>he general process for how Azure Automation State configuration works, which is as follows:</a:t>
            </a:r>
          </a:p>
          <a:p>
            <a:endParaRPr lang="en-IE" sz="882" b="0" i="0" u="none" strike="noStrike" kern="1200" dirty="0">
              <a:solidFill>
                <a:schemeClr val="tx1"/>
              </a:solidFill>
              <a:effectLst/>
              <a:latin typeface="Segoe UI Light" pitchFamily="34" charset="0"/>
              <a:ea typeface="+mn-ea"/>
              <a:cs typeface="+mn-cs"/>
            </a:endParaRPr>
          </a:p>
          <a:p>
            <a:pPr marL="228600" indent="-228600">
              <a:buFont typeface="+mj-lt"/>
              <a:buAutoNum type="arabicParenR"/>
            </a:pPr>
            <a:r>
              <a:rPr lang="en-IE" sz="882" b="0" i="0" u="none" strike="noStrike" kern="1200" dirty="0">
                <a:solidFill>
                  <a:schemeClr val="tx1"/>
                </a:solidFill>
                <a:effectLst/>
                <a:latin typeface="Segoe UI Light" pitchFamily="34" charset="0"/>
                <a:ea typeface="+mn-ea"/>
                <a:cs typeface="+mn-cs"/>
              </a:rPr>
              <a:t>Create a PowerShell script with the configuration element</a:t>
            </a:r>
          </a:p>
          <a:p>
            <a:pPr marL="228600" indent="-228600">
              <a:buFont typeface="+mj-lt"/>
              <a:buAutoNum type="arabicParenR"/>
            </a:pPr>
            <a:r>
              <a:rPr lang="en-IE" sz="882" b="0" i="0" u="none" strike="noStrike" kern="1200" dirty="0">
                <a:solidFill>
                  <a:schemeClr val="tx1"/>
                </a:solidFill>
                <a:effectLst/>
                <a:latin typeface="Segoe UI Light" pitchFamily="34" charset="0"/>
                <a:ea typeface="+mn-ea"/>
                <a:cs typeface="+mn-cs"/>
              </a:rPr>
              <a:t>Upload the script to Azure Automation and compile the script into a MOF file. The file is transferred to the DSC pull server, which is provided as part of the Azure Automation service. (See Managed Object Format (MOF) file at </a:t>
            </a:r>
            <a:r>
              <a:rPr lang="en-IE" sz="800" dirty="0"/>
              <a:t>https://docs.microsoft.com/en-us/windows/desktop/WmiSdk/managed-object-format--mof- </a:t>
            </a:r>
            <a:r>
              <a:rPr lang="en-IE" sz="882" b="0" i="0" u="none" strike="noStrike" kern="1200" dirty="0">
                <a:solidFill>
                  <a:schemeClr val="tx1"/>
                </a:solidFill>
                <a:effectLst/>
                <a:latin typeface="Segoe UI Light" pitchFamily="34" charset="0"/>
                <a:ea typeface="+mn-ea"/>
                <a:cs typeface="+mn-cs"/>
              </a:rPr>
              <a:t>for more information on MOF files.)</a:t>
            </a:r>
          </a:p>
          <a:p>
            <a:pPr marL="228600" indent="-228600">
              <a:buFont typeface="+mj-lt"/>
              <a:buAutoNum type="arabicParenR"/>
            </a:pPr>
            <a:r>
              <a:rPr lang="en-IE" sz="882" b="0" i="0" u="none" strike="noStrike" kern="1200" dirty="0">
                <a:solidFill>
                  <a:schemeClr val="tx1"/>
                </a:solidFill>
                <a:effectLst/>
                <a:latin typeface="Segoe UI Light" pitchFamily="34" charset="0"/>
                <a:ea typeface="+mn-ea"/>
                <a:cs typeface="+mn-cs"/>
              </a:rPr>
              <a:t>Define the nodes that will use the configuration, and then apply the configuration.</a:t>
            </a:r>
          </a:p>
          <a:p>
            <a:endParaRPr lang="en-IE" sz="882"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1458164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Configuration block</a:t>
            </a:r>
            <a:r>
              <a:rPr lang="en-IE" sz="882" b="0" i="0" u="none" strike="noStrike" kern="1200" dirty="0">
                <a:solidFill>
                  <a:schemeClr val="tx1"/>
                </a:solidFill>
                <a:effectLst/>
                <a:latin typeface="Segoe UI Light" pitchFamily="34" charset="0"/>
                <a:ea typeface="+mn-ea"/>
                <a:cs typeface="+mn-cs"/>
              </a:rPr>
              <a:t>. The </a:t>
            </a:r>
            <a:r>
              <a:rPr lang="en-IE" sz="882" b="1" i="0" u="none" strike="noStrike" kern="1200" dirty="0">
                <a:solidFill>
                  <a:schemeClr val="tx1"/>
                </a:solidFill>
                <a:effectLst/>
                <a:latin typeface="Segoe UI Light" pitchFamily="34" charset="0"/>
                <a:ea typeface="+mn-ea"/>
                <a:cs typeface="+mn-cs"/>
              </a:rPr>
              <a:t>Configuration</a:t>
            </a:r>
            <a:r>
              <a:rPr lang="en-IE" sz="882" b="0" i="0" u="none" strike="noStrike" kern="1200" dirty="0">
                <a:solidFill>
                  <a:schemeClr val="tx1"/>
                </a:solidFill>
                <a:effectLst/>
                <a:latin typeface="Segoe UI Light" pitchFamily="34" charset="0"/>
                <a:ea typeface="+mn-ea"/>
                <a:cs typeface="+mn-cs"/>
              </a:rPr>
              <a:t> block is the outermost script block. In this case, the name of the configuration is </a:t>
            </a:r>
            <a:r>
              <a:rPr lang="en-IE" sz="882" b="1" i="0" u="none" strike="noStrike" kern="1200" dirty="0" err="1">
                <a:solidFill>
                  <a:schemeClr val="tx1"/>
                </a:solidFill>
                <a:effectLst/>
                <a:latin typeface="Segoe UI Light" pitchFamily="34" charset="0"/>
                <a:ea typeface="+mn-ea"/>
                <a:cs typeface="+mn-cs"/>
              </a:rPr>
              <a:t>LabConfig</a:t>
            </a:r>
            <a:r>
              <a:rPr lang="en-IE" sz="882" b="0" i="0" u="none" strike="noStrike" kern="1200" dirty="0">
                <a:solidFill>
                  <a:schemeClr val="tx1"/>
                </a:solidFill>
                <a:effectLst/>
                <a:latin typeface="Segoe UI Light" pitchFamily="34" charset="0"/>
                <a:ea typeface="+mn-ea"/>
                <a:cs typeface="+mn-cs"/>
              </a:rPr>
              <a:t>. Notice the curly brackets to define the block.</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Node block</a:t>
            </a:r>
            <a:r>
              <a:rPr lang="en-IE" sz="882" b="0" i="0" u="none" strike="noStrike" kern="1200" dirty="0">
                <a:solidFill>
                  <a:schemeClr val="tx1"/>
                </a:solidFill>
                <a:effectLst/>
                <a:latin typeface="Segoe UI Light" pitchFamily="34" charset="0"/>
                <a:ea typeface="+mn-ea"/>
                <a:cs typeface="+mn-cs"/>
              </a:rPr>
              <a:t>. There can be one or more </a:t>
            </a:r>
            <a:r>
              <a:rPr lang="en-IE" sz="882" b="1" i="0" u="none" strike="noStrike" kern="1200" dirty="0">
                <a:solidFill>
                  <a:schemeClr val="tx1"/>
                </a:solidFill>
                <a:effectLst/>
                <a:latin typeface="Segoe UI Light" pitchFamily="34" charset="0"/>
                <a:ea typeface="+mn-ea"/>
                <a:cs typeface="+mn-cs"/>
              </a:rPr>
              <a:t>Node</a:t>
            </a:r>
            <a:r>
              <a:rPr lang="en-IE" sz="882" b="0" i="0" u="none" strike="noStrike" kern="1200" dirty="0">
                <a:solidFill>
                  <a:schemeClr val="tx1"/>
                </a:solidFill>
                <a:effectLst/>
                <a:latin typeface="Segoe UI Light" pitchFamily="34" charset="0"/>
                <a:ea typeface="+mn-ea"/>
                <a:cs typeface="+mn-cs"/>
              </a:rPr>
              <a:t> blocks. These define the nodes (computers and VMs) that you are configuring. In this example, the node targets a computer called </a:t>
            </a:r>
            <a:r>
              <a:rPr lang="en-IE" sz="882" b="1" i="0" u="none" strike="noStrike" kern="1200" dirty="0" err="1">
                <a:solidFill>
                  <a:schemeClr val="tx1"/>
                </a:solidFill>
                <a:effectLst/>
                <a:latin typeface="Segoe UI Light" pitchFamily="34" charset="0"/>
                <a:ea typeface="+mn-ea"/>
                <a:cs typeface="+mn-cs"/>
              </a:rPr>
              <a:t>WebServer</a:t>
            </a:r>
            <a:r>
              <a:rPr lang="en-IE" sz="882" b="0" i="0" u="none" strike="noStrike" kern="1200" dirty="0">
                <a:solidFill>
                  <a:schemeClr val="tx1"/>
                </a:solidFill>
                <a:effectLst/>
                <a:latin typeface="Segoe UI Light" pitchFamily="34" charset="0"/>
                <a:ea typeface="+mn-ea"/>
                <a:cs typeface="+mn-cs"/>
              </a:rPr>
              <a:t>. You could also call it </a:t>
            </a:r>
            <a:r>
              <a:rPr lang="en-IE" sz="882" b="1" i="0" u="none" strike="noStrike" kern="1200" dirty="0">
                <a:solidFill>
                  <a:schemeClr val="tx1"/>
                </a:solidFill>
                <a:effectLst/>
                <a:latin typeface="Segoe UI Light" pitchFamily="34" charset="0"/>
                <a:ea typeface="+mn-ea"/>
                <a:cs typeface="+mn-cs"/>
              </a:rPr>
              <a:t>localhost</a:t>
            </a:r>
            <a:r>
              <a:rPr lang="en-IE" sz="882" b="0" i="0" u="none" strike="noStrike" kern="1200" dirty="0">
                <a:solidFill>
                  <a:schemeClr val="tx1"/>
                </a:solidFill>
                <a:effectLst/>
                <a:latin typeface="Segoe UI Light" pitchFamily="34" charset="0"/>
                <a:ea typeface="+mn-ea"/>
                <a:cs typeface="+mn-cs"/>
              </a:rPr>
              <a:t> and use it locally on any server.</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Resource blocks</a:t>
            </a:r>
            <a:r>
              <a:rPr lang="en-IE" sz="882" b="0" i="0" u="none" strike="noStrike" kern="1200" dirty="0">
                <a:solidFill>
                  <a:schemeClr val="tx1"/>
                </a:solidFill>
                <a:effectLst/>
                <a:latin typeface="Segoe UI Light" pitchFamily="34" charset="0"/>
                <a:ea typeface="+mn-ea"/>
                <a:cs typeface="+mn-cs"/>
              </a:rPr>
              <a:t>. There can be one or more resource blocks. This is where the configuration sets the properties for the resources. In this case, there is one resource block called </a:t>
            </a:r>
            <a:r>
              <a:rPr lang="en-IE" sz="882" b="1" i="0" u="none" strike="noStrike" kern="1200" dirty="0" err="1">
                <a:solidFill>
                  <a:schemeClr val="tx1"/>
                </a:solidFill>
                <a:effectLst/>
                <a:latin typeface="Segoe UI Light" pitchFamily="34" charset="0"/>
                <a:ea typeface="+mn-ea"/>
                <a:cs typeface="+mn-cs"/>
              </a:rPr>
              <a:t>WindowsFeature</a:t>
            </a:r>
            <a:r>
              <a:rPr lang="en-IE" sz="882" b="0" i="0" u="none" strike="noStrike" kern="1200" dirty="0">
                <a:solidFill>
                  <a:schemeClr val="tx1"/>
                </a:solidFill>
                <a:effectLst/>
                <a:latin typeface="Segoe UI Light" pitchFamily="34" charset="0"/>
                <a:ea typeface="+mn-ea"/>
                <a:cs typeface="+mn-cs"/>
              </a:rPr>
              <a:t>. Notice the parameters that are defined. (You can read more about resource blocks at https://docs.microsoft.com/en-us/powershell/dsc/resources/resources)</a:t>
            </a:r>
            <a:endParaRPr lang="en-IE" sz="882" b="1" i="0" u="none" strike="noStrike" kern="1200" dirty="0">
              <a:solidFill>
                <a:schemeClr val="tx1"/>
              </a:solidFill>
              <a:effectLst/>
              <a:latin typeface="Segoe UI Light" pitchFamily="34" charset="0"/>
              <a:ea typeface="+mn-ea"/>
              <a:cs typeface="+mn-cs"/>
            </a:endParaRPr>
          </a:p>
          <a:p>
            <a:endParaRPr lang="en-IE" sz="882" b="1" i="0" u="none" strike="noStrike" kern="1200" dirty="0">
              <a:solidFill>
                <a:schemeClr val="tx1"/>
              </a:solidFill>
              <a:effectLst/>
              <a:latin typeface="Segoe UI Light" pitchFamily="34" charset="0"/>
              <a:ea typeface="+mn-ea"/>
              <a:cs typeface="+mn-cs"/>
            </a:endParaRPr>
          </a:p>
          <a:p>
            <a:endParaRPr lang="en-IE" sz="882" b="1"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Within a Configuration block, you can do almost anything that you normally could in a PowerShell function. You can also create the configuration in any editor, such as PowerShell ISE, and then save the file as a PowerShell script with a .ps1 file type extension.</a:t>
            </a:r>
            <a:endParaRPr lang="en-IE" sz="882"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967183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programmatically you could use </a:t>
            </a:r>
            <a:r>
              <a:rPr lang="en-IE" sz="882" b="0" i="0" u="none" strike="noStrike" kern="1200" dirty="0">
                <a:solidFill>
                  <a:schemeClr val="tx1"/>
                </a:solidFill>
                <a:effectLst/>
                <a:latin typeface="Segoe UI Light" pitchFamily="34" charset="0"/>
                <a:ea typeface="+mn-ea"/>
                <a:cs typeface="+mn-cs"/>
              </a:rPr>
              <a:t>the </a:t>
            </a:r>
            <a:r>
              <a:rPr lang="en-IE" sz="882" b="1" i="0" u="none" strike="noStrike" kern="1200" dirty="0">
                <a:solidFill>
                  <a:schemeClr val="tx1"/>
                </a:solidFill>
                <a:effectLst/>
                <a:latin typeface="Segoe UI Light" pitchFamily="34" charset="0"/>
                <a:ea typeface="+mn-ea"/>
                <a:cs typeface="+mn-cs"/>
              </a:rPr>
              <a:t>PowerShell Start-</a:t>
            </a:r>
            <a:r>
              <a:rPr lang="en-IE" sz="882" b="1" i="0" u="none" strike="noStrike" kern="1200" dirty="0" err="1">
                <a:solidFill>
                  <a:schemeClr val="tx1"/>
                </a:solidFill>
                <a:effectLst/>
                <a:latin typeface="Segoe UI Light" pitchFamily="34" charset="0"/>
                <a:ea typeface="+mn-ea"/>
                <a:cs typeface="+mn-cs"/>
              </a:rPr>
              <a:t>AzAutomationDscCompilationJob</a:t>
            </a:r>
            <a:r>
              <a:rPr lang="en-IE" sz="882" b="0" i="0" u="none" strike="noStrike" kern="1200" dirty="0">
                <a:solidFill>
                  <a:schemeClr val="tx1"/>
                </a:solidFill>
                <a:effectLst/>
                <a:latin typeface="Segoe UI Light" pitchFamily="34" charset="0"/>
                <a:ea typeface="+mn-ea"/>
                <a:cs typeface="+mn-cs"/>
              </a:rPr>
              <a:t> cmdlet.</a:t>
            </a:r>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45</a:t>
            </a:fld>
            <a:endParaRPr lang="en-US"/>
          </a:p>
        </p:txBody>
      </p:sp>
    </p:spTree>
    <p:extLst>
      <p:ext uri="{BB962C8B-B14F-4D97-AF65-F5344CB8AC3E}">
        <p14:creationId xmlns:p14="http://schemas.microsoft.com/office/powerpoint/2010/main" val="42681995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1" i="0" u="none" strike="noStrike" kern="1200" dirty="0">
                <a:solidFill>
                  <a:schemeClr val="tx1"/>
                </a:solidFill>
                <a:effectLst/>
                <a:latin typeface="Segoe UI Light" pitchFamily="34" charset="0"/>
                <a:ea typeface="+mn-ea"/>
                <a:cs typeface="+mn-cs"/>
              </a:rPr>
              <a:t>Important: </a:t>
            </a:r>
            <a:r>
              <a:rPr lang="en-IE" sz="882" b="0" i="0" u="none" strike="noStrike" kern="1200" dirty="0">
                <a:solidFill>
                  <a:schemeClr val="tx1"/>
                </a:solidFill>
                <a:effectLst/>
                <a:latin typeface="Segoe UI Light" pitchFamily="34" charset="0"/>
                <a:ea typeface="+mn-ea"/>
                <a:cs typeface="+mn-cs"/>
              </a:rPr>
              <a:t>Before you can complete this task you need to have provisioned virtual machine to Azure to allow you to onboard them. i.e. you will need to have deployed your VMs to Azure prior to starting:</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If you do not  have virtual machines available in Azure you can walk through the steps instead.</a:t>
            </a:r>
            <a:endParaRPr lang="en-IE" sz="882" b="1" i="0" u="none" strike="noStrike" kern="1200" dirty="0">
              <a:solidFill>
                <a:schemeClr val="tx1"/>
              </a:solidFill>
              <a:effectLst/>
              <a:latin typeface="Segoe UI Light" pitchFamily="34" charset="0"/>
              <a:ea typeface="+mn-ea"/>
              <a:cs typeface="+mn-cs"/>
            </a:endParaRPr>
          </a:p>
          <a:p>
            <a:endParaRPr lang="en-IE" sz="882" b="1"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Note</a:t>
            </a:r>
            <a:r>
              <a:rPr lang="en-IE" sz="882" b="0" i="0" u="none" strike="noStrike" kern="1200" dirty="0">
                <a:solidFill>
                  <a:schemeClr val="tx1"/>
                </a:solidFill>
                <a:effectLst/>
                <a:latin typeface="Segoe UI Light" pitchFamily="34" charset="0"/>
                <a:ea typeface="+mn-ea"/>
                <a:cs typeface="+mn-cs"/>
              </a:rPr>
              <a:t>: You can also onboard on-premises virtual machines or virtual machines running in another cloud provider, such as AWS. For more information on onboarding on-premises VMs and non Azure cloud provider VMs, review the page https://docs.microsoft.com/en-us/azure/automation/automation-dsc-onboarding#physicalvirtual-windows-machines-on-premises-or-in-a-cloud-other-than-azureaws</a:t>
            </a:r>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46</a:t>
            </a:fld>
            <a:endParaRPr lang="en-US"/>
          </a:p>
        </p:txBody>
      </p:sp>
    </p:spTree>
    <p:extLst>
      <p:ext uri="{BB962C8B-B14F-4D97-AF65-F5344CB8AC3E}">
        <p14:creationId xmlns:p14="http://schemas.microsoft.com/office/powerpoint/2010/main" val="13805172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b="0" i="0" dirty="0">
                <a:solidFill>
                  <a:srgbClr val="323232"/>
                </a:solidFill>
                <a:effectLst/>
                <a:latin typeface="adobe-clean"/>
              </a:rPr>
              <a:t>Follow more specific, and up-to-date details are available at </a:t>
            </a:r>
            <a:r>
              <a:rPr lang="en-US" sz="1600" b="0" i="0" dirty="0">
                <a:effectLst/>
                <a:latin typeface="adobe-clean"/>
                <a:hlinkClick r:id="rId3"/>
              </a:rPr>
              <a:t>Get started with Desired State Configuration (DSC) for Linux</a:t>
            </a:r>
            <a:r>
              <a:rPr lang="en-US" sz="1600" b="0" i="0" dirty="0">
                <a:solidFill>
                  <a:srgbClr val="323232"/>
                </a:solidFill>
                <a:effectLst/>
                <a:latin typeface="adobe-clean"/>
              </a:rPr>
              <a:t>.</a:t>
            </a:r>
            <a:endParaRPr lang="en-IE" sz="882"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1619667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70456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413260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highlight two items to ensure students understand the meaning:</a:t>
            </a:r>
          </a:p>
          <a:p>
            <a:endParaRPr lang="en-US" dirty="0"/>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Immutable means that the service is not updated. If a change is needed to an environment, a new one is deployed and the old one taken down.</a:t>
            </a:r>
            <a:endParaRPr lang="en-US" dirty="0"/>
          </a:p>
          <a:p>
            <a:endParaRPr lang="en-US" dirty="0"/>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blue/green deployments. This is a release methodology to minimize downtime, where two identical environments exist, one is live and the other is not. Updates are applied to the server that is not live, and when testing is verified and complete, it is switched to become the live environment and the previous live environment is no longer the live environment i.e. they are swapped. It can also be referred to as A/B deployment.</a:t>
            </a:r>
          </a:p>
          <a:p>
            <a:pPr marL="171450" indent="-171450">
              <a:buFont typeface="Arial" panose="020B0604020202020204" pitchFamily="34" charset="0"/>
              <a:buChar char="•"/>
            </a:pPr>
            <a:endParaRPr lang="en-IE" sz="882" b="0" i="0" u="none" strike="noStrike" kern="1200" dirty="0">
              <a:solidFill>
                <a:schemeClr val="tx1"/>
              </a:solidFill>
              <a:effectLst/>
              <a:latin typeface="Segoe UI Light" pitchFamily="34" charset="0"/>
              <a:ea typeface="+mn-ea"/>
              <a:cs typeface="+mn-cs"/>
            </a:endParaRPr>
          </a:p>
          <a:p>
            <a:pPr marL="0" indent="0">
              <a:buNone/>
            </a:pPr>
            <a:r>
              <a:rPr lang="en-US" dirty="0"/>
              <a:t>Common scenario for Infrastructure as Code: Server failure </a:t>
            </a:r>
          </a:p>
          <a:p>
            <a:pPr lvl="1">
              <a:buFont typeface="Arial" panose="020B0604020202020204" pitchFamily="34" charset="0"/>
              <a:buChar char="•"/>
            </a:pPr>
            <a:r>
              <a:rPr lang="en-US" sz="2400" dirty="0"/>
              <a:t>Difficulty of reproducing steps for setting up a new machine from memory or disparate sources</a:t>
            </a:r>
          </a:p>
          <a:p>
            <a:pPr lvl="1">
              <a:buFont typeface="Arial" panose="020B0604020202020204" pitchFamily="34" charset="0"/>
              <a:buChar char="•"/>
            </a:pPr>
            <a:r>
              <a:rPr lang="en-US" sz="2400" dirty="0"/>
              <a:t>Potential for human error when initializing machines</a:t>
            </a:r>
          </a:p>
          <a:p>
            <a:pPr lvl="1">
              <a:buFont typeface="Arial" panose="020B0604020202020204" pitchFamily="34" charset="0"/>
              <a:buChar char="•"/>
            </a:pPr>
            <a:r>
              <a:rPr lang="en-US" sz="2400" dirty="0"/>
              <a:t>Severe implications if a machine crashes and must be immediately replaced</a:t>
            </a:r>
          </a:p>
          <a:p>
            <a:pPr marL="0" indent="0">
              <a:buNone/>
            </a:pPr>
            <a:r>
              <a:rPr lang="en-US" dirty="0"/>
              <a:t>Solution: treat environments and infrastructure like code</a:t>
            </a:r>
          </a:p>
          <a:p>
            <a:pPr lvl="1">
              <a:buFont typeface="Arial" panose="020B0604020202020204" pitchFamily="34" charset="0"/>
              <a:buChar char="•"/>
            </a:pPr>
            <a:r>
              <a:rPr lang="en-US" sz="2400" dirty="0"/>
              <a:t>Deployed from a single consistent definition </a:t>
            </a:r>
          </a:p>
          <a:p>
            <a:pPr lvl="1">
              <a:buFont typeface="Arial" panose="020B0604020202020204" pitchFamily="34" charset="0"/>
              <a:buChar char="•"/>
            </a:pPr>
            <a:r>
              <a:rPr lang="en-US" sz="2400" dirty="0"/>
              <a:t>This is termed </a:t>
            </a:r>
            <a:r>
              <a:rPr lang="en-US" sz="2400" i="1" dirty="0"/>
              <a:t>Infrastructure as Code</a:t>
            </a:r>
          </a:p>
          <a:p>
            <a:pPr lvl="1">
              <a:buFont typeface="Arial" panose="020B0604020202020204" pitchFamily="34" charset="0"/>
              <a:buChar char="•"/>
            </a:pPr>
            <a:r>
              <a:rPr lang="en-US" sz="2400" dirty="0"/>
              <a:t>Maintain a consistent environment between development and production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1500809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Q1 Answer</a:t>
            </a:r>
            <a:r>
              <a:rPr lang="en-US" dirty="0"/>
              <a:t>: </a:t>
            </a:r>
            <a:r>
              <a:rPr lang="en-US" b="0" i="0" u="none" strike="noStrike" dirty="0">
                <a:effectLst/>
                <a:latin typeface="&amp;quot"/>
              </a:rPr>
              <a:t>Easy to re-use across different environments, Easier to manage and maintain your code, Easier to troubleshoot, Easier to extend and add to your existing infrastructure definitions</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Q2 Answer</a:t>
            </a:r>
            <a:r>
              <a:rPr lang="en-US" sz="882" b="0" i="0" kern="1200" dirty="0">
                <a:solidFill>
                  <a:schemeClr val="tx1"/>
                </a:solidFill>
                <a:effectLst/>
                <a:latin typeface="Segoe UI Light" pitchFamily="34" charset="0"/>
                <a:ea typeface="+mn-ea"/>
                <a:cs typeface="+mn-cs"/>
              </a:rPr>
              <a:t>: Declarative</a:t>
            </a:r>
          </a:p>
          <a:p>
            <a:pPr algn="l"/>
            <a:r>
              <a:rPr lang="en-US" b="0" i="0" u="none" strike="noStrike" dirty="0">
                <a:effectLst/>
                <a:latin typeface="&amp;quot"/>
              </a:rPr>
              <a:t>Declarative is the correct answer. The declarative approach states what the final state should be. When run, the script or definition will initialize or configure the machine to have the finished state that was declared, without defining how that final state should be achieved.</a:t>
            </a:r>
          </a:p>
          <a:p>
            <a:pPr algn="l"/>
            <a:r>
              <a:rPr lang="en-US" b="0" i="0" u="none" strike="noStrike" dirty="0">
                <a:effectLst/>
                <a:latin typeface="&amp;quot"/>
              </a:rPr>
              <a:t>All other answers are incorrect. Scripted is not a methodology, and in the imperative approach, the script states the how for the final state of the machine by executing through the steps to get to the finished state. It defines what the final state needs to be, but also includes how to achieve that final state. Object-oriented is a coding methodology but does include methodologies for how states and outcomes are to be achieved.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Q3 Answer</a:t>
            </a:r>
            <a:r>
              <a:rPr lang="en-US" sz="882" b="0" i="0" kern="1200" dirty="0">
                <a:solidFill>
                  <a:schemeClr val="tx1"/>
                </a:solidFill>
                <a:effectLst/>
                <a:latin typeface="Segoe UI Light" pitchFamily="34" charset="0"/>
                <a:ea typeface="+mn-ea"/>
                <a:cs typeface="+mn-cs"/>
              </a:rPr>
              <a:t>: </a:t>
            </a:r>
            <a:r>
              <a:rPr lang="en-US" b="0" i="0" u="none" strike="noStrike" dirty="0">
                <a:effectLst/>
                <a:latin typeface="Segoe UI" panose="020B0502040204020203" pitchFamily="34" charset="0"/>
              </a:rPr>
              <a:t>Idempotency is the correct answer. It is a mathematical term that can be used in the context of Infrastructure as Code and Configuration as Code, as the ability to apply one or more operation against a resource, resulting in the same outcome.</a:t>
            </a:r>
          </a:p>
          <a:p>
            <a:pPr algn="l">
              <a:buFont typeface="Arial" panose="020B0604020202020204" pitchFamily="34" charset="0"/>
              <a:buNone/>
            </a:pPr>
            <a:r>
              <a:rPr lang="en-US" sz="882" b="1" i="0" kern="1200" dirty="0">
                <a:solidFill>
                  <a:schemeClr val="tx1"/>
                </a:solidFill>
                <a:effectLst/>
                <a:latin typeface="Segoe UI Light" pitchFamily="34" charset="0"/>
                <a:ea typeface="+mn-ea"/>
                <a:cs typeface="+mn-cs"/>
              </a:rPr>
              <a:t>Q4 Answer</a:t>
            </a:r>
            <a:r>
              <a:rPr lang="en-US" sz="882" b="0" i="0" kern="1200" dirty="0">
                <a:solidFill>
                  <a:schemeClr val="tx1"/>
                </a:solidFill>
                <a:effectLst/>
                <a:latin typeface="Segoe UI Light" pitchFamily="34" charset="0"/>
                <a:ea typeface="+mn-ea"/>
                <a:cs typeface="+mn-cs"/>
              </a:rPr>
              <a:t>: configuration Drift. </a:t>
            </a:r>
            <a:r>
              <a:rPr lang="en-US" b="0" i="0" u="none" strike="noStrike" dirty="0">
                <a:effectLst/>
                <a:latin typeface="Segoe UI" panose="020B0502040204020203" pitchFamily="34" charset="0"/>
              </a:rPr>
              <a:t>Configuration drift is the correct answer. It is the process whereby a set of resources change their state over time from the original state in which they were deployed.</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882" b="1" i="0" kern="1200" dirty="0">
                <a:solidFill>
                  <a:schemeClr val="tx1"/>
                </a:solidFill>
                <a:effectLst/>
                <a:latin typeface="Segoe UI Light" pitchFamily="34" charset="0"/>
                <a:ea typeface="+mn-ea"/>
                <a:cs typeface="+mn-cs"/>
              </a:rPr>
              <a:t>Q5 Answer</a:t>
            </a:r>
            <a:r>
              <a:rPr lang="en-US" sz="882" b="0" i="0" kern="1200" dirty="0">
                <a:solidFill>
                  <a:schemeClr val="tx1"/>
                </a:solidFill>
                <a:effectLst/>
                <a:latin typeface="Segoe UI Light" pitchFamily="34" charset="0"/>
                <a:ea typeface="+mn-ea"/>
                <a:cs typeface="+mn-cs"/>
              </a:rPr>
              <a:t>: </a:t>
            </a:r>
            <a:r>
              <a:rPr lang="en-US" b="0" i="0" u="none" strike="noStrike" dirty="0">
                <a:effectLst/>
                <a:latin typeface="Segoe UI" panose="020B0502040204020203" pitchFamily="34" charset="0"/>
              </a:rPr>
              <a:t>Incremental is the correct answer.</a:t>
            </a:r>
          </a:p>
          <a:p>
            <a:pPr algn="l">
              <a:buFont typeface="Arial" panose="020B0604020202020204" pitchFamily="34" charset="0"/>
              <a:buNone/>
            </a:pPr>
            <a:endParaRPr lang="en-US" b="0" i="0" u="none" strike="noStrike" dirty="0">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4092060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Q6 Answer</a:t>
            </a:r>
            <a:r>
              <a:rPr lang="en-US" dirty="0"/>
              <a:t>: </a:t>
            </a:r>
            <a:r>
              <a:rPr lang="en-US" b="0" i="0" u="none" strike="noStrike" dirty="0">
                <a:effectLst/>
                <a:latin typeface="&amp;quot"/>
              </a:rPr>
              <a:t>Bicep uses implicit dependency using symbolic names and parent child properties.</a:t>
            </a:r>
          </a:p>
          <a:p>
            <a:pPr algn="l"/>
            <a:r>
              <a:rPr lang="en-US" sz="882" b="1" i="0" kern="1200" dirty="0">
                <a:solidFill>
                  <a:schemeClr val="tx1"/>
                </a:solidFill>
                <a:effectLst/>
                <a:latin typeface="Segoe UI Light" pitchFamily="34" charset="0"/>
                <a:ea typeface="+mn-ea"/>
                <a:cs typeface="+mn-cs"/>
              </a:rPr>
              <a:t>Q7 Answer</a:t>
            </a:r>
            <a:r>
              <a:rPr lang="en-US" sz="882" b="0" i="0" kern="1200" dirty="0">
                <a:solidFill>
                  <a:schemeClr val="tx1"/>
                </a:solidFill>
                <a:effectLst/>
                <a:latin typeface="Segoe UI Light" pitchFamily="34" charset="0"/>
                <a:ea typeface="+mn-ea"/>
                <a:cs typeface="+mn-cs"/>
              </a:rPr>
              <a:t>: The </a:t>
            </a:r>
            <a:r>
              <a:rPr lang="en-US" sz="882" b="0" i="0" kern="1200" dirty="0" err="1">
                <a:solidFill>
                  <a:schemeClr val="tx1"/>
                </a:solidFill>
                <a:effectLst/>
                <a:latin typeface="Segoe UI Light" pitchFamily="34" charset="0"/>
                <a:ea typeface="+mn-ea"/>
                <a:cs typeface="+mn-cs"/>
              </a:rPr>
              <a:t>webAppName</a:t>
            </a:r>
            <a:r>
              <a:rPr lang="en-US" sz="882" b="0" i="0" kern="1200" dirty="0">
                <a:solidFill>
                  <a:schemeClr val="tx1"/>
                </a:solidFill>
                <a:effectLst/>
                <a:latin typeface="Segoe UI Light" pitchFamily="34" charset="0"/>
                <a:ea typeface="+mn-ea"/>
                <a:cs typeface="+mn-cs"/>
              </a:rPr>
              <a:t> parameter will have a different value every time the template gets deployed.</a:t>
            </a:r>
            <a:endParaRPr lang="en-US" b="0" i="0" u="none" strike="noStrike" dirty="0">
              <a:effectLst/>
              <a:latin typeface="&amp;quo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Q8 Answer</a:t>
            </a:r>
            <a:r>
              <a:rPr lang="en-US" sz="882" b="0" i="0" kern="1200" dirty="0">
                <a:solidFill>
                  <a:schemeClr val="tx1"/>
                </a:solidFill>
                <a:effectLst/>
                <a:latin typeface="Segoe UI Light" pitchFamily="34" charset="0"/>
                <a:ea typeface="+mn-ea"/>
                <a:cs typeface="+mn-cs"/>
              </a:rPr>
              <a:t>: </a:t>
            </a:r>
            <a:r>
              <a:rPr lang="en-US" b="0" i="0" u="none" strike="noStrike" dirty="0">
                <a:effectLst/>
                <a:latin typeface="Segoe UI" panose="020B0502040204020203" pitchFamily="34" charset="0"/>
              </a:rPr>
              <a:t>By defining a module and referencing it in other files.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3:26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278965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Could discuss definitions and understanding of Configuration Management such as:</a:t>
            </a:r>
          </a:p>
          <a:p>
            <a:pPr lvl="1">
              <a:buFont typeface="Arial" panose="020B0604020202020204" pitchFamily="34" charset="0"/>
              <a:buChar char="•"/>
            </a:pPr>
            <a:r>
              <a:rPr lang="en-US" sz="2400"/>
              <a:t>Automated management of configuration via scripts</a:t>
            </a:r>
          </a:p>
          <a:p>
            <a:pPr lvl="1">
              <a:buFont typeface="Arial" panose="020B0604020202020204" pitchFamily="34" charset="0"/>
              <a:buChar char="•"/>
            </a:pPr>
            <a:r>
              <a:rPr lang="en-US" sz="2400"/>
              <a:t>Scripts define the configuration of an application, and the environment and infrastructure required to support it</a:t>
            </a:r>
          </a:p>
          <a:p>
            <a:pPr lvl="1">
              <a:buFont typeface="Arial" panose="020B0604020202020204" pitchFamily="34" charset="0"/>
              <a:buChar char="•"/>
            </a:pPr>
            <a:r>
              <a:rPr lang="en-US" sz="2400"/>
              <a:t>Lighter-weight executable configurations</a:t>
            </a:r>
          </a:p>
          <a:p>
            <a:pPr lvl="1">
              <a:buFont typeface="Arial" panose="020B0604020202020204" pitchFamily="34" charset="0"/>
              <a:buChar char="•"/>
            </a:pPr>
            <a:r>
              <a:rPr lang="en-US" sz="2400"/>
              <a:t>Enable the scripting and automation of environment configuration</a:t>
            </a:r>
          </a:p>
          <a:p>
            <a:pPr lvl="1">
              <a:buFont typeface="Arial" panose="020B0604020202020204" pitchFamily="34" charset="0"/>
              <a:buChar char="•"/>
            </a:pPr>
            <a:r>
              <a:rPr lang="en-US" sz="2400" i="1"/>
              <a:t>Infrastructure as Code</a:t>
            </a:r>
            <a:r>
              <a:rPr lang="en-US" sz="2400"/>
              <a:t> can describe both provisioning and configuration of environments</a:t>
            </a:r>
          </a:p>
          <a:p>
            <a:pPr lvl="1">
              <a:buFont typeface="Arial" panose="020B0604020202020204" pitchFamily="34" charset="0"/>
              <a:buChar char="•"/>
            </a:pPr>
            <a:r>
              <a:rPr lang="en-US" sz="2400"/>
              <a:t>This model scales better across multiple servers than a manual deployment would</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29725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mention that Imperative can also be known or called as procedural. And Declarative can sometimes be referred to as functional.</a:t>
            </a:r>
          </a:p>
          <a:p>
            <a:endParaRPr lang="en-US" dirty="0"/>
          </a:p>
          <a:p>
            <a:r>
              <a:rPr lang="en-US" dirty="0"/>
              <a:t>Declarative abstracts away the methodology of how a state is achieved. </a:t>
            </a:r>
          </a:p>
          <a:p>
            <a:endParaRPr lang="en-US" dirty="0"/>
          </a:p>
          <a:p>
            <a:r>
              <a:rPr lang="en-IE" sz="882" b="0" i="0" u="none" strike="noStrike" kern="1200" dirty="0">
                <a:solidFill>
                  <a:schemeClr val="tx1"/>
                </a:solidFill>
                <a:effectLst/>
                <a:latin typeface="Segoe UI Light" pitchFamily="34" charset="0"/>
                <a:ea typeface="+mn-ea"/>
                <a:cs typeface="+mn-cs"/>
              </a:rPr>
              <a:t>A </a:t>
            </a:r>
            <a:r>
              <a:rPr lang="en-IE" sz="882" b="0" i="1" u="none" strike="noStrike" kern="1200" dirty="0">
                <a:solidFill>
                  <a:schemeClr val="tx1"/>
                </a:solidFill>
                <a:effectLst/>
                <a:latin typeface="Segoe UI Light" pitchFamily="34" charset="0"/>
                <a:ea typeface="+mn-ea"/>
                <a:cs typeface="+mn-cs"/>
              </a:rPr>
              <a:t>declarative</a:t>
            </a:r>
            <a:r>
              <a:rPr lang="en-IE" sz="882" b="0" i="0" u="none" strike="noStrike" kern="1200" dirty="0">
                <a:solidFill>
                  <a:schemeClr val="tx1"/>
                </a:solidFill>
                <a:effectLst/>
                <a:latin typeface="Segoe UI Light" pitchFamily="34" charset="0"/>
                <a:ea typeface="+mn-ea"/>
                <a:cs typeface="+mn-cs"/>
              </a:rPr>
              <a:t> approach would generally be the preferred option where ease of use is the main goal. Azure Resource Manager template files are an example of a declarative automation approach.</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An </a:t>
            </a:r>
            <a:r>
              <a:rPr lang="en-IE" sz="882" b="0" i="1" u="none" strike="noStrike" kern="1200" dirty="0">
                <a:solidFill>
                  <a:schemeClr val="tx1"/>
                </a:solidFill>
                <a:effectLst/>
                <a:latin typeface="Segoe UI Light" pitchFamily="34" charset="0"/>
                <a:ea typeface="+mn-ea"/>
                <a:cs typeface="+mn-cs"/>
              </a:rPr>
              <a:t>imperative</a:t>
            </a:r>
            <a:r>
              <a:rPr lang="en-IE" sz="882" b="0" i="0" u="none" strike="noStrike" kern="1200" dirty="0">
                <a:solidFill>
                  <a:schemeClr val="tx1"/>
                </a:solidFill>
                <a:effectLst/>
                <a:latin typeface="Segoe UI Light" pitchFamily="34" charset="0"/>
                <a:ea typeface="+mn-ea"/>
                <a:cs typeface="+mn-cs"/>
              </a:rPr>
              <a:t> approach may have some advantages where there are complex scenarios where changes in the environment take place relatively frequently, which need to be accounted for in your code.</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There is no absolute on which is the best approach to take, and individual tools may be able to be used in either </a:t>
            </a:r>
            <a:r>
              <a:rPr lang="en-IE" sz="882" b="0" i="1" u="none" strike="noStrike" kern="1200" dirty="0">
                <a:solidFill>
                  <a:schemeClr val="tx1"/>
                </a:solidFill>
                <a:effectLst/>
                <a:latin typeface="Segoe UI Light" pitchFamily="34" charset="0"/>
                <a:ea typeface="+mn-ea"/>
                <a:cs typeface="+mn-cs"/>
              </a:rPr>
              <a:t>declarative</a:t>
            </a:r>
            <a:r>
              <a:rPr lang="en-IE" sz="882" b="0" i="0" u="none" strike="noStrike" kern="1200" dirty="0">
                <a:solidFill>
                  <a:schemeClr val="tx1"/>
                </a:solidFill>
                <a:effectLst/>
                <a:latin typeface="Segoe UI Light" pitchFamily="34" charset="0"/>
                <a:ea typeface="+mn-ea"/>
                <a:cs typeface="+mn-cs"/>
              </a:rPr>
              <a:t> or </a:t>
            </a:r>
            <a:r>
              <a:rPr lang="en-IE" sz="882" b="0" i="1" u="none" strike="noStrike" kern="1200" dirty="0">
                <a:solidFill>
                  <a:schemeClr val="tx1"/>
                </a:solidFill>
                <a:effectLst/>
                <a:latin typeface="Segoe UI Light" pitchFamily="34" charset="0"/>
                <a:ea typeface="+mn-ea"/>
                <a:cs typeface="+mn-cs"/>
              </a:rPr>
              <a:t>imperative</a:t>
            </a:r>
            <a:r>
              <a:rPr lang="en-IE" sz="882" b="0" i="0" u="none" strike="noStrike" kern="1200" dirty="0">
                <a:solidFill>
                  <a:schemeClr val="tx1"/>
                </a:solidFill>
                <a:effectLst/>
                <a:latin typeface="Segoe UI Light" pitchFamily="34" charset="0"/>
                <a:ea typeface="+mn-ea"/>
                <a:cs typeface="+mn-cs"/>
              </a:rPr>
              <a:t> forms. The best approach for you to take will depend on your particular needs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58849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u="none" strike="noStrike" kern="1200" dirty="0">
                <a:solidFill>
                  <a:schemeClr val="tx1"/>
                </a:solidFill>
                <a:effectLst/>
                <a:latin typeface="Segoe UI Light" pitchFamily="34" charset="0"/>
                <a:ea typeface="+mn-ea"/>
                <a:cs typeface="+mn-cs"/>
              </a:rPr>
              <a:t>Idempotence</a:t>
            </a:r>
            <a:r>
              <a:rPr lang="en-US" sz="882" b="0" i="0" u="none" strike="noStrike" kern="1200" dirty="0">
                <a:solidFill>
                  <a:schemeClr val="tx1"/>
                </a:solidFill>
                <a:effectLst/>
                <a:latin typeface="Segoe UI Light" pitchFamily="34" charset="0"/>
                <a:ea typeface="+mn-ea"/>
                <a:cs typeface="+mn-cs"/>
              </a:rPr>
              <a:t> – mathematical term used in the context of infrastructure and configuration as code, referring to the ability to apply one or more operations against a resource, resulting in the same outcome.</a:t>
            </a:r>
          </a:p>
          <a:p>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For more information about </a:t>
            </a:r>
            <a:r>
              <a:rPr lang="en-US" sz="882" b="0" i="1" u="none" strike="noStrike" kern="1200" dirty="0">
                <a:solidFill>
                  <a:schemeClr val="tx1"/>
                </a:solidFill>
                <a:effectLst/>
                <a:latin typeface="Segoe UI Light" pitchFamily="34" charset="0"/>
                <a:ea typeface="+mn-ea"/>
                <a:cs typeface="+mn-cs"/>
              </a:rPr>
              <a:t>idempotence</a:t>
            </a:r>
            <a:r>
              <a:rPr lang="en-US" sz="882" b="0" i="0" u="none" strike="noStrike" kern="1200" dirty="0">
                <a:solidFill>
                  <a:schemeClr val="tx1"/>
                </a:solidFill>
                <a:effectLst/>
                <a:latin typeface="Segoe UI Light" pitchFamily="34" charset="0"/>
                <a:ea typeface="+mn-ea"/>
                <a:cs typeface="+mn-cs"/>
              </a:rPr>
              <a:t> in general and in the context of Azure, see - https://www.wintellect.com/idempotency-for-windows-azure-message-queues/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3:26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92662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3:26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45093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98980020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a:t>Click icon to add picture</a:t>
            </a:r>
          </a:p>
        </p:txBody>
      </p:sp>
    </p:spTree>
    <p:extLst>
      <p:ext uri="{BB962C8B-B14F-4D97-AF65-F5344CB8AC3E}">
        <p14:creationId xmlns:p14="http://schemas.microsoft.com/office/powerpoint/2010/main" val="305309508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961202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7604125"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Tree>
    <p:extLst>
      <p:ext uri="{BB962C8B-B14F-4D97-AF65-F5344CB8AC3E}">
        <p14:creationId xmlns:p14="http://schemas.microsoft.com/office/powerpoint/2010/main" val="29585153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22" r:id="rId6"/>
    <p:sldLayoutId id="2147484615" r:id="rId7"/>
    <p:sldLayoutId id="2147484572" r:id="rId8"/>
    <p:sldLayoutId id="2147484623" r:id="rId9"/>
    <p:sldLayoutId id="2147484624" r:id="rId10"/>
    <p:sldLayoutId id="2147484625" r:id="rId1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emf"/><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42.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1.emf"/><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rketplace.visualstudio.com/items?itemName=ms-azuretools.vscode-bice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wmf"/><Relationship Id="rId4" Type="http://schemas.openxmlformats.org/officeDocument/2006/relationships/image" Target="../media/image10.emf"/><Relationship Id="rId9" Type="http://schemas.openxmlformats.org/officeDocument/2006/relationships/image" Target="../media/image15.wmf"/></Relationships>
</file>

<file path=ppt/slides/_rels/slide30.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9.wmf"/></Relationships>
</file>

<file path=ppt/slides/_rels/slide32.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9.wmf"/><Relationship Id="rId4" Type="http://schemas.openxmlformats.org/officeDocument/2006/relationships/image" Target="../media/image58.emf"/></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38.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3.wmf"/></Relationships>
</file>

<file path=ppt/slides/_rels/slide39.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5.wmf"/></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4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67.wmf"/><Relationship Id="rId4" Type="http://schemas.openxmlformats.org/officeDocument/2006/relationships/image" Target="../media/image66.wmf"/></Relationships>
</file>

<file path=ppt/slides/_rels/slide42.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0.wmf"/><Relationship Id="rId4" Type="http://schemas.openxmlformats.org/officeDocument/2006/relationships/image" Target="../media/image69.wmf"/></Relationships>
</file>

<file path=ppt/slides/_rels/slide43.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2.wmf"/></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5.wmf"/></Relationships>
</file>

<file path=ppt/slides/_rels/slide46.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75.wmf"/></Relationships>
</file>

<file path=ppt/slides/_rels/slide47.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48.xml"/><Relationship Id="rId1" Type="http://schemas.openxmlformats.org/officeDocument/2006/relationships/slideLayout" Target="../slideLayouts/slideLayout10.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5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224" y="1850231"/>
            <a:ext cx="5537797" cy="3294062"/>
          </a:xfrm>
        </p:spPr>
        <p:txBody>
          <a:bodyPr/>
          <a:lstStyle/>
          <a:p>
            <a:r>
              <a:rPr lang="en-US" sz="4000" dirty="0"/>
              <a:t>AZ-400.00</a:t>
            </a:r>
            <a:br>
              <a:rPr lang="en-US" sz="4000" dirty="0"/>
            </a:br>
            <a:r>
              <a:rPr lang="en-US" sz="4000" dirty="0"/>
              <a:t>Learning Path 06:</a:t>
            </a:r>
            <a:br>
              <a:rPr lang="en-US" sz="4000" dirty="0"/>
            </a:br>
            <a:r>
              <a:rPr lang="en-US" sz="4000" dirty="0"/>
              <a:t>Manage infrastructure as code using Azure and DSC</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951" y="2998664"/>
            <a:ext cx="9070923" cy="997196"/>
          </a:xfrm>
          <a:noFill/>
        </p:spPr>
        <p:txBody>
          <a:bodyPr vert="horz" wrap="square" lIns="0" tIns="0" rIns="0" bIns="0" rtlCol="0" anchor="ctr" anchorCtr="0">
            <a:spAutoFit/>
          </a:bodyPr>
          <a:lstStyle/>
          <a:p>
            <a:r>
              <a:rPr lang="en-US" dirty="0"/>
              <a:t>Module 02: Create Azure resources using Azure Resource Manager templates</a:t>
            </a:r>
          </a:p>
        </p:txBody>
      </p:sp>
      <p:pic>
        <p:nvPicPr>
          <p:cNvPr id="3" name="Picture 2" descr="Icon of a webpage layout template">
            <a:extLst>
              <a:ext uri="{FF2B5EF4-FFF2-40B4-BE49-F238E27FC236}">
                <a16:creationId xmlns:a16="http://schemas.microsoft.com/office/drawing/2014/main" id="{FB59B2C4-28F3-4F7B-ABED-A3896F966005}"/>
              </a:ext>
            </a:extLst>
          </p:cNvPr>
          <p:cNvPicPr>
            <a:picLocks noChangeAspect="1"/>
          </p:cNvPicPr>
          <p:nvPr/>
        </p:nvPicPr>
        <p:blipFill>
          <a:blip r:embed="rId3"/>
          <a:stretch>
            <a:fillRect/>
          </a:stretch>
        </p:blipFill>
        <p:spPr>
          <a:xfrm>
            <a:off x="10431373" y="2971800"/>
            <a:ext cx="1050924" cy="1050924"/>
          </a:xfrm>
          <a:prstGeom prst="rect">
            <a:avLst/>
          </a:prstGeom>
        </p:spPr>
      </p:pic>
    </p:spTree>
    <p:extLst>
      <p:ext uri="{BB962C8B-B14F-4D97-AF65-F5344CB8AC3E}">
        <p14:creationId xmlns:p14="http://schemas.microsoft.com/office/powerpoint/2010/main" val="1773322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Why use Azure Resource Manager templates?</a:t>
            </a:r>
          </a:p>
        </p:txBody>
      </p:sp>
      <p:pic>
        <p:nvPicPr>
          <p:cNvPr id="6" name="Picture 5" descr="Icon of arrow pointing in four opposite directions">
            <a:extLst>
              <a:ext uri="{FF2B5EF4-FFF2-40B4-BE49-F238E27FC236}">
                <a16:creationId xmlns:a16="http://schemas.microsoft.com/office/drawing/2014/main" id="{A9171D0E-FF8B-4AD2-8E74-B552775EB8EA}"/>
              </a:ext>
            </a:extLst>
          </p:cNvPr>
          <p:cNvPicPr>
            <a:picLocks noChangeAspect="1"/>
          </p:cNvPicPr>
          <p:nvPr/>
        </p:nvPicPr>
        <p:blipFill>
          <a:blip r:embed="rId3"/>
          <a:stretch>
            <a:fillRect/>
          </a:stretch>
        </p:blipFill>
        <p:spPr>
          <a:xfrm>
            <a:off x="455246" y="1215566"/>
            <a:ext cx="950976" cy="950976"/>
          </a:xfrm>
          <a:prstGeom prst="rect">
            <a:avLst/>
          </a:prstGeom>
        </p:spPr>
      </p:pic>
      <p:sp>
        <p:nvSpPr>
          <p:cNvPr id="4" name="TextBox 3">
            <a:extLst>
              <a:ext uri="{FF2B5EF4-FFF2-40B4-BE49-F238E27FC236}">
                <a16:creationId xmlns:a16="http://schemas.microsoft.com/office/drawing/2014/main" id="{25B1ECC0-FB62-4317-9EF9-F935F7CB3776}"/>
              </a:ext>
            </a:extLst>
          </p:cNvPr>
          <p:cNvSpPr txBox="1"/>
          <p:nvPr/>
        </p:nvSpPr>
        <p:spPr>
          <a:xfrm>
            <a:off x="1680708" y="1506388"/>
            <a:ext cx="10323576" cy="369332"/>
          </a:xfrm>
          <a:prstGeom prst="rect">
            <a:avLst/>
          </a:prstGeom>
          <a:noFill/>
        </p:spPr>
        <p:txBody>
          <a:bodyPr wrap="square" lIns="0" tIns="0" rIns="0" bIns="0" rtlCol="0">
            <a:spAutoFit/>
          </a:bodyPr>
          <a:lstStyle/>
          <a:p>
            <a:pPr lvl="0"/>
            <a:r>
              <a:rPr lang="en-US" sz="2400" dirty="0"/>
              <a:t>Make deployments faster and more repeatable</a:t>
            </a:r>
          </a:p>
        </p:txBody>
      </p:sp>
      <p:cxnSp>
        <p:nvCxnSpPr>
          <p:cNvPr id="26" name="Straight Connector 25">
            <a:extLst>
              <a:ext uri="{FF2B5EF4-FFF2-40B4-BE49-F238E27FC236}">
                <a16:creationId xmlns:a16="http://schemas.microsoft.com/office/drawing/2014/main" id="{491C245C-8323-413D-B50F-A30319023327}"/>
              </a:ext>
              <a:ext uri="{C183D7F6-B498-43B3-948B-1728B52AA6E4}">
                <adec:decorative xmlns:adec="http://schemas.microsoft.com/office/drawing/2017/decorative" val="1"/>
              </a:ext>
            </a:extLst>
          </p:cNvPr>
          <p:cNvCxnSpPr>
            <a:cxnSpLocks/>
          </p:cNvCxnSpPr>
          <p:nvPr/>
        </p:nvCxnSpPr>
        <p:spPr>
          <a:xfrm>
            <a:off x="1680707" y="2244896"/>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a globe">
            <a:extLst>
              <a:ext uri="{FF2B5EF4-FFF2-40B4-BE49-F238E27FC236}">
                <a16:creationId xmlns:a16="http://schemas.microsoft.com/office/drawing/2014/main" id="{EB4813B4-7126-43BE-A65C-F5A0287CE951}"/>
              </a:ext>
            </a:extLst>
          </p:cNvPr>
          <p:cNvPicPr>
            <a:picLocks noChangeAspect="1"/>
          </p:cNvPicPr>
          <p:nvPr/>
        </p:nvPicPr>
        <p:blipFill>
          <a:blip r:embed="rId4"/>
          <a:stretch>
            <a:fillRect/>
          </a:stretch>
        </p:blipFill>
        <p:spPr>
          <a:xfrm>
            <a:off x="455246" y="2323250"/>
            <a:ext cx="952556" cy="950976"/>
          </a:xfrm>
          <a:prstGeom prst="rect">
            <a:avLst/>
          </a:prstGeom>
        </p:spPr>
      </p:pic>
      <p:sp>
        <p:nvSpPr>
          <p:cNvPr id="5" name="TextBox 4">
            <a:extLst>
              <a:ext uri="{FF2B5EF4-FFF2-40B4-BE49-F238E27FC236}">
                <a16:creationId xmlns:a16="http://schemas.microsoft.com/office/drawing/2014/main" id="{3EB48785-EAD8-4627-A8B3-0B9A0DCE1F8E}"/>
              </a:ext>
            </a:extLst>
          </p:cNvPr>
          <p:cNvSpPr txBox="1"/>
          <p:nvPr/>
        </p:nvSpPr>
        <p:spPr>
          <a:xfrm>
            <a:off x="1680707" y="2614072"/>
            <a:ext cx="10323576" cy="369332"/>
          </a:xfrm>
          <a:prstGeom prst="rect">
            <a:avLst/>
          </a:prstGeom>
          <a:noFill/>
        </p:spPr>
        <p:txBody>
          <a:bodyPr wrap="none" lIns="0" tIns="0" rIns="0" bIns="0" rtlCol="0">
            <a:spAutoFit/>
          </a:bodyPr>
          <a:lstStyle/>
          <a:p>
            <a:r>
              <a:rPr lang="en-US" sz="2400"/>
              <a:t>Improve consistency by providing a common language</a:t>
            </a:r>
          </a:p>
        </p:txBody>
      </p:sp>
      <p:cxnSp>
        <p:nvCxnSpPr>
          <p:cNvPr id="27" name="Straight Connector 26">
            <a:extLst>
              <a:ext uri="{FF2B5EF4-FFF2-40B4-BE49-F238E27FC236}">
                <a16:creationId xmlns:a16="http://schemas.microsoft.com/office/drawing/2014/main" id="{C19E0BD2-9B8A-4FD1-A1A0-C85423285C7A}"/>
              </a:ext>
              <a:ext uri="{C183D7F6-B498-43B3-948B-1728B52AA6E4}">
                <adec:decorative xmlns:adec="http://schemas.microsoft.com/office/drawing/2017/decorative" val="1"/>
              </a:ext>
            </a:extLst>
          </p:cNvPr>
          <p:cNvCxnSpPr>
            <a:cxnSpLocks/>
          </p:cNvCxnSpPr>
          <p:nvPr/>
        </p:nvCxnSpPr>
        <p:spPr>
          <a:xfrm>
            <a:off x="1680707" y="3352580"/>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circle with four bars on the circumference">
            <a:extLst>
              <a:ext uri="{FF2B5EF4-FFF2-40B4-BE49-F238E27FC236}">
                <a16:creationId xmlns:a16="http://schemas.microsoft.com/office/drawing/2014/main" id="{B8978ECE-935E-46D6-A1A3-BB2C80A71DFE}"/>
              </a:ext>
            </a:extLst>
          </p:cNvPr>
          <p:cNvPicPr>
            <a:picLocks noChangeAspect="1"/>
          </p:cNvPicPr>
          <p:nvPr/>
        </p:nvPicPr>
        <p:blipFill>
          <a:blip r:embed="rId5"/>
          <a:stretch>
            <a:fillRect/>
          </a:stretch>
        </p:blipFill>
        <p:spPr>
          <a:xfrm>
            <a:off x="455246" y="3430934"/>
            <a:ext cx="950976" cy="950976"/>
          </a:xfrm>
          <a:prstGeom prst="rect">
            <a:avLst/>
          </a:prstGeom>
        </p:spPr>
      </p:pic>
      <p:sp>
        <p:nvSpPr>
          <p:cNvPr id="7" name="TextBox 6">
            <a:extLst>
              <a:ext uri="{FF2B5EF4-FFF2-40B4-BE49-F238E27FC236}">
                <a16:creationId xmlns:a16="http://schemas.microsoft.com/office/drawing/2014/main" id="{B0BF4E99-D2D1-4FD2-B911-8530253A353A}"/>
              </a:ext>
            </a:extLst>
          </p:cNvPr>
          <p:cNvSpPr txBox="1"/>
          <p:nvPr/>
        </p:nvSpPr>
        <p:spPr>
          <a:xfrm>
            <a:off x="1680707" y="3537090"/>
            <a:ext cx="10323576" cy="738664"/>
          </a:xfrm>
          <a:prstGeom prst="rect">
            <a:avLst/>
          </a:prstGeom>
          <a:noFill/>
        </p:spPr>
        <p:txBody>
          <a:bodyPr wrap="none" lIns="0" tIns="0" rIns="0" bIns="0" rtlCol="0">
            <a:spAutoFit/>
          </a:bodyPr>
          <a:lstStyle/>
          <a:p>
            <a:pPr lvl="0"/>
            <a:r>
              <a:rPr lang="en-US" sz="2400"/>
              <a:t>Enable you to deploy multiple resources in the correct order by mapping </a:t>
            </a:r>
            <a:br>
              <a:rPr lang="en-US" sz="2400"/>
            </a:br>
            <a:r>
              <a:rPr lang="en-US" sz="2400"/>
              <a:t>out resource dependencies</a:t>
            </a:r>
          </a:p>
        </p:txBody>
      </p:sp>
      <p:cxnSp>
        <p:nvCxnSpPr>
          <p:cNvPr id="29" name="Straight Connector 28">
            <a:extLst>
              <a:ext uri="{FF2B5EF4-FFF2-40B4-BE49-F238E27FC236}">
                <a16:creationId xmlns:a16="http://schemas.microsoft.com/office/drawing/2014/main" id="{EE2E91EF-3CC3-444A-9779-106DB42555AE}"/>
              </a:ext>
              <a:ext uri="{C183D7F6-B498-43B3-948B-1728B52AA6E4}">
                <adec:decorative xmlns:adec="http://schemas.microsoft.com/office/drawing/2017/decorative" val="1"/>
              </a:ext>
            </a:extLst>
          </p:cNvPr>
          <p:cNvCxnSpPr>
            <a:cxnSpLocks/>
          </p:cNvCxnSpPr>
          <p:nvPr/>
        </p:nvCxnSpPr>
        <p:spPr>
          <a:xfrm>
            <a:off x="1680707" y="446026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 name="Picture 62" descr="Icon of a magnifying glass showing a chart">
            <a:extLst>
              <a:ext uri="{FF2B5EF4-FFF2-40B4-BE49-F238E27FC236}">
                <a16:creationId xmlns:a16="http://schemas.microsoft.com/office/drawing/2014/main" id="{71A665BF-D3F2-4561-B6CE-B0839D9A375B}"/>
              </a:ext>
            </a:extLst>
          </p:cNvPr>
          <p:cNvPicPr>
            <a:picLocks noChangeAspect="1"/>
          </p:cNvPicPr>
          <p:nvPr/>
        </p:nvPicPr>
        <p:blipFill>
          <a:blip r:embed="rId6"/>
          <a:stretch>
            <a:fillRect/>
          </a:stretch>
        </p:blipFill>
        <p:spPr>
          <a:xfrm>
            <a:off x="455246" y="4538618"/>
            <a:ext cx="952556" cy="950976"/>
          </a:xfrm>
          <a:prstGeom prst="rect">
            <a:avLst/>
          </a:prstGeom>
        </p:spPr>
      </p:pic>
      <p:sp>
        <p:nvSpPr>
          <p:cNvPr id="8" name="TextBox 7">
            <a:extLst>
              <a:ext uri="{FF2B5EF4-FFF2-40B4-BE49-F238E27FC236}">
                <a16:creationId xmlns:a16="http://schemas.microsoft.com/office/drawing/2014/main" id="{D7A1159E-1AFD-4195-9992-BAC468FE7FA9}"/>
              </a:ext>
            </a:extLst>
          </p:cNvPr>
          <p:cNvSpPr txBox="1"/>
          <p:nvPr/>
        </p:nvSpPr>
        <p:spPr>
          <a:xfrm>
            <a:off x="1680708" y="4829440"/>
            <a:ext cx="10323576" cy="369332"/>
          </a:xfrm>
          <a:prstGeom prst="rect">
            <a:avLst/>
          </a:prstGeom>
          <a:noFill/>
        </p:spPr>
        <p:txBody>
          <a:bodyPr wrap="none" lIns="0" tIns="0" rIns="0" bIns="0" rtlCol="0">
            <a:spAutoFit/>
          </a:bodyPr>
          <a:lstStyle/>
          <a:p>
            <a:r>
              <a:rPr lang="en-US" sz="2400"/>
              <a:t>Reduce manual, error-prone tasks</a:t>
            </a:r>
          </a:p>
        </p:txBody>
      </p:sp>
      <p:cxnSp>
        <p:nvCxnSpPr>
          <p:cNvPr id="28" name="Straight Connector 27">
            <a:extLst>
              <a:ext uri="{FF2B5EF4-FFF2-40B4-BE49-F238E27FC236}">
                <a16:creationId xmlns:a16="http://schemas.microsoft.com/office/drawing/2014/main" id="{237FF9D1-59E9-41AE-B322-FFD39B3D2560}"/>
              </a:ext>
              <a:ext uri="{C183D7F6-B498-43B3-948B-1728B52AA6E4}">
                <adec:decorative xmlns:adec="http://schemas.microsoft.com/office/drawing/2017/decorative" val="1"/>
              </a:ext>
            </a:extLst>
          </p:cNvPr>
          <p:cNvCxnSpPr>
            <a:cxnSpLocks/>
          </p:cNvCxnSpPr>
          <p:nvPr/>
        </p:nvCxnSpPr>
        <p:spPr>
          <a:xfrm>
            <a:off x="1680707" y="5567948"/>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webpage layout template">
            <a:extLst>
              <a:ext uri="{FF2B5EF4-FFF2-40B4-BE49-F238E27FC236}">
                <a16:creationId xmlns:a16="http://schemas.microsoft.com/office/drawing/2014/main" id="{DD3F6148-821E-41D9-8FDB-DE31A5FA8A2B}"/>
              </a:ext>
            </a:extLst>
          </p:cNvPr>
          <p:cNvPicPr>
            <a:picLocks noChangeAspect="1"/>
          </p:cNvPicPr>
          <p:nvPr/>
        </p:nvPicPr>
        <p:blipFill>
          <a:blip r:embed="rId7"/>
          <a:stretch>
            <a:fillRect/>
          </a:stretch>
        </p:blipFill>
        <p:spPr>
          <a:xfrm>
            <a:off x="455246" y="5646299"/>
            <a:ext cx="950976" cy="950976"/>
          </a:xfrm>
          <a:prstGeom prst="rect">
            <a:avLst/>
          </a:prstGeom>
        </p:spPr>
      </p:pic>
      <p:sp>
        <p:nvSpPr>
          <p:cNvPr id="9" name="TextBox 8">
            <a:extLst>
              <a:ext uri="{FF2B5EF4-FFF2-40B4-BE49-F238E27FC236}">
                <a16:creationId xmlns:a16="http://schemas.microsoft.com/office/drawing/2014/main" id="{4E957EBD-FAB8-4520-A66B-C6FA960B6CE9}"/>
              </a:ext>
            </a:extLst>
          </p:cNvPr>
          <p:cNvSpPr txBox="1"/>
          <p:nvPr/>
        </p:nvSpPr>
        <p:spPr>
          <a:xfrm>
            <a:off x="1680708" y="5937121"/>
            <a:ext cx="10157854" cy="738664"/>
          </a:xfrm>
          <a:prstGeom prst="rect">
            <a:avLst/>
          </a:prstGeom>
          <a:noFill/>
        </p:spPr>
        <p:txBody>
          <a:bodyPr wrap="square" lIns="0" tIns="0" rIns="0" bIns="0" rtlCol="0">
            <a:spAutoFit/>
          </a:bodyPr>
          <a:lstStyle/>
          <a:p>
            <a:r>
              <a:rPr lang="en-US" sz="2400" dirty="0"/>
              <a:t>Templates can be linked together to provide a modular solution (might build on QuickStart Templates)</a:t>
            </a:r>
          </a:p>
        </p:txBody>
      </p:sp>
    </p:spTree>
    <p:extLst>
      <p:ext uri="{BB962C8B-B14F-4D97-AF65-F5344CB8AC3E}">
        <p14:creationId xmlns:p14="http://schemas.microsoft.com/office/powerpoint/2010/main" val="2733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Explore template components</a:t>
            </a:r>
          </a:p>
        </p:txBody>
      </p:sp>
      <p:sp>
        <p:nvSpPr>
          <p:cNvPr id="2" name="Rectangle 1">
            <a:extLst>
              <a:ext uri="{FF2B5EF4-FFF2-40B4-BE49-F238E27FC236}">
                <a16:creationId xmlns:a16="http://schemas.microsoft.com/office/drawing/2014/main" id="{9C7B99C8-8659-4B95-9857-77992045740C}"/>
              </a:ext>
            </a:extLst>
          </p:cNvPr>
          <p:cNvSpPr/>
          <p:nvPr/>
        </p:nvSpPr>
        <p:spPr>
          <a:xfrm>
            <a:off x="427039" y="2201863"/>
            <a:ext cx="5628352" cy="329905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r>
              <a:rPr lang="en-US" sz="2400" dirty="0">
                <a:solidFill>
                  <a:schemeClr val="tx1"/>
                </a:solidFill>
                <a:latin typeface="+mj-lt"/>
              </a:rPr>
              <a:t>JSON data stored as an object in text </a:t>
            </a:r>
          </a:p>
          <a:p>
            <a:pPr lvl="0"/>
            <a:r>
              <a:rPr lang="en-US" sz="2400" dirty="0">
                <a:solidFill>
                  <a:schemeClr val="tx1"/>
                </a:solidFill>
                <a:latin typeface="+mj-lt"/>
              </a:rPr>
              <a:t>Collection of key-value pairs</a:t>
            </a:r>
          </a:p>
        </p:txBody>
      </p:sp>
      <p:sp>
        <p:nvSpPr>
          <p:cNvPr id="3" name="Rectangle 2">
            <a:extLst>
              <a:ext uri="{FF2B5EF4-FFF2-40B4-BE49-F238E27FC236}">
                <a16:creationId xmlns:a16="http://schemas.microsoft.com/office/drawing/2014/main" id="{736F046C-17C7-4EA7-8271-7BD0314844F0}"/>
              </a:ext>
            </a:extLst>
          </p:cNvPr>
          <p:cNvSpPr/>
          <p:nvPr/>
        </p:nvSpPr>
        <p:spPr>
          <a:xfrm>
            <a:off x="6231873" y="2201863"/>
            <a:ext cx="5777565" cy="329905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latin typeface="+mj-lt"/>
              </a:rPr>
              <a:t>Templates can contain the following sections:</a:t>
            </a:r>
          </a:p>
          <a:p>
            <a:pPr>
              <a:spcBef>
                <a:spcPts val="600"/>
              </a:spcBef>
              <a:spcAft>
                <a:spcPts val="600"/>
              </a:spcAft>
            </a:pPr>
            <a:r>
              <a:rPr lang="en-US" sz="2000" dirty="0">
                <a:solidFill>
                  <a:schemeClr val="tx1"/>
                </a:solidFill>
              </a:rPr>
              <a:t>	Parameters</a:t>
            </a:r>
          </a:p>
          <a:p>
            <a:pPr>
              <a:spcBef>
                <a:spcPts val="600"/>
              </a:spcBef>
              <a:spcAft>
                <a:spcPts val="600"/>
              </a:spcAft>
            </a:pPr>
            <a:r>
              <a:rPr lang="en-US" sz="2000" dirty="0">
                <a:solidFill>
                  <a:schemeClr val="tx1"/>
                </a:solidFill>
              </a:rPr>
              <a:t>	Variables</a:t>
            </a:r>
          </a:p>
          <a:p>
            <a:pPr>
              <a:spcBef>
                <a:spcPts val="600"/>
              </a:spcBef>
              <a:spcAft>
                <a:spcPts val="600"/>
              </a:spcAft>
            </a:pPr>
            <a:r>
              <a:rPr lang="en-US" sz="2000" dirty="0">
                <a:solidFill>
                  <a:schemeClr val="tx1"/>
                </a:solidFill>
              </a:rPr>
              <a:t>	Functions</a:t>
            </a:r>
          </a:p>
          <a:p>
            <a:pPr>
              <a:spcBef>
                <a:spcPts val="600"/>
              </a:spcBef>
              <a:spcAft>
                <a:spcPts val="600"/>
              </a:spcAft>
            </a:pPr>
            <a:r>
              <a:rPr lang="en-US" sz="2000" dirty="0">
                <a:solidFill>
                  <a:schemeClr val="tx1"/>
                </a:solidFill>
              </a:rPr>
              <a:t>	Resources</a:t>
            </a:r>
          </a:p>
          <a:p>
            <a:pPr>
              <a:spcBef>
                <a:spcPts val="600"/>
              </a:spcBef>
              <a:spcAft>
                <a:spcPts val="600"/>
              </a:spcAft>
            </a:pPr>
            <a:r>
              <a:rPr lang="en-US" sz="2000" dirty="0">
                <a:solidFill>
                  <a:schemeClr val="tx1"/>
                </a:solidFill>
              </a:rPr>
              <a:t>	Outputs</a:t>
            </a:r>
          </a:p>
        </p:txBody>
      </p:sp>
    </p:spTree>
    <p:extLst>
      <p:ext uri="{BB962C8B-B14F-4D97-AF65-F5344CB8AC3E}">
        <p14:creationId xmlns:p14="http://schemas.microsoft.com/office/powerpoint/2010/main" val="283677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Manage dependencies</a:t>
            </a:r>
          </a:p>
        </p:txBody>
      </p:sp>
      <p:sp>
        <p:nvSpPr>
          <p:cNvPr id="7" name="Text Placeholder 5">
            <a:extLst>
              <a:ext uri="{FF2B5EF4-FFF2-40B4-BE49-F238E27FC236}">
                <a16:creationId xmlns:a16="http://schemas.microsoft.com/office/drawing/2014/main" id="{39E9C5F6-7A95-428F-9058-D16E33CF8A8C}"/>
              </a:ext>
            </a:extLst>
          </p:cNvPr>
          <p:cNvSpPr txBox="1">
            <a:spLocks/>
          </p:cNvSpPr>
          <p:nvPr/>
        </p:nvSpPr>
        <p:spPr>
          <a:xfrm>
            <a:off x="427038" y="1335315"/>
            <a:ext cx="11571287" cy="1058612"/>
          </a:xfrm>
          <a:prstGeom prst="rect">
            <a:avLst/>
          </a:prstGeom>
          <a:solidFill>
            <a:schemeClr val="bg1">
              <a:lumMod val="95000"/>
            </a:schemeClr>
          </a:solidFill>
        </p:spPr>
        <p:txBody>
          <a:bodyPr lIns="182880" tIns="137160" rIns="182880" bIns="13716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600"/>
              </a:spcBef>
            </a:pPr>
            <a:r>
              <a:rPr lang="en-US" sz="2400" dirty="0">
                <a:latin typeface="+mj-lt"/>
              </a:rPr>
              <a:t>Some resources will depend on other resources before you can deploy them</a:t>
            </a:r>
          </a:p>
          <a:p>
            <a:pPr lvl="1">
              <a:spcBef>
                <a:spcPts val="600"/>
              </a:spcBef>
            </a:pPr>
            <a:r>
              <a:rPr lang="en-US" dirty="0"/>
              <a:t>Define this relationship by marking the dependency with the </a:t>
            </a:r>
            <a:r>
              <a:rPr lang="en-US" b="1" dirty="0" err="1">
                <a:latin typeface="+mj-lt"/>
              </a:rPr>
              <a:t>dependsOn</a:t>
            </a:r>
            <a:r>
              <a:rPr lang="en-US" dirty="0">
                <a:latin typeface="+mj-lt"/>
              </a:rPr>
              <a:t> </a:t>
            </a:r>
            <a:r>
              <a:rPr lang="en-US" dirty="0"/>
              <a:t>element</a:t>
            </a:r>
          </a:p>
        </p:txBody>
      </p:sp>
      <p:pic>
        <p:nvPicPr>
          <p:cNvPr id="8" name="Picture 7" descr="Screenshot of a section of an ARM template showing the dependsOn element used to define the dependencies that a VM has on a storage account and a network interface">
            <a:extLst>
              <a:ext uri="{FF2B5EF4-FFF2-40B4-BE49-F238E27FC236}">
                <a16:creationId xmlns:a16="http://schemas.microsoft.com/office/drawing/2014/main" id="{DB6D503F-D17B-4EDE-8670-62376472C37D}"/>
              </a:ext>
            </a:extLst>
          </p:cNvPr>
          <p:cNvPicPr>
            <a:picLocks noChangeAspect="1"/>
          </p:cNvPicPr>
          <p:nvPr/>
        </p:nvPicPr>
        <p:blipFill rotWithShape="1">
          <a:blip r:embed="rId3"/>
          <a:srcRect l="-1420" t="-17505" r="-1420" b="-17505"/>
          <a:stretch/>
        </p:blipFill>
        <p:spPr>
          <a:xfrm>
            <a:off x="433163" y="2569028"/>
            <a:ext cx="11570152" cy="3665536"/>
          </a:xfrm>
          <a:prstGeom prst="rect">
            <a:avLst/>
          </a:prstGeom>
          <a:ln w="19050">
            <a:solidFill>
              <a:schemeClr val="tx2"/>
            </a:solidFill>
          </a:ln>
        </p:spPr>
      </p:pic>
    </p:spTree>
    <p:extLst>
      <p:ext uri="{BB962C8B-B14F-4D97-AF65-F5344CB8AC3E}">
        <p14:creationId xmlns:p14="http://schemas.microsoft.com/office/powerpoint/2010/main" val="270401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Modularize templates</a:t>
            </a:r>
          </a:p>
        </p:txBody>
      </p:sp>
      <p:sp>
        <p:nvSpPr>
          <p:cNvPr id="3" name="Text Placeholder 5">
            <a:extLst>
              <a:ext uri="{FF2B5EF4-FFF2-40B4-BE49-F238E27FC236}">
                <a16:creationId xmlns:a16="http://schemas.microsoft.com/office/drawing/2014/main" id="{BE6FB4AF-7508-404D-B697-AEBE917A9C22}"/>
              </a:ext>
            </a:extLst>
          </p:cNvPr>
          <p:cNvSpPr txBox="1">
            <a:spLocks/>
          </p:cNvSpPr>
          <p:nvPr/>
        </p:nvSpPr>
        <p:spPr>
          <a:xfrm>
            <a:off x="427038" y="1335315"/>
            <a:ext cx="11582400" cy="1427720"/>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Best practice: Modularize templates into individual components:</a:t>
            </a:r>
          </a:p>
          <a:p>
            <a:pPr lvl="1">
              <a:spcBef>
                <a:spcPts val="600"/>
              </a:spcBef>
            </a:pPr>
            <a:r>
              <a:rPr lang="en-US"/>
              <a:t>Use linked templates to break the solution into individual pieces</a:t>
            </a:r>
          </a:p>
          <a:p>
            <a:pPr lvl="1">
              <a:spcBef>
                <a:spcPts val="600"/>
              </a:spcBef>
            </a:pPr>
            <a:r>
              <a:rPr lang="en-US"/>
              <a:t>Reuse those elements across different deployments</a:t>
            </a:r>
          </a:p>
        </p:txBody>
      </p:sp>
      <p:pic>
        <p:nvPicPr>
          <p:cNvPr id="4" name="Picture 3" descr="Screenshot of a section of an ARM template showing how to add a linked template. The name and mode options are highlighted and there is a red border highlighting the templateLink parameter">
            <a:extLst>
              <a:ext uri="{FF2B5EF4-FFF2-40B4-BE49-F238E27FC236}">
                <a16:creationId xmlns:a16="http://schemas.microsoft.com/office/drawing/2014/main" id="{22346055-D8D7-4D71-9A4B-1F5BB74678ED}"/>
              </a:ext>
            </a:extLst>
          </p:cNvPr>
          <p:cNvPicPr>
            <a:picLocks noChangeAspect="1"/>
          </p:cNvPicPr>
          <p:nvPr/>
        </p:nvPicPr>
        <p:blipFill rotWithShape="1">
          <a:blip r:embed="rId3"/>
          <a:srcRect l="1" t="-3835" r="-19814" b="-3835"/>
          <a:stretch/>
        </p:blipFill>
        <p:spPr>
          <a:xfrm>
            <a:off x="427037" y="2911306"/>
            <a:ext cx="11582399" cy="3633958"/>
          </a:xfrm>
          <a:prstGeom prst="rect">
            <a:avLst/>
          </a:prstGeom>
          <a:ln w="19050">
            <a:solidFill>
              <a:schemeClr val="tx2"/>
            </a:solidFill>
          </a:ln>
        </p:spPr>
      </p:pic>
      <mc:AlternateContent xmlns:mc="http://schemas.openxmlformats.org/markup-compatibility/2006" xmlns:p14="http://schemas.microsoft.com/office/powerpoint/2010/main">
        <mc:Choice Requires="p14">
          <p:contentPart p14:bwMode="auto" r:id="rId4">
            <p14:nvContentPartPr>
              <p14:cNvPr id="6" name="Ink 5" descr="Highlighting the name: linked template">
                <a:extLst>
                  <a:ext uri="{FF2B5EF4-FFF2-40B4-BE49-F238E27FC236}">
                    <a16:creationId xmlns:a16="http://schemas.microsoft.com/office/drawing/2014/main" id="{113CCF03-E42F-494A-940B-C850AA15D622}"/>
                  </a:ext>
                </a:extLst>
              </p14:cNvPr>
              <p14:cNvContentPartPr/>
              <p14:nvPr/>
            </p14:nvContentPartPr>
            <p14:xfrm>
              <a:off x="885207" y="3497262"/>
              <a:ext cx="2296207" cy="72115"/>
            </p14:xfrm>
          </p:contentPart>
        </mc:Choice>
        <mc:Fallback xmlns="">
          <p:pic>
            <p:nvPicPr>
              <p:cNvPr id="6" name="Ink 5" descr="Highlighting the name: linked template">
                <a:extLst>
                  <a:ext uri="{FF2B5EF4-FFF2-40B4-BE49-F238E27FC236}">
                    <a16:creationId xmlns:a16="http://schemas.microsoft.com/office/drawing/2014/main" id="{113CCF03-E42F-494A-940B-C850AA15D622}"/>
                  </a:ext>
                </a:extLst>
              </p:cNvPr>
              <p:cNvPicPr/>
              <p:nvPr/>
            </p:nvPicPr>
            <p:blipFill>
              <a:blip r:embed="rId5"/>
              <a:stretch>
                <a:fillRect/>
              </a:stretch>
            </p:blipFill>
            <p:spPr>
              <a:xfrm>
                <a:off x="831212" y="3389089"/>
                <a:ext cx="2403836" cy="28809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descr="Highlighting the mode: Incremental">
                <a:extLst>
                  <a:ext uri="{FF2B5EF4-FFF2-40B4-BE49-F238E27FC236}">
                    <a16:creationId xmlns:a16="http://schemas.microsoft.com/office/drawing/2014/main" id="{9ACD0411-59DE-4920-BB7F-4B1D6354F21B}"/>
                  </a:ext>
                </a:extLst>
              </p14:cNvPr>
              <p14:cNvContentPartPr/>
              <p14:nvPr/>
            </p14:nvContentPartPr>
            <p14:xfrm flipV="1">
              <a:off x="1267607" y="4284696"/>
              <a:ext cx="2296207" cy="72114"/>
            </p14:xfrm>
          </p:contentPart>
        </mc:Choice>
        <mc:Fallback xmlns="">
          <p:pic>
            <p:nvPicPr>
              <p:cNvPr id="5" name="Ink 4" descr="Highlighting the mode: Incremental">
                <a:extLst>
                  <a:ext uri="{FF2B5EF4-FFF2-40B4-BE49-F238E27FC236}">
                    <a16:creationId xmlns:a16="http://schemas.microsoft.com/office/drawing/2014/main" id="{9ACD0411-59DE-4920-BB7F-4B1D6354F21B}"/>
                  </a:ext>
                </a:extLst>
              </p:cNvPr>
              <p:cNvPicPr/>
              <p:nvPr/>
            </p:nvPicPr>
            <p:blipFill>
              <a:blip r:embed="rId7"/>
              <a:stretch>
                <a:fillRect/>
              </a:stretch>
            </p:blipFill>
            <p:spPr>
              <a:xfrm flipV="1">
                <a:off x="1213596" y="4177063"/>
                <a:ext cx="2403870" cy="287021"/>
              </a:xfrm>
              <a:prstGeom prst="rect">
                <a:avLst/>
              </a:prstGeom>
            </p:spPr>
          </p:pic>
        </mc:Fallback>
      </mc:AlternateContent>
    </p:spTree>
    <p:extLst>
      <p:ext uri="{BB962C8B-B14F-4D97-AF65-F5344CB8AC3E}">
        <p14:creationId xmlns:p14="http://schemas.microsoft.com/office/powerpoint/2010/main" val="82564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Manage secrets in templates</a:t>
            </a:r>
          </a:p>
        </p:txBody>
      </p:sp>
      <p:sp>
        <p:nvSpPr>
          <p:cNvPr id="3" name="Text Placeholder 5">
            <a:extLst>
              <a:ext uri="{FF2B5EF4-FFF2-40B4-BE49-F238E27FC236}">
                <a16:creationId xmlns:a16="http://schemas.microsoft.com/office/drawing/2014/main" id="{BE1A0488-3A0A-41DD-B7C4-2ACD6CA0E4EA}"/>
              </a:ext>
            </a:extLst>
          </p:cNvPr>
          <p:cNvSpPr txBox="1">
            <a:spLocks/>
          </p:cNvSpPr>
          <p:nvPr/>
        </p:nvSpPr>
        <p:spPr>
          <a:xfrm>
            <a:off x="427038" y="1335024"/>
            <a:ext cx="11571287" cy="2540290"/>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When passing a secure value (e.g., a password) as a parameter during deployment:</a:t>
            </a:r>
          </a:p>
          <a:p>
            <a:pPr lvl="1">
              <a:spcBef>
                <a:spcPts val="600"/>
              </a:spcBef>
            </a:pPr>
            <a:r>
              <a:rPr lang="en-US" dirty="0"/>
              <a:t>Create a key vault and secret using Azure CLI or PowerShell</a:t>
            </a:r>
          </a:p>
          <a:p>
            <a:pPr lvl="1">
              <a:spcBef>
                <a:spcPts val="600"/>
              </a:spcBef>
            </a:pPr>
            <a:r>
              <a:rPr lang="en-AU" dirty="0"/>
              <a:t>Enable Azure Resource Manager access for template deployment</a:t>
            </a:r>
            <a:endParaRPr lang="en-US" b="1" dirty="0">
              <a:latin typeface="+mj-lt"/>
            </a:endParaRPr>
          </a:p>
          <a:p>
            <a:pPr lvl="1">
              <a:spcBef>
                <a:spcPts val="600"/>
              </a:spcBef>
            </a:pPr>
            <a:r>
              <a:rPr lang="en-US" dirty="0"/>
              <a:t>Reference the key pair in the parameter file, </a:t>
            </a:r>
            <a:r>
              <a:rPr lang="en-US" b="1" dirty="0">
                <a:latin typeface="+mj-lt"/>
              </a:rPr>
              <a:t>not</a:t>
            </a:r>
            <a:r>
              <a:rPr lang="en-US" dirty="0"/>
              <a:t> the template</a:t>
            </a:r>
          </a:p>
          <a:p>
            <a:pPr lvl="1">
              <a:spcBef>
                <a:spcPts val="600"/>
              </a:spcBef>
            </a:pPr>
            <a:r>
              <a:rPr lang="en-US" dirty="0"/>
              <a:t>Enable access to the secret. </a:t>
            </a:r>
            <a:r>
              <a:rPr lang="en-US" b="1" dirty="0">
                <a:latin typeface="+mj-lt"/>
              </a:rPr>
              <a:t>Owner</a:t>
            </a:r>
            <a:r>
              <a:rPr lang="en-US" dirty="0">
                <a:latin typeface="+mj-lt"/>
              </a:rPr>
              <a:t> </a:t>
            </a:r>
            <a:r>
              <a:rPr lang="en-US" dirty="0"/>
              <a:t>and </a:t>
            </a:r>
            <a:r>
              <a:rPr lang="en-US" b="1" dirty="0">
                <a:latin typeface="+mj-lt"/>
              </a:rPr>
              <a:t>Contributor</a:t>
            </a:r>
            <a:r>
              <a:rPr lang="en-US" dirty="0"/>
              <a:t> roles grant access</a:t>
            </a:r>
          </a:p>
          <a:p>
            <a:pPr lvl="1">
              <a:spcBef>
                <a:spcPts val="600"/>
              </a:spcBef>
            </a:pPr>
            <a:r>
              <a:rPr lang="en-US" dirty="0"/>
              <a:t>Deploy the template and pass in the parameter file</a:t>
            </a:r>
          </a:p>
        </p:txBody>
      </p:sp>
      <p:pic>
        <p:nvPicPr>
          <p:cNvPr id="4" name="Picture 3" descr="Graphic representing the flow of the secret during template deployment i.e. a template with an arrow pointing to parameter file, which passes the secret, and the parameter file with an arrow pointing to Azure Key vault, which references the secret from within Azure Key Vault">
            <a:extLst>
              <a:ext uri="{FF2B5EF4-FFF2-40B4-BE49-F238E27FC236}">
                <a16:creationId xmlns:a16="http://schemas.microsoft.com/office/drawing/2014/main" id="{923A3749-F197-4C04-8D84-F007551F180F}"/>
              </a:ext>
            </a:extLst>
          </p:cNvPr>
          <p:cNvPicPr>
            <a:picLocks noChangeAspect="1"/>
          </p:cNvPicPr>
          <p:nvPr/>
        </p:nvPicPr>
        <p:blipFill rotWithShape="1">
          <a:blip r:embed="rId3"/>
          <a:srcRect l="-8917" t="1891" r="-8917" b="1891"/>
          <a:stretch/>
        </p:blipFill>
        <p:spPr>
          <a:xfrm>
            <a:off x="427037" y="4020458"/>
            <a:ext cx="11582400" cy="2497418"/>
          </a:xfrm>
          <a:prstGeom prst="rect">
            <a:avLst/>
          </a:prstGeom>
          <a:ln w="19050">
            <a:solidFill>
              <a:schemeClr val="tx2"/>
            </a:solidFill>
          </a:ln>
        </p:spPr>
      </p:pic>
    </p:spTree>
    <p:extLst>
      <p:ext uri="{BB962C8B-B14F-4D97-AF65-F5344CB8AC3E}">
        <p14:creationId xmlns:p14="http://schemas.microsoft.com/office/powerpoint/2010/main" val="40132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951" y="3247963"/>
            <a:ext cx="9070923" cy="498598"/>
          </a:xfrm>
          <a:noFill/>
        </p:spPr>
        <p:txBody>
          <a:bodyPr vert="horz" wrap="square" lIns="0" tIns="0" rIns="0" bIns="0" rtlCol="0" anchor="ctr" anchorCtr="0">
            <a:spAutoFit/>
          </a:bodyPr>
          <a:lstStyle/>
          <a:p>
            <a:r>
              <a:rPr lang="en-US" dirty="0"/>
              <a:t>Module 03: Implement Bicep</a:t>
            </a:r>
          </a:p>
        </p:txBody>
      </p:sp>
      <p:pic>
        <p:nvPicPr>
          <p:cNvPr id="3" name="Picture 2" descr="Icon of three gears with varying sizes">
            <a:extLst>
              <a:ext uri="{FF2B5EF4-FFF2-40B4-BE49-F238E27FC236}">
                <a16:creationId xmlns:a16="http://schemas.microsoft.com/office/drawing/2014/main" id="{7B6CA968-9902-47C2-B60C-085623F44CEA}"/>
              </a:ext>
            </a:extLst>
          </p:cNvPr>
          <p:cNvPicPr>
            <a:picLocks noChangeAspect="1"/>
          </p:cNvPicPr>
          <p:nvPr/>
        </p:nvPicPr>
        <p:blipFill>
          <a:blip r:embed="rId3"/>
          <a:stretch>
            <a:fillRect/>
          </a:stretch>
        </p:blipFill>
        <p:spPr>
          <a:xfrm>
            <a:off x="10486823" y="3081209"/>
            <a:ext cx="829760" cy="832104"/>
          </a:xfrm>
          <a:prstGeom prst="rect">
            <a:avLst/>
          </a:prstGeom>
        </p:spPr>
      </p:pic>
    </p:spTree>
    <p:extLst>
      <p:ext uri="{BB962C8B-B14F-4D97-AF65-F5344CB8AC3E}">
        <p14:creationId xmlns:p14="http://schemas.microsoft.com/office/powerpoint/2010/main" val="20063032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15FA1F-BCB4-4058-9785-F4448ABA9CD1}"/>
              </a:ext>
            </a:extLst>
          </p:cNvPr>
          <p:cNvSpPr>
            <a:spLocks noGrp="1"/>
          </p:cNvSpPr>
          <p:nvPr>
            <p:ph type="title"/>
          </p:nvPr>
        </p:nvSpPr>
        <p:spPr>
          <a:xfrm>
            <a:off x="465138" y="632779"/>
            <a:ext cx="11533187" cy="411162"/>
          </a:xfrm>
        </p:spPr>
        <p:txBody>
          <a:bodyPr/>
          <a:lstStyle/>
          <a:p>
            <a:r>
              <a:rPr lang="en-US" dirty="0"/>
              <a:t>What is Bicep?</a:t>
            </a:r>
          </a:p>
        </p:txBody>
      </p:sp>
      <p:sp>
        <p:nvSpPr>
          <p:cNvPr id="8" name="Rectangle 7">
            <a:extLst>
              <a:ext uri="{FF2B5EF4-FFF2-40B4-BE49-F238E27FC236}">
                <a16:creationId xmlns:a16="http://schemas.microsoft.com/office/drawing/2014/main" id="{A60DC8E2-4DB2-47F1-AD8F-294C2B2983A4}"/>
              </a:ext>
            </a:extLst>
          </p:cNvPr>
          <p:cNvSpPr/>
          <p:nvPr/>
        </p:nvSpPr>
        <p:spPr bwMode="auto">
          <a:xfrm>
            <a:off x="427036" y="1175657"/>
            <a:ext cx="5225619" cy="469721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b="1" dirty="0">
                <a:solidFill>
                  <a:schemeClr val="tx1"/>
                </a:solidFill>
              </a:rPr>
              <a:t>Azure Bicep</a:t>
            </a:r>
            <a:r>
              <a:rPr lang="en-US" sz="2400" dirty="0">
                <a:solidFill>
                  <a:schemeClr val="tx1"/>
                </a:solidFill>
              </a:rPr>
              <a:t> is the next revision of </a:t>
            </a:r>
            <a:r>
              <a:rPr lang="en-US" sz="2400" b="1" dirty="0">
                <a:solidFill>
                  <a:schemeClr val="tx1"/>
                </a:solidFill>
              </a:rPr>
              <a:t>ARM templates</a:t>
            </a:r>
            <a:r>
              <a:rPr lang="en-US" sz="2400" dirty="0">
                <a:solidFill>
                  <a:schemeClr val="tx1"/>
                </a:solidFill>
              </a:rPr>
              <a:t> designed to solve some of the issues developers were facing when deploying their resources to Azure.</a:t>
            </a:r>
          </a:p>
          <a:p>
            <a:endParaRPr lang="en-US" sz="2400" b="1" dirty="0">
              <a:solidFill>
                <a:schemeClr val="tx1"/>
              </a:solidFill>
              <a:cs typeface="Segoe UI Semilight"/>
            </a:endParaRPr>
          </a:p>
        </p:txBody>
      </p:sp>
      <p:sp>
        <p:nvSpPr>
          <p:cNvPr id="2" name="New shape">
            <a:extLst>
              <a:ext uri="{FF2B5EF4-FFF2-40B4-BE49-F238E27FC236}">
                <a16:creationId xmlns:a16="http://schemas.microsoft.com/office/drawing/2014/main" id="{36EFCAC0-0B14-6597-8CE0-8642C65D5128}"/>
              </a:ext>
            </a:extLst>
          </p:cNvPr>
          <p:cNvSpPr/>
          <p:nvPr/>
        </p:nvSpPr>
        <p:spPr>
          <a:xfrm>
            <a:off x="427034" y="6006243"/>
            <a:ext cx="11483912" cy="65659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just">
              <a:spcBef>
                <a:spcPct val="43750"/>
              </a:spcBef>
              <a:spcAft>
                <a:spcPct val="43750"/>
              </a:spcAft>
            </a:pPr>
            <a:r>
              <a:rPr sz="1600" b="1" dirty="0">
                <a:solidFill>
                  <a:srgbClr val="000000"/>
                </a:solidFill>
              </a:rPr>
              <a:t>Note:</a:t>
            </a:r>
            <a:r>
              <a:rPr lang="en-US" sz="1600" b="1" dirty="0">
                <a:solidFill>
                  <a:srgbClr val="000000"/>
                </a:solidFill>
              </a:rPr>
              <a:t> </a:t>
            </a:r>
            <a:r>
              <a:rPr sz="1600" dirty="0">
                <a:solidFill>
                  <a:srgbClr val="000000"/>
                </a:solidFill>
              </a:rPr>
              <a:t>Beware that when converting ARM templates to Bicep, there might be issues since it's still a work in progress.</a:t>
            </a:r>
          </a:p>
        </p:txBody>
      </p:sp>
      <p:pic>
        <p:nvPicPr>
          <p:cNvPr id="1026" name="Picture 2">
            <a:extLst>
              <a:ext uri="{FF2B5EF4-FFF2-40B4-BE49-F238E27FC236}">
                <a16:creationId xmlns:a16="http://schemas.microsoft.com/office/drawing/2014/main" id="{CA26CBAA-5FF4-0859-2FF6-67070C4BB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592" y="4123404"/>
            <a:ext cx="1316505" cy="1316505"/>
          </a:xfrm>
          <a:prstGeom prst="rect">
            <a:avLst/>
          </a:prstGeom>
          <a:noFill/>
          <a:extLst>
            <a:ext uri="{909E8E84-426E-40DD-AFC4-6F175D3DCCD1}">
              <a14:hiddenFill xmlns:a14="http://schemas.microsoft.com/office/drawing/2010/main">
                <a:solidFill>
                  <a:srgbClr val="FFFFFF"/>
                </a:solidFill>
              </a14:hiddenFill>
            </a:ext>
          </a:extLst>
        </p:spPr>
      </p:pic>
      <p:sp>
        <p:nvSpPr>
          <p:cNvPr id="4" name="New shape">
            <a:extLst>
              <a:ext uri="{FF2B5EF4-FFF2-40B4-BE49-F238E27FC236}">
                <a16:creationId xmlns:a16="http://schemas.microsoft.com/office/drawing/2014/main" id="{4E65898A-DD70-0493-7B41-4B8342E813ED}"/>
              </a:ext>
            </a:extLst>
          </p:cNvPr>
          <p:cNvSpPr/>
          <p:nvPr/>
        </p:nvSpPr>
        <p:spPr>
          <a:xfrm>
            <a:off x="5866405" y="1637483"/>
            <a:ext cx="6044541" cy="423539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lang="en-US" sz="1500" dirty="0">
                <a:solidFill>
                  <a:srgbClr val="000000"/>
                </a:solidFill>
              </a:rPr>
              <a:t>param </a:t>
            </a:r>
            <a:r>
              <a:rPr lang="en-US" sz="1500" dirty="0" err="1">
                <a:solidFill>
                  <a:srgbClr val="000000"/>
                </a:solidFill>
              </a:rPr>
              <a:t>storageName</a:t>
            </a:r>
            <a:r>
              <a:rPr lang="en-US" sz="1500" dirty="0">
                <a:solidFill>
                  <a:srgbClr val="000000"/>
                </a:solidFill>
              </a:rPr>
              <a:t> string = 'stg${</a:t>
            </a:r>
            <a:r>
              <a:rPr lang="en-US" sz="1500" dirty="0" err="1">
                <a:solidFill>
                  <a:srgbClr val="000000"/>
                </a:solidFill>
              </a:rPr>
              <a:t>uniqueString</a:t>
            </a:r>
            <a:r>
              <a:rPr lang="en-US" sz="1500" dirty="0">
                <a:solidFill>
                  <a:srgbClr val="000000"/>
                </a:solidFill>
              </a:rPr>
              <a:t>(</a:t>
            </a:r>
            <a:r>
              <a:rPr lang="en-US" sz="1500" dirty="0" err="1">
                <a:solidFill>
                  <a:srgbClr val="000000"/>
                </a:solidFill>
              </a:rPr>
              <a:t>resourceGroup</a:t>
            </a:r>
            <a:r>
              <a:rPr lang="en-US" sz="1500" dirty="0">
                <a:solidFill>
                  <a:srgbClr val="000000"/>
                </a:solidFill>
              </a:rPr>
              <a:t>().id)}'</a:t>
            </a:r>
          </a:p>
          <a:p>
            <a:pPr algn="l">
              <a:lnSpc>
                <a:spcPct val="125000"/>
              </a:lnSpc>
            </a:pPr>
            <a:r>
              <a:rPr lang="en-US" sz="1500" dirty="0">
                <a:solidFill>
                  <a:srgbClr val="000000"/>
                </a:solidFill>
              </a:rPr>
              <a:t>param location string = </a:t>
            </a:r>
            <a:r>
              <a:rPr lang="en-US" sz="1500" dirty="0" err="1">
                <a:solidFill>
                  <a:srgbClr val="000000"/>
                </a:solidFill>
              </a:rPr>
              <a:t>resourceGroup</a:t>
            </a:r>
            <a:r>
              <a:rPr lang="en-US" sz="1500" dirty="0">
                <a:solidFill>
                  <a:srgbClr val="000000"/>
                </a:solidFill>
              </a:rPr>
              <a:t>().location</a:t>
            </a:r>
          </a:p>
          <a:p>
            <a:pPr algn="l">
              <a:lnSpc>
                <a:spcPct val="125000"/>
              </a:lnSpc>
            </a:pPr>
            <a:endParaRPr lang="en-US" sz="1500" dirty="0">
              <a:solidFill>
                <a:srgbClr val="000000"/>
              </a:solidFill>
            </a:endParaRPr>
          </a:p>
          <a:p>
            <a:pPr algn="l">
              <a:lnSpc>
                <a:spcPct val="125000"/>
              </a:lnSpc>
            </a:pPr>
            <a:r>
              <a:rPr lang="en-US" sz="1500" dirty="0">
                <a:solidFill>
                  <a:srgbClr val="000000"/>
                </a:solidFill>
              </a:rPr>
              <a:t>resource </a:t>
            </a:r>
            <a:r>
              <a:rPr lang="en-US" sz="1500" dirty="0" err="1">
                <a:solidFill>
                  <a:srgbClr val="000000"/>
                </a:solidFill>
              </a:rPr>
              <a:t>storageaccount</a:t>
            </a:r>
            <a:r>
              <a:rPr lang="en-US" sz="1500" dirty="0">
                <a:solidFill>
                  <a:srgbClr val="000000"/>
                </a:solidFill>
              </a:rPr>
              <a:t> '</a:t>
            </a:r>
            <a:r>
              <a:rPr lang="en-US" sz="1500" dirty="0" err="1">
                <a:solidFill>
                  <a:srgbClr val="000000"/>
                </a:solidFill>
              </a:rPr>
              <a:t>Microsoft.Storage</a:t>
            </a:r>
            <a:r>
              <a:rPr lang="en-US" sz="1500" dirty="0">
                <a:solidFill>
                  <a:srgbClr val="000000"/>
                </a:solidFill>
              </a:rPr>
              <a:t>/storageAccounts@2021-02-01' = {</a:t>
            </a:r>
          </a:p>
          <a:p>
            <a:pPr algn="l">
              <a:lnSpc>
                <a:spcPct val="125000"/>
              </a:lnSpc>
            </a:pPr>
            <a:r>
              <a:rPr lang="en-US" sz="1500" dirty="0">
                <a:solidFill>
                  <a:srgbClr val="000000"/>
                </a:solidFill>
              </a:rPr>
              <a:t>    name: 'name'</a:t>
            </a:r>
          </a:p>
          <a:p>
            <a:pPr algn="l">
              <a:lnSpc>
                <a:spcPct val="125000"/>
              </a:lnSpc>
            </a:pPr>
            <a:r>
              <a:rPr lang="en-US" sz="1500" dirty="0">
                <a:solidFill>
                  <a:srgbClr val="000000"/>
                </a:solidFill>
              </a:rPr>
              <a:t>    location: location</a:t>
            </a:r>
          </a:p>
          <a:p>
            <a:pPr algn="l">
              <a:lnSpc>
                <a:spcPct val="125000"/>
              </a:lnSpc>
            </a:pPr>
            <a:r>
              <a:rPr lang="en-US" sz="1500" dirty="0">
                <a:solidFill>
                  <a:srgbClr val="000000"/>
                </a:solidFill>
              </a:rPr>
              <a:t>    kind: 'StorageV2'</a:t>
            </a:r>
          </a:p>
          <a:p>
            <a:pPr algn="l">
              <a:lnSpc>
                <a:spcPct val="125000"/>
              </a:lnSpc>
            </a:pPr>
            <a:r>
              <a:rPr lang="en-US" sz="1500" dirty="0">
                <a:solidFill>
                  <a:srgbClr val="000000"/>
                </a:solidFill>
              </a:rPr>
              <a:t>    </a:t>
            </a:r>
            <a:r>
              <a:rPr lang="en-US" sz="1500" dirty="0" err="1">
                <a:solidFill>
                  <a:srgbClr val="000000"/>
                </a:solidFill>
              </a:rPr>
              <a:t>sku</a:t>
            </a:r>
            <a:r>
              <a:rPr lang="en-US" sz="1500" dirty="0">
                <a:solidFill>
                  <a:srgbClr val="000000"/>
                </a:solidFill>
              </a:rPr>
              <a:t>: {</a:t>
            </a:r>
          </a:p>
          <a:p>
            <a:pPr algn="l">
              <a:lnSpc>
                <a:spcPct val="125000"/>
              </a:lnSpc>
            </a:pPr>
            <a:r>
              <a:rPr lang="en-US" sz="1500" dirty="0">
                <a:solidFill>
                  <a:srgbClr val="000000"/>
                </a:solidFill>
              </a:rPr>
              <a:t>        name: '</a:t>
            </a:r>
            <a:r>
              <a:rPr lang="en-US" sz="1500" dirty="0" err="1">
                <a:solidFill>
                  <a:srgbClr val="000000"/>
                </a:solidFill>
              </a:rPr>
              <a:t>Premium_LRS</a:t>
            </a:r>
            <a:r>
              <a:rPr lang="en-US" sz="1500" dirty="0">
                <a:solidFill>
                  <a:srgbClr val="000000"/>
                </a:solidFill>
              </a:rPr>
              <a:t>'</a:t>
            </a:r>
          </a:p>
          <a:p>
            <a:pPr algn="l">
              <a:lnSpc>
                <a:spcPct val="125000"/>
              </a:lnSpc>
            </a:pPr>
            <a:r>
              <a:rPr lang="en-US" sz="1500" dirty="0">
                <a:solidFill>
                  <a:srgbClr val="000000"/>
                </a:solidFill>
              </a:rPr>
              <a:t>    }</a:t>
            </a:r>
          </a:p>
          <a:p>
            <a:pPr algn="l">
              <a:lnSpc>
                <a:spcPct val="125000"/>
              </a:lnSpc>
            </a:pPr>
            <a:r>
              <a:rPr lang="en-US" sz="1500" dirty="0">
                <a:solidFill>
                  <a:srgbClr val="000000"/>
                </a:solidFill>
              </a:rPr>
              <a:t>}</a:t>
            </a:r>
            <a:endParaRPr sz="1500" dirty="0">
              <a:solidFill>
                <a:srgbClr val="000000"/>
              </a:solidFill>
            </a:endParaRPr>
          </a:p>
        </p:txBody>
      </p:sp>
      <p:sp>
        <p:nvSpPr>
          <p:cNvPr id="5" name="New shape">
            <a:extLst>
              <a:ext uri="{FF2B5EF4-FFF2-40B4-BE49-F238E27FC236}">
                <a16:creationId xmlns:a16="http://schemas.microsoft.com/office/drawing/2014/main" id="{287A17C1-F9A1-D59F-A1FD-CAE10A284680}"/>
              </a:ext>
            </a:extLst>
          </p:cNvPr>
          <p:cNvSpPr/>
          <p:nvPr/>
        </p:nvSpPr>
        <p:spPr>
          <a:xfrm>
            <a:off x="5866406" y="1175818"/>
            <a:ext cx="6044541" cy="461665"/>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sz="2400">
                <a:solidFill>
                  <a:srgbClr val="000000"/>
                </a:solidFill>
              </a:rPr>
              <a:t>Code</a:t>
            </a:r>
          </a:p>
        </p:txBody>
      </p:sp>
    </p:spTree>
    <p:extLst>
      <p:ext uri="{BB962C8B-B14F-4D97-AF65-F5344CB8AC3E}">
        <p14:creationId xmlns:p14="http://schemas.microsoft.com/office/powerpoint/2010/main" val="22518915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A0FB-9B14-4136-9C25-0CCBA15E0F9C}"/>
              </a:ext>
            </a:extLst>
          </p:cNvPr>
          <p:cNvSpPr>
            <a:spLocks noGrp="1"/>
          </p:cNvSpPr>
          <p:nvPr>
            <p:ph type="title"/>
          </p:nvPr>
        </p:nvSpPr>
        <p:spPr>
          <a:xfrm>
            <a:off x="427038" y="632779"/>
            <a:ext cx="11571287" cy="411162"/>
          </a:xfrm>
        </p:spPr>
        <p:txBody>
          <a:bodyPr/>
          <a:lstStyle/>
          <a:p>
            <a:r>
              <a:rPr lang="en-US" dirty="0"/>
              <a:t>Install Bicep</a:t>
            </a:r>
          </a:p>
        </p:txBody>
      </p:sp>
      <p:sp>
        <p:nvSpPr>
          <p:cNvPr id="6" name="Rectangle 5">
            <a:extLst>
              <a:ext uri="{FF2B5EF4-FFF2-40B4-BE49-F238E27FC236}">
                <a16:creationId xmlns:a16="http://schemas.microsoft.com/office/drawing/2014/main" id="{8D92263B-A9D0-4CFC-AD22-41D526C34E8F}"/>
              </a:ext>
            </a:extLst>
          </p:cNvPr>
          <p:cNvSpPr/>
          <p:nvPr/>
        </p:nvSpPr>
        <p:spPr>
          <a:xfrm>
            <a:off x="427038" y="1378723"/>
            <a:ext cx="3741201" cy="13051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1066800">
              <a:spcBef>
                <a:spcPts val="1000"/>
              </a:spcBef>
            </a:pPr>
            <a:r>
              <a:rPr lang="en-US" sz="2000" dirty="0">
                <a:solidFill>
                  <a:schemeClr val="tx1"/>
                </a:solidFill>
                <a:latin typeface="+mj-lt"/>
              </a:rPr>
              <a:t>Install the Bicep CLI or the </a:t>
            </a:r>
            <a:r>
              <a:rPr lang="en-US" sz="2000" dirty="0">
                <a:solidFill>
                  <a:schemeClr val="tx1"/>
                </a:solidFill>
                <a:latin typeface="+mj-lt"/>
                <a:hlinkClick r:id="rId3">
                  <a:extLst>
                    <a:ext uri="{A12FA001-AC4F-418D-AE19-62706E023703}">
                      <ahyp:hlinkClr xmlns:ahyp="http://schemas.microsoft.com/office/drawing/2018/hyperlinkcolor" val="tx"/>
                    </a:ext>
                  </a:extLst>
                </a:hlinkClick>
              </a:rPr>
              <a:t>Visual Studio Code Extension</a:t>
            </a:r>
            <a:r>
              <a:rPr lang="en-US" sz="2000" dirty="0">
                <a:solidFill>
                  <a:schemeClr val="tx1"/>
                </a:solidFill>
                <a:latin typeface="+mj-lt"/>
              </a:rPr>
              <a:t>.</a:t>
            </a:r>
          </a:p>
          <a:p>
            <a:pPr defTabSz="1066800">
              <a:spcBef>
                <a:spcPts val="1000"/>
              </a:spcBef>
            </a:pPr>
            <a:endParaRPr lang="en-US" sz="2000" dirty="0">
              <a:solidFill>
                <a:schemeClr val="tx1"/>
              </a:solidFill>
              <a:latin typeface="+mj-lt"/>
            </a:endParaRPr>
          </a:p>
        </p:txBody>
      </p:sp>
      <p:sp>
        <p:nvSpPr>
          <p:cNvPr id="7" name="Rectangle 6">
            <a:extLst>
              <a:ext uri="{FF2B5EF4-FFF2-40B4-BE49-F238E27FC236}">
                <a16:creationId xmlns:a16="http://schemas.microsoft.com/office/drawing/2014/main" id="{58F15816-0D86-4421-8FAA-65117EB1E3C0}"/>
              </a:ext>
            </a:extLst>
          </p:cNvPr>
          <p:cNvSpPr/>
          <p:nvPr/>
        </p:nvSpPr>
        <p:spPr>
          <a:xfrm>
            <a:off x="427036" y="2882117"/>
            <a:ext cx="3741201" cy="1640667"/>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latin typeface="+mj-lt"/>
              </a:rPr>
              <a:t>The extension provides language support, IntelliSense, and linting support.</a:t>
            </a:r>
          </a:p>
        </p:txBody>
      </p:sp>
      <p:pic>
        <p:nvPicPr>
          <p:cNvPr id="3" name="New picture" descr="Screenshot of Bicep extension from V S Code marketplace.">
            <a:extLst>
              <a:ext uri="{FF2B5EF4-FFF2-40B4-BE49-F238E27FC236}">
                <a16:creationId xmlns:a16="http://schemas.microsoft.com/office/drawing/2014/main" id="{0735AC2D-956D-C639-74B1-8093B74E0DFD}"/>
              </a:ext>
            </a:extLst>
          </p:cNvPr>
          <p:cNvPicPr/>
          <p:nvPr/>
        </p:nvPicPr>
        <p:blipFill>
          <a:blip r:embed="rId4"/>
          <a:stretch>
            <a:fillRect/>
          </a:stretch>
        </p:blipFill>
        <p:spPr>
          <a:xfrm>
            <a:off x="4495329" y="1378722"/>
            <a:ext cx="7502996" cy="4983024"/>
          </a:xfrm>
          <a:prstGeom prst="rect">
            <a:avLst/>
          </a:prstGeom>
          <a:ln>
            <a:solidFill>
              <a:schemeClr val="tx1"/>
            </a:solidFill>
          </a:ln>
        </p:spPr>
      </p:pic>
      <p:sp>
        <p:nvSpPr>
          <p:cNvPr id="5" name="Rectangle 4">
            <a:extLst>
              <a:ext uri="{FF2B5EF4-FFF2-40B4-BE49-F238E27FC236}">
                <a16:creationId xmlns:a16="http://schemas.microsoft.com/office/drawing/2014/main" id="{5ABDB0B4-1D7F-F74E-EA5A-FDFF2A7A68CF}"/>
              </a:ext>
            </a:extLst>
          </p:cNvPr>
          <p:cNvSpPr/>
          <p:nvPr/>
        </p:nvSpPr>
        <p:spPr>
          <a:xfrm>
            <a:off x="427036" y="4721079"/>
            <a:ext cx="3741201" cy="163988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lnSpc>
                <a:spcPct val="150000"/>
              </a:lnSpc>
            </a:pPr>
            <a:r>
              <a:rPr lang="en-US" sz="1600" dirty="0" err="1">
                <a:solidFill>
                  <a:schemeClr val="tx1"/>
                </a:solidFill>
                <a:latin typeface="+mj-lt"/>
              </a:rPr>
              <a:t>az</a:t>
            </a:r>
            <a:r>
              <a:rPr lang="en-US" sz="1600" dirty="0">
                <a:solidFill>
                  <a:schemeClr val="tx1"/>
                </a:solidFill>
                <a:latin typeface="+mj-lt"/>
              </a:rPr>
              <a:t> bicep install</a:t>
            </a:r>
            <a:br>
              <a:rPr lang="en-US" sz="1600" dirty="0">
                <a:solidFill>
                  <a:schemeClr val="tx1"/>
                </a:solidFill>
                <a:latin typeface="+mj-lt"/>
              </a:rPr>
            </a:br>
            <a:r>
              <a:rPr lang="en-US" sz="1600" dirty="0" err="1">
                <a:solidFill>
                  <a:schemeClr val="tx1"/>
                </a:solidFill>
                <a:latin typeface="+mj-lt"/>
              </a:rPr>
              <a:t>choco</a:t>
            </a:r>
            <a:r>
              <a:rPr lang="en-US" sz="1600" dirty="0">
                <a:solidFill>
                  <a:schemeClr val="tx1"/>
                </a:solidFill>
                <a:latin typeface="+mj-lt"/>
              </a:rPr>
              <a:t> install bicep</a:t>
            </a:r>
            <a:br>
              <a:rPr lang="en-US" sz="1600" dirty="0">
                <a:solidFill>
                  <a:schemeClr val="tx1"/>
                </a:solidFill>
                <a:latin typeface="+mj-lt"/>
              </a:rPr>
            </a:br>
            <a:r>
              <a:rPr lang="en-US" sz="1600" dirty="0" err="1">
                <a:solidFill>
                  <a:schemeClr val="tx1"/>
                </a:solidFill>
                <a:latin typeface="+mj-lt"/>
              </a:rPr>
              <a:t>winget</a:t>
            </a:r>
            <a:r>
              <a:rPr lang="en-US" sz="1600" dirty="0">
                <a:solidFill>
                  <a:schemeClr val="tx1"/>
                </a:solidFill>
                <a:latin typeface="+mj-lt"/>
              </a:rPr>
              <a:t> install -e --id </a:t>
            </a:r>
            <a:r>
              <a:rPr lang="en-US" sz="1600" dirty="0" err="1">
                <a:solidFill>
                  <a:schemeClr val="tx1"/>
                </a:solidFill>
                <a:latin typeface="+mj-lt"/>
              </a:rPr>
              <a:t>Microsoft.Bicep</a:t>
            </a:r>
            <a:br>
              <a:rPr lang="en-US" sz="1600" dirty="0">
                <a:solidFill>
                  <a:schemeClr val="tx1"/>
                </a:solidFill>
                <a:latin typeface="+mj-lt"/>
              </a:rPr>
            </a:br>
            <a:r>
              <a:rPr lang="en-US" sz="1600" dirty="0">
                <a:solidFill>
                  <a:schemeClr val="tx1"/>
                </a:solidFill>
                <a:latin typeface="+mj-lt"/>
              </a:rPr>
              <a:t>bicep --help</a:t>
            </a:r>
          </a:p>
          <a:p>
            <a:pPr algn="l">
              <a:lnSpc>
                <a:spcPct val="125000"/>
              </a:lnSpc>
            </a:pPr>
            <a:endParaRPr lang="en-US" sz="1600" dirty="0">
              <a:solidFill>
                <a:srgbClr val="000000"/>
              </a:solidFill>
            </a:endParaRPr>
          </a:p>
        </p:txBody>
      </p:sp>
    </p:spTree>
    <p:extLst>
      <p:ext uri="{BB962C8B-B14F-4D97-AF65-F5344CB8AC3E}">
        <p14:creationId xmlns:p14="http://schemas.microsoft.com/office/powerpoint/2010/main" val="184330976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513F-2D0F-41C6-ADDA-C612BBEC95E5}"/>
              </a:ext>
            </a:extLst>
          </p:cNvPr>
          <p:cNvSpPr>
            <a:spLocks noGrp="1"/>
          </p:cNvSpPr>
          <p:nvPr>
            <p:ph type="title"/>
          </p:nvPr>
        </p:nvSpPr>
        <p:spPr>
          <a:xfrm>
            <a:off x="427038" y="615709"/>
            <a:ext cx="6187518" cy="410369"/>
          </a:xfrm>
        </p:spPr>
        <p:txBody>
          <a:bodyPr/>
          <a:lstStyle/>
          <a:p>
            <a:r>
              <a:rPr lang="en-US" sz="2600" dirty="0"/>
              <a:t>Understand Bicep </a:t>
            </a:r>
            <a:r>
              <a:rPr lang="en-US" dirty="0"/>
              <a:t>file</a:t>
            </a:r>
            <a:r>
              <a:rPr lang="en-US" sz="2600" dirty="0"/>
              <a:t> structure and syntax</a:t>
            </a:r>
          </a:p>
        </p:txBody>
      </p:sp>
      <p:pic>
        <p:nvPicPr>
          <p:cNvPr id="11" name="Picture 10">
            <a:extLst>
              <a:ext uri="{FF2B5EF4-FFF2-40B4-BE49-F238E27FC236}">
                <a16:creationId xmlns:a16="http://schemas.microsoft.com/office/drawing/2014/main" id="{60B92A6F-260B-AFBB-1413-F2DC767AE463}"/>
              </a:ext>
            </a:extLst>
          </p:cNvPr>
          <p:cNvPicPr>
            <a:picLocks noChangeAspect="1"/>
          </p:cNvPicPr>
          <p:nvPr/>
        </p:nvPicPr>
        <p:blipFill rotWithShape="1">
          <a:blip r:embed="rId3"/>
          <a:srcRect t="4414"/>
          <a:stretch/>
        </p:blipFill>
        <p:spPr>
          <a:xfrm>
            <a:off x="6614556" y="3628"/>
            <a:ext cx="5821919" cy="6987268"/>
          </a:xfrm>
          <a:prstGeom prst="rect">
            <a:avLst/>
          </a:prstGeom>
        </p:spPr>
      </p:pic>
      <p:sp>
        <p:nvSpPr>
          <p:cNvPr id="17" name="Rectangle 16">
            <a:extLst>
              <a:ext uri="{FF2B5EF4-FFF2-40B4-BE49-F238E27FC236}">
                <a16:creationId xmlns:a16="http://schemas.microsoft.com/office/drawing/2014/main" id="{9715BC4C-C004-CBC4-1C93-6B05097F92C8}"/>
              </a:ext>
            </a:extLst>
          </p:cNvPr>
          <p:cNvSpPr/>
          <p:nvPr/>
        </p:nvSpPr>
        <p:spPr>
          <a:xfrm>
            <a:off x="1608526" y="1378892"/>
            <a:ext cx="4609711" cy="4857420"/>
          </a:xfrm>
          <a:prstGeom prst="rect">
            <a:avLst/>
          </a:prstGeom>
        </p:spPr>
        <p:txBody>
          <a:bodyPr wrap="square" lIns="0" tIns="0" rIns="0" bIns="0" anchor="t">
            <a:spAutoFit/>
          </a:bodyPr>
          <a:lstStyle/>
          <a:p>
            <a:pPr>
              <a:spcBef>
                <a:spcPts val="600"/>
              </a:spcBef>
              <a:spcAft>
                <a:spcPts val="600"/>
              </a:spcAft>
            </a:pPr>
            <a:r>
              <a:rPr lang="en-US" sz="2000" dirty="0">
                <a:latin typeface="+mj-lt"/>
              </a:rPr>
              <a:t>Azure Bicep comes with its own syntax, however, it's easy to understand and follow:</a:t>
            </a:r>
          </a:p>
          <a:p>
            <a:pPr marL="353695" lvl="1" indent="-342900">
              <a:spcBef>
                <a:spcPts val="600"/>
              </a:spcBef>
              <a:spcAft>
                <a:spcPts val="600"/>
              </a:spcAft>
              <a:buClr>
                <a:schemeClr val="tx1"/>
              </a:buClr>
              <a:buFont typeface="Arial"/>
              <a:buChar char="•"/>
            </a:pPr>
            <a:r>
              <a:rPr lang="en-US" dirty="0"/>
              <a:t>Scope. </a:t>
            </a:r>
            <a:endParaRPr lang="en-US" dirty="0">
              <a:cs typeface="Segoe UI"/>
            </a:endParaRPr>
          </a:p>
          <a:p>
            <a:pPr marL="353695" lvl="1" indent="-342900">
              <a:spcBef>
                <a:spcPts val="600"/>
              </a:spcBef>
              <a:spcAft>
                <a:spcPts val="600"/>
              </a:spcAft>
              <a:buClr>
                <a:schemeClr val="tx1"/>
              </a:buClr>
              <a:buFont typeface="Arial"/>
              <a:buChar char="•"/>
            </a:pPr>
            <a:r>
              <a:rPr lang="en-US" dirty="0"/>
              <a:t>Parameters.</a:t>
            </a:r>
            <a:endParaRPr lang="en-US" dirty="0">
              <a:cs typeface="Segoe UI"/>
            </a:endParaRPr>
          </a:p>
          <a:p>
            <a:pPr marL="353695" lvl="1" indent="-342900">
              <a:spcBef>
                <a:spcPts val="600"/>
              </a:spcBef>
              <a:spcAft>
                <a:spcPts val="600"/>
              </a:spcAft>
              <a:buClr>
                <a:schemeClr val="tx1"/>
              </a:buClr>
              <a:buFont typeface="Arial"/>
              <a:buChar char="•"/>
            </a:pPr>
            <a:r>
              <a:rPr lang="en-US" dirty="0"/>
              <a:t>Variables.</a:t>
            </a:r>
          </a:p>
          <a:p>
            <a:pPr marL="353695" lvl="1" indent="-342900">
              <a:spcBef>
                <a:spcPts val="600"/>
              </a:spcBef>
              <a:spcAft>
                <a:spcPts val="600"/>
              </a:spcAft>
              <a:buClr>
                <a:schemeClr val="tx1"/>
              </a:buClr>
              <a:buFont typeface="Arial"/>
              <a:buChar char="•"/>
            </a:pPr>
            <a:r>
              <a:rPr lang="en-US" dirty="0">
                <a:cs typeface="Segoe UI"/>
              </a:rPr>
              <a:t>Resources.</a:t>
            </a:r>
          </a:p>
          <a:p>
            <a:pPr marL="353695" lvl="1" indent="-342900">
              <a:spcBef>
                <a:spcPts val="600"/>
              </a:spcBef>
              <a:spcAft>
                <a:spcPts val="600"/>
              </a:spcAft>
              <a:buClr>
                <a:schemeClr val="tx1"/>
              </a:buClr>
              <a:buFont typeface="Arial"/>
              <a:buChar char="•"/>
            </a:pPr>
            <a:r>
              <a:rPr lang="en-US" dirty="0">
                <a:cs typeface="Segoe UI"/>
              </a:rPr>
              <a:t>Modules.</a:t>
            </a:r>
          </a:p>
          <a:p>
            <a:pPr marL="353695" lvl="1" indent="-342900">
              <a:spcBef>
                <a:spcPts val="600"/>
              </a:spcBef>
              <a:spcAft>
                <a:spcPts val="600"/>
              </a:spcAft>
              <a:buClr>
                <a:schemeClr val="tx1"/>
              </a:buClr>
              <a:buFont typeface="Arial"/>
              <a:buChar char="•"/>
            </a:pPr>
            <a:r>
              <a:rPr lang="en-US" dirty="0">
                <a:cs typeface="Segoe UI"/>
              </a:rPr>
              <a:t>Outputs.</a:t>
            </a:r>
          </a:p>
          <a:p>
            <a:pPr marL="10795" lvl="1">
              <a:lnSpc>
                <a:spcPct val="150000"/>
              </a:lnSpc>
              <a:spcBef>
                <a:spcPts val="600"/>
              </a:spcBef>
              <a:spcAft>
                <a:spcPts val="600"/>
              </a:spcAft>
              <a:buClr>
                <a:schemeClr val="tx1"/>
              </a:buClr>
            </a:pPr>
            <a:r>
              <a:rPr lang="en-US" b="1" dirty="0">
                <a:cs typeface="Segoe UI"/>
              </a:rPr>
              <a:t>Other features:</a:t>
            </a:r>
            <a:r>
              <a:rPr lang="en-US" dirty="0">
                <a:cs typeface="Segoe UI"/>
              </a:rPr>
              <a:t> loops, conditional deployment, multiline strings, referencing an existing cloud resource, and many more.</a:t>
            </a:r>
          </a:p>
        </p:txBody>
      </p:sp>
      <p:pic>
        <p:nvPicPr>
          <p:cNvPr id="19" name="Picture 2">
            <a:extLst>
              <a:ext uri="{FF2B5EF4-FFF2-40B4-BE49-F238E27FC236}">
                <a16:creationId xmlns:a16="http://schemas.microsoft.com/office/drawing/2014/main" id="{16ABD9D1-5E3B-8BA4-4F42-E166D97DDE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038" y="2999831"/>
            <a:ext cx="994861" cy="99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8835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dirty="0"/>
              <a:t>Learning Path overview</a:t>
            </a:r>
          </a:p>
        </p:txBody>
      </p:sp>
      <p:pic>
        <p:nvPicPr>
          <p:cNvPr id="3" name="Picture 2" descr="Icon of a magnifying glass">
            <a:extLst>
              <a:ext uri="{FF2B5EF4-FFF2-40B4-BE49-F238E27FC236}">
                <a16:creationId xmlns:a16="http://schemas.microsoft.com/office/drawing/2014/main" id="{25389F14-69D0-4203-B36F-4775C21F06C2}"/>
              </a:ext>
            </a:extLst>
          </p:cNvPr>
          <p:cNvPicPr>
            <a:picLocks noChangeAspect="1"/>
          </p:cNvPicPr>
          <p:nvPr/>
        </p:nvPicPr>
        <p:blipFill>
          <a:blip r:embed="rId2"/>
          <a:stretch>
            <a:fillRect/>
          </a:stretch>
        </p:blipFill>
        <p:spPr>
          <a:xfrm>
            <a:off x="10451450" y="3022600"/>
            <a:ext cx="949326" cy="94932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creenshot of V S Code feature to make a representation of Bicep resources.">
            <a:extLst>
              <a:ext uri="{FF2B5EF4-FFF2-40B4-BE49-F238E27FC236}">
                <a16:creationId xmlns:a16="http://schemas.microsoft.com/office/drawing/2014/main" id="{7AAC9928-BAA3-0807-80FF-75C8CF851C4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353183" y="1630669"/>
            <a:ext cx="7835846" cy="44138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a:xfrm>
            <a:off x="465138" y="632779"/>
            <a:ext cx="11533187" cy="411162"/>
          </a:xfrm>
        </p:spPr>
        <p:txBody>
          <a:bodyPr/>
          <a:lstStyle/>
          <a:p>
            <a:r>
              <a:rPr lang="en-US" dirty="0"/>
              <a:t>Demonstration: Create Bicep templates</a:t>
            </a:r>
          </a:p>
        </p:txBody>
      </p:sp>
      <p:sp>
        <p:nvSpPr>
          <p:cNvPr id="3" name="Rectangle 2">
            <a:extLst>
              <a:ext uri="{FF2B5EF4-FFF2-40B4-BE49-F238E27FC236}">
                <a16:creationId xmlns:a16="http://schemas.microsoft.com/office/drawing/2014/main" id="{2C0EB651-4AED-4C19-A738-B076781DF745}"/>
              </a:ext>
            </a:extLst>
          </p:cNvPr>
          <p:cNvSpPr/>
          <p:nvPr/>
        </p:nvSpPr>
        <p:spPr>
          <a:xfrm>
            <a:off x="5452643" y="3497262"/>
            <a:ext cx="1531188" cy="646331"/>
          </a:xfrm>
          <a:prstGeom prst="rect">
            <a:avLst/>
          </a:prstGeom>
        </p:spPr>
        <p:txBody>
          <a:bodyPr wrap="square">
            <a:spAutoFit/>
          </a:bodyPr>
          <a:lstStyle/>
          <a:p>
            <a:pPr algn="ctr"/>
            <a:r>
              <a:rPr lang="en-US" sz="3600" dirty="0">
                <a:solidFill>
                  <a:srgbClr val="FFFFFF"/>
                </a:solidFill>
                <a:latin typeface="Segoe UI Semibold" panose="020B0702040204020203" pitchFamily="34" charset="0"/>
                <a:cs typeface="Segoe UI Semibold" panose="020B0702040204020203" pitchFamily="34" charset="0"/>
              </a:rPr>
              <a:t>DEMO</a:t>
            </a:r>
            <a:endParaRPr lang="en-US" sz="2000" dirty="0">
              <a:solidFill>
                <a:srgbClr val="FFFFFF"/>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3941030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9EF884B9-FCF8-219C-CEEE-677E13D4ED52}"/>
              </a:ext>
            </a:extLst>
          </p:cNvPr>
          <p:cNvGraphicFramePr>
            <a:graphicFrameLocks noChangeAspect="1"/>
          </p:cNvGraphicFramePr>
          <p:nvPr>
            <p:extLst>
              <p:ext uri="{D42A27DB-BD31-4B8C-83A1-F6EECF244321}">
                <p14:modId xmlns:p14="http://schemas.microsoft.com/office/powerpoint/2010/main" val="3904048398"/>
              </p:ext>
            </p:extLst>
          </p:nvPr>
        </p:nvGraphicFramePr>
        <p:xfrm>
          <a:off x="2339438" y="1615044"/>
          <a:ext cx="7849591" cy="4421726"/>
        </p:xfrm>
        <a:graphic>
          <a:graphicData uri="http://schemas.openxmlformats.org/presentationml/2006/ole">
            <mc:AlternateContent xmlns:mc="http://schemas.openxmlformats.org/markup-compatibility/2006">
              <mc:Choice xmlns:v="urn:schemas-microsoft-com:vml" Requires="v">
                <p:oleObj name="Bitmap Image" r:id="rId3" imgW="10306080" imgH="5734080" progId="Paint.Picture">
                  <p:embed/>
                </p:oleObj>
              </mc:Choice>
              <mc:Fallback>
                <p:oleObj name="Bitmap Image" r:id="rId3" imgW="10306080" imgH="5734080" progId="Paint.Picture">
                  <p:embed/>
                  <p:pic>
                    <p:nvPicPr>
                      <p:cNvPr id="0" name=""/>
                      <p:cNvPicPr/>
                      <p:nvPr/>
                    </p:nvPicPr>
                    <p:blipFill>
                      <a:blip r:embed="rId4"/>
                      <a:stretch>
                        <a:fillRect/>
                      </a:stretch>
                    </p:blipFill>
                    <p:spPr>
                      <a:xfrm>
                        <a:off x="2339438" y="1615044"/>
                        <a:ext cx="7849591" cy="4421726"/>
                      </a:xfrm>
                      <a:prstGeom prst="rect">
                        <a:avLst/>
                      </a:prstGeom>
                      <a:ln>
                        <a:solidFill>
                          <a:schemeClr val="tx1"/>
                        </a:solidFill>
                      </a:ln>
                    </p:spPr>
                  </p:pic>
                </p:oleObj>
              </mc:Fallback>
            </mc:AlternateContent>
          </a:graphicData>
        </a:graphic>
      </p:graphicFrame>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a:xfrm>
            <a:off x="465138" y="632779"/>
            <a:ext cx="11533187" cy="411162"/>
          </a:xfrm>
        </p:spPr>
        <p:txBody>
          <a:bodyPr/>
          <a:lstStyle/>
          <a:p>
            <a:r>
              <a:rPr lang="en-US" dirty="0"/>
              <a:t>Demonstration: Deploy a Bicep file from GitHub workflows</a:t>
            </a:r>
          </a:p>
        </p:txBody>
      </p:sp>
      <p:sp>
        <p:nvSpPr>
          <p:cNvPr id="3" name="Rectangle 2">
            <a:extLst>
              <a:ext uri="{FF2B5EF4-FFF2-40B4-BE49-F238E27FC236}">
                <a16:creationId xmlns:a16="http://schemas.microsoft.com/office/drawing/2014/main" id="{2C0EB651-4AED-4C19-A738-B076781DF745}"/>
              </a:ext>
            </a:extLst>
          </p:cNvPr>
          <p:cNvSpPr/>
          <p:nvPr/>
        </p:nvSpPr>
        <p:spPr>
          <a:xfrm>
            <a:off x="5452643" y="3497262"/>
            <a:ext cx="1531188" cy="646331"/>
          </a:xfrm>
          <a:prstGeom prst="rect">
            <a:avLst/>
          </a:prstGeom>
        </p:spPr>
        <p:txBody>
          <a:bodyPr wrap="square">
            <a:spAutoFit/>
          </a:bodyPr>
          <a:lstStyle/>
          <a:p>
            <a:pPr algn="ctr"/>
            <a:r>
              <a:rPr lang="en-US" sz="3600" dirty="0">
                <a:solidFill>
                  <a:srgbClr val="FFFFFF"/>
                </a:solidFill>
                <a:latin typeface="Segoe UI Semibold" panose="020B0702040204020203" pitchFamily="34" charset="0"/>
                <a:cs typeface="Segoe UI Semibold" panose="020B0702040204020203" pitchFamily="34" charset="0"/>
              </a:rPr>
              <a:t>DEMO</a:t>
            </a:r>
            <a:endParaRPr lang="en-US" sz="2000" dirty="0">
              <a:solidFill>
                <a:srgbClr val="FFFFFF"/>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677091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9107772-E77D-E991-1829-18B21363286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363985" y="1638752"/>
            <a:ext cx="7825044" cy="43939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a:xfrm>
            <a:off x="465138" y="632779"/>
            <a:ext cx="11533187" cy="411162"/>
          </a:xfrm>
        </p:spPr>
        <p:txBody>
          <a:bodyPr/>
          <a:lstStyle/>
          <a:p>
            <a:r>
              <a:rPr lang="en-US" dirty="0"/>
              <a:t>Demonstration: Deploy a Bicep file from Azure Pipelines</a:t>
            </a:r>
          </a:p>
        </p:txBody>
      </p:sp>
      <p:sp>
        <p:nvSpPr>
          <p:cNvPr id="3" name="Rectangle 2">
            <a:extLst>
              <a:ext uri="{FF2B5EF4-FFF2-40B4-BE49-F238E27FC236}">
                <a16:creationId xmlns:a16="http://schemas.microsoft.com/office/drawing/2014/main" id="{2C0EB651-4AED-4C19-A738-B076781DF745}"/>
              </a:ext>
            </a:extLst>
          </p:cNvPr>
          <p:cNvSpPr/>
          <p:nvPr/>
        </p:nvSpPr>
        <p:spPr>
          <a:xfrm>
            <a:off x="5535768" y="3497262"/>
            <a:ext cx="1531188" cy="646331"/>
          </a:xfrm>
          <a:prstGeom prst="rect">
            <a:avLst/>
          </a:prstGeom>
        </p:spPr>
        <p:txBody>
          <a:bodyPr wrap="square">
            <a:spAutoFit/>
          </a:bodyPr>
          <a:lstStyle/>
          <a:p>
            <a:pPr algn="ctr"/>
            <a:r>
              <a:rPr lang="en-US" sz="3600" dirty="0">
                <a:latin typeface="Segoe UI Semibold" panose="020B0702040204020203" pitchFamily="34" charset="0"/>
                <a:cs typeface="Segoe UI Semibold" panose="020B0702040204020203" pitchFamily="34" charset="0"/>
              </a:rPr>
              <a:t>DE</a:t>
            </a:r>
            <a:r>
              <a:rPr lang="en-US" sz="3600" dirty="0">
                <a:solidFill>
                  <a:srgbClr val="FFFFFF"/>
                </a:solidFill>
                <a:latin typeface="Segoe UI Semibold" panose="020B0702040204020203" pitchFamily="34" charset="0"/>
                <a:cs typeface="Segoe UI Semibold" panose="020B0702040204020203" pitchFamily="34" charset="0"/>
              </a:rPr>
              <a:t>MO</a:t>
            </a:r>
            <a:endParaRPr lang="en-US" sz="2000" dirty="0">
              <a:solidFill>
                <a:srgbClr val="FFFFFF"/>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0510343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951" y="2998664"/>
            <a:ext cx="9070923" cy="997196"/>
          </a:xfrm>
          <a:noFill/>
        </p:spPr>
        <p:txBody>
          <a:bodyPr vert="horz" wrap="square" lIns="0" tIns="0" rIns="0" bIns="0" rtlCol="0" anchor="ctr" anchorCtr="0">
            <a:spAutoFit/>
          </a:bodyPr>
          <a:lstStyle/>
          <a:p>
            <a:r>
              <a:rPr lang="en-US" dirty="0"/>
              <a:t>Module 04: Create Azure resources by using Azure CLI</a:t>
            </a:r>
          </a:p>
        </p:txBody>
      </p:sp>
      <p:pic>
        <p:nvPicPr>
          <p:cNvPr id="9" name="Picture 8" descr="Icon of a gear and a arrow going across it">
            <a:extLst>
              <a:ext uri="{FF2B5EF4-FFF2-40B4-BE49-F238E27FC236}">
                <a16:creationId xmlns:a16="http://schemas.microsoft.com/office/drawing/2014/main" id="{A39690E6-D3F7-4CA0-9A04-FEA39D44BDCB}"/>
              </a:ext>
            </a:extLst>
          </p:cNvPr>
          <p:cNvPicPr>
            <a:picLocks noChangeAspect="1"/>
          </p:cNvPicPr>
          <p:nvPr/>
        </p:nvPicPr>
        <p:blipFill>
          <a:blip r:embed="rId3">
            <a:clrChange>
              <a:clrFrom>
                <a:srgbClr val="FFFFFF"/>
              </a:clrFrom>
              <a:clrTo>
                <a:srgbClr val="FFFFFF">
                  <a:alpha val="0"/>
                </a:srgbClr>
              </a:clrTo>
            </a:clrChange>
          </a:blip>
          <a:srcRect/>
          <a:stretch/>
        </p:blipFill>
        <p:spPr>
          <a:xfrm>
            <a:off x="10351484" y="2960914"/>
            <a:ext cx="1072696" cy="1072696"/>
          </a:xfrm>
          <a:prstGeom prst="rect">
            <a:avLst/>
          </a:prstGeom>
        </p:spPr>
      </p:pic>
    </p:spTree>
    <p:extLst>
      <p:ext uri="{BB962C8B-B14F-4D97-AF65-F5344CB8AC3E}">
        <p14:creationId xmlns:p14="http://schemas.microsoft.com/office/powerpoint/2010/main" val="307761039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What is Azure CLI?</a:t>
            </a:r>
          </a:p>
        </p:txBody>
      </p:sp>
      <p:pic>
        <p:nvPicPr>
          <p:cNvPr id="6" name="Picture 5" descr="Icon of a puzzle map">
            <a:extLst>
              <a:ext uri="{FF2B5EF4-FFF2-40B4-BE49-F238E27FC236}">
                <a16:creationId xmlns:a16="http://schemas.microsoft.com/office/drawing/2014/main" id="{955C6552-D401-4E26-9973-B7ADFB63CC30}"/>
              </a:ext>
            </a:extLst>
          </p:cNvPr>
          <p:cNvPicPr>
            <a:picLocks noChangeAspect="1"/>
          </p:cNvPicPr>
          <p:nvPr/>
        </p:nvPicPr>
        <p:blipFill>
          <a:blip r:embed="rId3"/>
          <a:stretch>
            <a:fillRect/>
          </a:stretch>
        </p:blipFill>
        <p:spPr>
          <a:xfrm>
            <a:off x="431429" y="1193800"/>
            <a:ext cx="950976" cy="950976"/>
          </a:xfrm>
          <a:prstGeom prst="rect">
            <a:avLst/>
          </a:prstGeom>
        </p:spPr>
      </p:pic>
      <p:sp>
        <p:nvSpPr>
          <p:cNvPr id="19" name="Rectangle 18">
            <a:extLst>
              <a:ext uri="{FF2B5EF4-FFF2-40B4-BE49-F238E27FC236}">
                <a16:creationId xmlns:a16="http://schemas.microsoft.com/office/drawing/2014/main" id="{40F9CEC1-2021-484E-93F8-10D6265B325E}"/>
              </a:ext>
            </a:extLst>
          </p:cNvPr>
          <p:cNvSpPr/>
          <p:nvPr/>
        </p:nvSpPr>
        <p:spPr>
          <a:xfrm>
            <a:off x="1677695" y="1284800"/>
            <a:ext cx="10323576"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400" dirty="0">
                <a:solidFill>
                  <a:schemeClr val="tx1"/>
                </a:solidFill>
                <a:latin typeface="+mj-lt"/>
              </a:rPr>
              <a:t>Command-line program to connect to Azure (Azure Cloud Shell, PowerShell, or Bash)</a:t>
            </a:r>
          </a:p>
        </p:txBody>
      </p:sp>
      <p:cxnSp>
        <p:nvCxnSpPr>
          <p:cNvPr id="8" name="Straight Connector 7">
            <a:extLst>
              <a:ext uri="{FF2B5EF4-FFF2-40B4-BE49-F238E27FC236}">
                <a16:creationId xmlns:a16="http://schemas.microsoft.com/office/drawing/2014/main" id="{36AD35C9-7640-4568-B70E-680784E0ED4C}"/>
              </a:ext>
              <a:ext uri="{C183D7F6-B498-43B3-948B-1728B52AA6E4}">
                <adec:decorative xmlns:adec="http://schemas.microsoft.com/office/drawing/2017/decorative" val="1"/>
              </a:ext>
            </a:extLst>
          </p:cNvPr>
          <p:cNvCxnSpPr>
            <a:cxnSpLocks/>
          </p:cNvCxnSpPr>
          <p:nvPr/>
        </p:nvCxnSpPr>
        <p:spPr>
          <a:xfrm>
            <a:off x="1677695" y="211446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a book with a bookmark">
            <a:extLst>
              <a:ext uri="{FF2B5EF4-FFF2-40B4-BE49-F238E27FC236}">
                <a16:creationId xmlns:a16="http://schemas.microsoft.com/office/drawing/2014/main" id="{142876BF-9385-411B-B92D-97CB8B6C534B}"/>
              </a:ext>
            </a:extLst>
          </p:cNvPr>
          <p:cNvPicPr>
            <a:picLocks noChangeAspect="1"/>
          </p:cNvPicPr>
          <p:nvPr/>
        </p:nvPicPr>
        <p:blipFill>
          <a:blip r:embed="rId4"/>
          <a:stretch>
            <a:fillRect/>
          </a:stretch>
        </p:blipFill>
        <p:spPr>
          <a:xfrm>
            <a:off x="431429" y="2390128"/>
            <a:ext cx="950976" cy="950976"/>
          </a:xfrm>
          <a:prstGeom prst="rect">
            <a:avLst/>
          </a:prstGeom>
        </p:spPr>
      </p:pic>
      <p:sp>
        <p:nvSpPr>
          <p:cNvPr id="12" name="Rectangle 11">
            <a:extLst>
              <a:ext uri="{FF2B5EF4-FFF2-40B4-BE49-F238E27FC236}">
                <a16:creationId xmlns:a16="http://schemas.microsoft.com/office/drawing/2014/main" id="{CC2C5972-5AC7-41F9-B8F9-16743A1DEEBB}"/>
              </a:ext>
            </a:extLst>
          </p:cNvPr>
          <p:cNvSpPr/>
          <p:nvPr/>
        </p:nvSpPr>
        <p:spPr>
          <a:xfrm>
            <a:off x="1677695" y="2268300"/>
            <a:ext cx="10323576" cy="22134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00"/>
              </a:spcAft>
            </a:pPr>
            <a:r>
              <a:rPr lang="en-US" sz="2400" dirty="0">
                <a:solidFill>
                  <a:schemeClr val="tx1"/>
                </a:solidFill>
                <a:latin typeface="+mj-lt"/>
              </a:rPr>
              <a:t>Execute administrative commands on Azure resources through a terminal, command-line prompt, or script, instead of a web browser:</a:t>
            </a:r>
          </a:p>
          <a:p>
            <a:pPr>
              <a:spcAft>
                <a:spcPts val="300"/>
              </a:spcAft>
            </a:pPr>
            <a:r>
              <a:rPr lang="en-US" sz="2000" dirty="0">
                <a:solidFill>
                  <a:schemeClr val="tx1"/>
                </a:solidFill>
              </a:rPr>
              <a:t>For example, to restart a </a:t>
            </a:r>
            <a:r>
              <a:rPr lang="en-US" sz="2000" dirty="0" err="1">
                <a:solidFill>
                  <a:schemeClr val="tx1"/>
                </a:solidFill>
              </a:rPr>
              <a:t>VM</a:t>
            </a:r>
            <a:r>
              <a:rPr lang="en-US" sz="2000" dirty="0">
                <a:solidFill>
                  <a:schemeClr val="tx1"/>
                </a:solidFill>
              </a:rPr>
              <a:t> use the command:</a:t>
            </a:r>
          </a:p>
          <a:p>
            <a:pPr indent="342900">
              <a:spcAft>
                <a:spcPts val="800"/>
              </a:spcAft>
            </a:pPr>
            <a:r>
              <a:rPr lang="en-US" sz="2000" b="1" dirty="0" err="1">
                <a:solidFill>
                  <a:schemeClr val="tx1"/>
                </a:solidFill>
                <a:latin typeface="Consolas" panose="020B0609020204030204" pitchFamily="49" charset="0"/>
              </a:rPr>
              <a:t>az</a:t>
            </a:r>
            <a:r>
              <a:rPr lang="en-US" sz="2000" b="1" dirty="0">
                <a:solidFill>
                  <a:schemeClr val="tx1"/>
                </a:solidFill>
                <a:latin typeface="Consolas" panose="020B0609020204030204" pitchFamily="49" charset="0"/>
              </a:rPr>
              <a:t> </a:t>
            </a:r>
            <a:r>
              <a:rPr lang="en-US" sz="2000" b="1" dirty="0" err="1">
                <a:solidFill>
                  <a:schemeClr val="tx1"/>
                </a:solidFill>
                <a:latin typeface="Consolas" panose="020B0609020204030204" pitchFamily="49" charset="0"/>
              </a:rPr>
              <a:t>vm</a:t>
            </a:r>
            <a:r>
              <a:rPr lang="en-US" sz="2000" b="1" dirty="0">
                <a:solidFill>
                  <a:schemeClr val="tx1"/>
                </a:solidFill>
                <a:latin typeface="Consolas" panose="020B0609020204030204" pitchFamily="49" charset="0"/>
              </a:rPr>
              <a:t> restart -g </a:t>
            </a:r>
            <a:r>
              <a:rPr lang="en-US" sz="2000" b="1" dirty="0" err="1">
                <a:solidFill>
                  <a:schemeClr val="tx1"/>
                </a:solidFill>
                <a:latin typeface="Consolas" panose="020B0609020204030204" pitchFamily="49" charset="0"/>
              </a:rPr>
              <a:t>MyResourceGroup</a:t>
            </a:r>
            <a:r>
              <a:rPr lang="en-US" sz="2000" b="1" dirty="0">
                <a:solidFill>
                  <a:schemeClr val="tx1"/>
                </a:solidFill>
                <a:latin typeface="Consolas" panose="020B0609020204030204" pitchFamily="49" charset="0"/>
              </a:rPr>
              <a:t> -n </a:t>
            </a:r>
            <a:r>
              <a:rPr lang="en-US" sz="2000" b="1" dirty="0" err="1">
                <a:solidFill>
                  <a:schemeClr val="tx1"/>
                </a:solidFill>
                <a:latin typeface="Consolas" panose="020B0609020204030204" pitchFamily="49" charset="0"/>
              </a:rPr>
              <a:t>MyVm</a:t>
            </a:r>
            <a:endParaRPr lang="en-US" sz="2000" b="1" dirty="0">
              <a:solidFill>
                <a:schemeClr val="tx1"/>
              </a:solidFill>
              <a:latin typeface="Consolas" panose="020B0609020204030204" pitchFamily="49" charset="0"/>
            </a:endParaRPr>
          </a:p>
          <a:p>
            <a:pPr>
              <a:spcAft>
                <a:spcPts val="800"/>
              </a:spcAft>
            </a:pPr>
            <a:r>
              <a:rPr lang="en-US" sz="2000" dirty="0">
                <a:solidFill>
                  <a:schemeClr val="tx1"/>
                </a:solidFill>
              </a:rPr>
              <a:t>Can be installed on Linux, macOS, or Windows computers, and added as a module to PowerShell</a:t>
            </a:r>
          </a:p>
        </p:txBody>
      </p:sp>
      <p:cxnSp>
        <p:nvCxnSpPr>
          <p:cNvPr id="13" name="Straight Connector 12">
            <a:extLst>
              <a:ext uri="{FF2B5EF4-FFF2-40B4-BE49-F238E27FC236}">
                <a16:creationId xmlns:a16="http://schemas.microsoft.com/office/drawing/2014/main" id="{04B6BB98-0BBF-4197-B3E0-57C0819321B7}"/>
              </a:ext>
              <a:ext uri="{C183D7F6-B498-43B3-948B-1728B52AA6E4}">
                <adec:decorative xmlns:adec="http://schemas.microsoft.com/office/drawing/2017/decorative" val="1"/>
              </a:ext>
            </a:extLst>
          </p:cNvPr>
          <p:cNvCxnSpPr>
            <a:cxnSpLocks/>
          </p:cNvCxnSpPr>
          <p:nvPr/>
        </p:nvCxnSpPr>
        <p:spPr>
          <a:xfrm>
            <a:off x="1677695" y="463556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document">
            <a:extLst>
              <a:ext uri="{FF2B5EF4-FFF2-40B4-BE49-F238E27FC236}">
                <a16:creationId xmlns:a16="http://schemas.microsoft.com/office/drawing/2014/main" id="{67D6FA14-B703-42E7-850C-B0C2D75A9527}"/>
              </a:ext>
            </a:extLst>
          </p:cNvPr>
          <p:cNvPicPr>
            <a:picLocks noChangeAspect="1"/>
          </p:cNvPicPr>
          <p:nvPr/>
        </p:nvPicPr>
        <p:blipFill>
          <a:blip r:embed="rId5"/>
          <a:stretch>
            <a:fillRect/>
          </a:stretch>
        </p:blipFill>
        <p:spPr>
          <a:xfrm>
            <a:off x="431429" y="4943656"/>
            <a:ext cx="950976" cy="950976"/>
          </a:xfrm>
          <a:prstGeom prst="rect">
            <a:avLst/>
          </a:prstGeom>
        </p:spPr>
      </p:pic>
      <p:sp>
        <p:nvSpPr>
          <p:cNvPr id="18" name="Rectangle 17">
            <a:extLst>
              <a:ext uri="{FF2B5EF4-FFF2-40B4-BE49-F238E27FC236}">
                <a16:creationId xmlns:a16="http://schemas.microsoft.com/office/drawing/2014/main" id="{8E11C212-EBBD-4D8D-8425-96C270EBD297}"/>
              </a:ext>
            </a:extLst>
          </p:cNvPr>
          <p:cNvSpPr/>
          <p:nvPr/>
        </p:nvSpPr>
        <p:spPr>
          <a:xfrm>
            <a:off x="1685470" y="4943656"/>
            <a:ext cx="10323576" cy="11887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800"/>
              </a:spcAft>
            </a:pPr>
            <a:r>
              <a:rPr lang="en-US" sz="2400" dirty="0">
                <a:solidFill>
                  <a:schemeClr val="tx1"/>
                </a:solidFill>
                <a:latin typeface="+mj-lt"/>
              </a:rPr>
              <a:t>Can be used interactively or scripted:</a:t>
            </a:r>
          </a:p>
          <a:p>
            <a:pPr>
              <a:spcAft>
                <a:spcPts val="800"/>
              </a:spcAft>
            </a:pPr>
            <a:r>
              <a:rPr lang="en-US" sz="2000" i="1" dirty="0">
                <a:solidFill>
                  <a:schemeClr val="tx1"/>
                </a:solidFill>
                <a:latin typeface="+mj-lt"/>
              </a:rPr>
              <a:t>Interactive</a:t>
            </a:r>
            <a:r>
              <a:rPr lang="en-US" sz="2000" dirty="0">
                <a:solidFill>
                  <a:schemeClr val="tx1"/>
                </a:solidFill>
              </a:rPr>
              <a:t>: Issue commands directly at the shell prompt</a:t>
            </a:r>
          </a:p>
          <a:p>
            <a:pPr>
              <a:spcAft>
                <a:spcPts val="800"/>
              </a:spcAft>
            </a:pPr>
            <a:r>
              <a:rPr lang="en-US" sz="2000" i="1" dirty="0">
                <a:solidFill>
                  <a:schemeClr val="tx1"/>
                </a:solidFill>
                <a:latin typeface="+mj-lt"/>
              </a:rPr>
              <a:t>Scripted</a:t>
            </a:r>
            <a:r>
              <a:rPr lang="en-US" sz="2000" dirty="0">
                <a:solidFill>
                  <a:schemeClr val="tx1"/>
                </a:solidFill>
              </a:rPr>
              <a:t>: Assemble the CLI commands into a shell script and then execute the script</a:t>
            </a:r>
          </a:p>
        </p:txBody>
      </p:sp>
    </p:spTree>
    <p:extLst>
      <p:ext uri="{BB962C8B-B14F-4D97-AF65-F5344CB8AC3E}">
        <p14:creationId xmlns:p14="http://schemas.microsoft.com/office/powerpoint/2010/main" val="18899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Work with Azure CLI</a:t>
            </a:r>
          </a:p>
        </p:txBody>
      </p:sp>
      <p:sp>
        <p:nvSpPr>
          <p:cNvPr id="23" name="Rectangle 22">
            <a:extLst>
              <a:ext uri="{FF2B5EF4-FFF2-40B4-BE49-F238E27FC236}">
                <a16:creationId xmlns:a16="http://schemas.microsoft.com/office/drawing/2014/main" id="{76EC1D8B-2663-4E93-84B3-996090F95972}"/>
              </a:ext>
            </a:extLst>
          </p:cNvPr>
          <p:cNvSpPr/>
          <p:nvPr/>
        </p:nvSpPr>
        <p:spPr>
          <a:xfrm>
            <a:off x="431800" y="1193800"/>
            <a:ext cx="11578010" cy="24002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91440" bIns="45720" numCol="1" spcCol="0" rtlCol="0" fromWordArt="0" anchor="t" anchorCtr="0" forceAA="0" compatLnSpc="1">
            <a:prstTxWarp prst="textNoShape">
              <a:avLst/>
            </a:prstTxWarp>
            <a:noAutofit/>
          </a:bodyPr>
          <a:lstStyle/>
          <a:p>
            <a:pPr>
              <a:spcAft>
                <a:spcPts val="816"/>
              </a:spcAft>
            </a:pPr>
            <a:r>
              <a:rPr lang="en-US" sz="2400" dirty="0">
                <a:solidFill>
                  <a:schemeClr val="tx1"/>
                </a:solidFill>
                <a:latin typeface="+mj-lt"/>
              </a:rPr>
              <a:t>Commands in the CLI are structured in groups and subgroups:</a:t>
            </a:r>
          </a:p>
          <a:p>
            <a:pPr>
              <a:spcAft>
                <a:spcPts val="300"/>
              </a:spcAft>
            </a:pPr>
            <a:r>
              <a:rPr lang="en-US" dirty="0">
                <a:solidFill>
                  <a:schemeClr val="tx1"/>
                </a:solidFill>
              </a:rPr>
              <a:t>Use </a:t>
            </a:r>
            <a:r>
              <a:rPr lang="en-US" dirty="0" err="1">
                <a:solidFill>
                  <a:schemeClr val="tx1"/>
                </a:solidFill>
              </a:rPr>
              <a:t>az</a:t>
            </a:r>
            <a:r>
              <a:rPr lang="en-US" dirty="0">
                <a:solidFill>
                  <a:schemeClr val="tx1"/>
                </a:solidFill>
              </a:rPr>
              <a:t> find to find commands you need</a:t>
            </a:r>
            <a:br>
              <a:rPr lang="en-US" dirty="0">
                <a:solidFill>
                  <a:schemeClr val="tx1"/>
                </a:solidFill>
              </a:rPr>
            </a:br>
            <a:r>
              <a:rPr lang="en-US" sz="2000" b="1" dirty="0">
                <a:solidFill>
                  <a:schemeClr val="tx1"/>
                </a:solidFill>
              </a:rPr>
              <a:t>	</a:t>
            </a:r>
            <a:r>
              <a:rPr lang="en-US" b="1" dirty="0" err="1">
                <a:solidFill>
                  <a:schemeClr val="tx1"/>
                </a:solidFill>
                <a:latin typeface="Consolas" panose="020B0609020204030204" pitchFamily="49" charset="0"/>
              </a:rPr>
              <a:t>az</a:t>
            </a:r>
            <a:r>
              <a:rPr lang="en-US" b="1" dirty="0">
                <a:solidFill>
                  <a:schemeClr val="tx1"/>
                </a:solidFill>
                <a:latin typeface="Consolas" panose="020B0609020204030204" pitchFamily="49" charset="0"/>
              </a:rPr>
              <a:t> find blob</a:t>
            </a:r>
            <a:endParaRPr lang="en-US" sz="2000" b="1" dirty="0">
              <a:solidFill>
                <a:schemeClr val="tx1"/>
              </a:solidFill>
              <a:latin typeface="Consolas" panose="020B0609020204030204" pitchFamily="49" charset="0"/>
            </a:endParaRPr>
          </a:p>
          <a:p>
            <a:pPr>
              <a:spcAft>
                <a:spcPts val="300"/>
              </a:spcAft>
            </a:pPr>
            <a:r>
              <a:rPr lang="en-US" dirty="0">
                <a:solidFill>
                  <a:schemeClr val="tx1"/>
                </a:solidFill>
              </a:rPr>
              <a:t>Use the help argument to get more detail about the command</a:t>
            </a:r>
            <a:br>
              <a:rPr lang="en-US" sz="2000" dirty="0">
                <a:solidFill>
                  <a:schemeClr val="tx1"/>
                </a:solidFill>
              </a:rPr>
            </a:br>
            <a:r>
              <a:rPr lang="en-US" sz="2000" b="1" dirty="0">
                <a:solidFill>
                  <a:schemeClr val="tx1"/>
                </a:solidFill>
              </a:rPr>
              <a:t>	</a:t>
            </a:r>
            <a:r>
              <a:rPr lang="en-US" b="1" dirty="0" err="1">
                <a:solidFill>
                  <a:schemeClr val="tx1"/>
                </a:solidFill>
                <a:latin typeface="Consolas" panose="020B0609020204030204" pitchFamily="49" charset="0"/>
              </a:rPr>
              <a:t>az</a:t>
            </a:r>
            <a:r>
              <a:rPr lang="en-US" b="1" dirty="0">
                <a:solidFill>
                  <a:schemeClr val="tx1"/>
                </a:solidFill>
                <a:latin typeface="Consolas" panose="020B0609020204030204" pitchFamily="49" charset="0"/>
              </a:rPr>
              <a:t> storage blob --help</a:t>
            </a:r>
            <a:endParaRPr lang="en-US" sz="2000" b="1" dirty="0">
              <a:solidFill>
                <a:schemeClr val="tx1"/>
              </a:solidFill>
              <a:latin typeface="Consolas" panose="020B0609020204030204" pitchFamily="49" charset="0"/>
            </a:endParaRPr>
          </a:p>
        </p:txBody>
      </p:sp>
      <p:sp>
        <p:nvSpPr>
          <p:cNvPr id="20" name="Rectangle 19">
            <a:extLst>
              <a:ext uri="{FF2B5EF4-FFF2-40B4-BE49-F238E27FC236}">
                <a16:creationId xmlns:a16="http://schemas.microsoft.com/office/drawing/2014/main" id="{4036CD6F-8F6A-4D2C-838C-DC8C4F0C4560}"/>
              </a:ext>
            </a:extLst>
          </p:cNvPr>
          <p:cNvSpPr/>
          <p:nvPr/>
        </p:nvSpPr>
        <p:spPr>
          <a:xfrm>
            <a:off x="431429" y="3759200"/>
            <a:ext cx="11582771" cy="2786060"/>
          </a:xfrm>
          <a:prstGeom prst="rect">
            <a:avLst/>
          </a:prstGeom>
          <a:solidFill>
            <a:schemeClr val="bg1">
              <a:lumMod val="95000"/>
            </a:schemeClr>
          </a:solidFill>
          <a:ln w="19050" cap="flat">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91440" bIns="45720" numCol="1" spcCol="0" rtlCol="0" fromWordArt="0" anchor="t" anchorCtr="0" forceAA="0" compatLnSpc="1">
            <a:prstTxWarp prst="textNoShape">
              <a:avLst/>
            </a:prstTxWarp>
            <a:noAutofit/>
          </a:bodyPr>
          <a:lstStyle/>
          <a:p>
            <a:pPr>
              <a:spcAft>
                <a:spcPts val="300"/>
              </a:spcAft>
            </a:pPr>
            <a:r>
              <a:rPr lang="en-US" sz="2400" dirty="0">
                <a:solidFill>
                  <a:schemeClr val="tx1"/>
                </a:solidFill>
                <a:latin typeface="+mj-lt"/>
              </a:rPr>
              <a:t>Creating a new Azure resource typically involves the following process:</a:t>
            </a:r>
          </a:p>
        </p:txBody>
      </p:sp>
      <p:pic>
        <p:nvPicPr>
          <p:cNvPr id="3" name="Picture 2" descr="Graphic that shows the typical 3 step process to create a new Azure resource in the command line interface.  The process shows a user connecting to their Azure subscription, creating and then verifying the resource">
            <a:extLst>
              <a:ext uri="{FF2B5EF4-FFF2-40B4-BE49-F238E27FC236}">
                <a16:creationId xmlns:a16="http://schemas.microsoft.com/office/drawing/2014/main" id="{29832683-9F78-4E7D-8D65-E68A67480A5A}"/>
              </a:ext>
            </a:extLst>
          </p:cNvPr>
          <p:cNvPicPr>
            <a:picLocks noChangeAspect="1"/>
          </p:cNvPicPr>
          <p:nvPr/>
        </p:nvPicPr>
        <p:blipFill rotWithShape="1">
          <a:blip r:embed="rId3"/>
          <a:srcRect l="-36819" r="-36819"/>
          <a:stretch/>
        </p:blipFill>
        <p:spPr>
          <a:xfrm>
            <a:off x="638176" y="4480146"/>
            <a:ext cx="11160124" cy="1881600"/>
          </a:xfrm>
          <a:prstGeom prst="rect">
            <a:avLst/>
          </a:prstGeom>
          <a:solidFill>
            <a:schemeClr val="bg1"/>
          </a:solidFill>
          <a:ln w="19050">
            <a:noFill/>
          </a:ln>
        </p:spPr>
      </p:pic>
    </p:spTree>
    <p:extLst>
      <p:ext uri="{BB962C8B-B14F-4D97-AF65-F5344CB8AC3E}">
        <p14:creationId xmlns:p14="http://schemas.microsoft.com/office/powerpoint/2010/main" val="420695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Demonstration: Run templates using Azure CLI</a:t>
            </a:r>
          </a:p>
        </p:txBody>
      </p:sp>
      <p:sp>
        <p:nvSpPr>
          <p:cNvPr id="6" name="Rectangle 5">
            <a:extLst>
              <a:ext uri="{FF2B5EF4-FFF2-40B4-BE49-F238E27FC236}">
                <a16:creationId xmlns:a16="http://schemas.microsoft.com/office/drawing/2014/main" id="{94B265AE-119D-42C0-8F81-08CCEFC97054}"/>
              </a:ext>
            </a:extLst>
          </p:cNvPr>
          <p:cNvSpPr/>
          <p:nvPr/>
        </p:nvSpPr>
        <p:spPr bwMode="auto">
          <a:xfrm>
            <a:off x="439738" y="1188721"/>
            <a:ext cx="11582400" cy="6262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pitchFamily="34" charset="0"/>
              </a:rPr>
              <a:t>Process to deploy and verify a sample Azure deployment template with custom script extension using Azure CLI</a:t>
            </a:r>
          </a:p>
        </p:txBody>
      </p:sp>
      <p:pic>
        <p:nvPicPr>
          <p:cNvPr id="7" name="Picture 6">
            <a:extLst>
              <a:ext uri="{FF2B5EF4-FFF2-40B4-BE49-F238E27FC236}">
                <a16:creationId xmlns:a16="http://schemas.microsoft.com/office/drawing/2014/main" id="{7B338E76-6F3F-4774-9BE7-ECA5A1F14D8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856076"/>
            <a:ext cx="582032" cy="582032"/>
          </a:xfrm>
          <a:prstGeom prst="rect">
            <a:avLst/>
          </a:prstGeom>
        </p:spPr>
      </p:pic>
      <p:sp>
        <p:nvSpPr>
          <p:cNvPr id="8" name="Oval 7">
            <a:extLst>
              <a:ext uri="{FF2B5EF4-FFF2-40B4-BE49-F238E27FC236}">
                <a16:creationId xmlns:a16="http://schemas.microsoft.com/office/drawing/2014/main" id="{E5822374-CCF3-46C6-931B-5743ED4C8B87}"/>
              </a:ext>
            </a:extLst>
          </p:cNvPr>
          <p:cNvSpPr/>
          <p:nvPr/>
        </p:nvSpPr>
        <p:spPr bwMode="auto">
          <a:xfrm rot="10800000" flipV="1">
            <a:off x="480598" y="1899871"/>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1</a:t>
            </a:r>
          </a:p>
        </p:txBody>
      </p:sp>
      <p:sp>
        <p:nvSpPr>
          <p:cNvPr id="9" name="Rectangle 8">
            <a:extLst>
              <a:ext uri="{FF2B5EF4-FFF2-40B4-BE49-F238E27FC236}">
                <a16:creationId xmlns:a16="http://schemas.microsoft.com/office/drawing/2014/main" id="{3C863897-3A70-461B-B807-0427C11ECC14}"/>
              </a:ext>
            </a:extLst>
          </p:cNvPr>
          <p:cNvSpPr/>
          <p:nvPr/>
        </p:nvSpPr>
        <p:spPr bwMode="auto">
          <a:xfrm>
            <a:off x="1146629" y="2008593"/>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dirty="0">
                <a:solidFill>
                  <a:schemeClr val="tx1"/>
                </a:solidFill>
              </a:rPr>
              <a:t>Create a resource group to deploy your resources to</a:t>
            </a:r>
          </a:p>
        </p:txBody>
      </p:sp>
      <p:cxnSp>
        <p:nvCxnSpPr>
          <p:cNvPr id="10" name="Straight Connector 9">
            <a:extLst>
              <a:ext uri="{FF2B5EF4-FFF2-40B4-BE49-F238E27FC236}">
                <a16:creationId xmlns:a16="http://schemas.microsoft.com/office/drawing/2014/main" id="{EFED9E35-7FFA-49F6-9295-A4E3313BBDFD}"/>
              </a:ext>
              <a:ext uri="{C183D7F6-B498-43B3-948B-1728B52AA6E4}">
                <adec:decorative xmlns:adec="http://schemas.microsoft.com/office/drawing/2017/decorative" val="1"/>
              </a:ext>
            </a:extLst>
          </p:cNvPr>
          <p:cNvCxnSpPr>
            <a:cxnSpLocks/>
          </p:cNvCxnSpPr>
          <p:nvPr/>
        </p:nvCxnSpPr>
        <p:spPr>
          <a:xfrm>
            <a:off x="1146629" y="2488828"/>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415152C-812F-4FB1-A70F-071C2FCB2FF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539548"/>
            <a:ext cx="582032" cy="582032"/>
          </a:xfrm>
          <a:prstGeom prst="rect">
            <a:avLst/>
          </a:prstGeom>
        </p:spPr>
      </p:pic>
      <p:sp>
        <p:nvSpPr>
          <p:cNvPr id="12" name="Oval 11">
            <a:extLst>
              <a:ext uri="{FF2B5EF4-FFF2-40B4-BE49-F238E27FC236}">
                <a16:creationId xmlns:a16="http://schemas.microsoft.com/office/drawing/2014/main" id="{81E8A799-1F90-4FE2-B180-BAE8321B612A}"/>
              </a:ext>
            </a:extLst>
          </p:cNvPr>
          <p:cNvSpPr/>
          <p:nvPr/>
        </p:nvSpPr>
        <p:spPr bwMode="auto">
          <a:xfrm rot="10800000" flipV="1">
            <a:off x="480598" y="2583343"/>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2</a:t>
            </a:r>
          </a:p>
        </p:txBody>
      </p:sp>
      <p:sp>
        <p:nvSpPr>
          <p:cNvPr id="13" name="Rectangle 12">
            <a:extLst>
              <a:ext uri="{FF2B5EF4-FFF2-40B4-BE49-F238E27FC236}">
                <a16:creationId xmlns:a16="http://schemas.microsoft.com/office/drawing/2014/main" id="{6DB0527F-CDF3-4B98-A43F-035BB6493E83}"/>
              </a:ext>
            </a:extLst>
          </p:cNvPr>
          <p:cNvSpPr/>
          <p:nvPr/>
        </p:nvSpPr>
        <p:spPr bwMode="auto">
          <a:xfrm>
            <a:off x="1146629" y="2692065"/>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dirty="0">
                <a:solidFill>
                  <a:schemeClr val="tx1"/>
                </a:solidFill>
              </a:rPr>
              <a:t>Run </a:t>
            </a:r>
            <a:r>
              <a:rPr lang="en-US" b="1" dirty="0">
                <a:solidFill>
                  <a:schemeClr val="tx1"/>
                </a:solidFill>
                <a:latin typeface="Consolas" panose="020B0609020204030204" pitchFamily="49" charset="0"/>
              </a:rPr>
              <a:t>curl</a:t>
            </a:r>
            <a:r>
              <a:rPr lang="en-US" dirty="0">
                <a:solidFill>
                  <a:schemeClr val="tx1"/>
                </a:solidFill>
              </a:rPr>
              <a:t> to download the GitHub template</a:t>
            </a:r>
          </a:p>
        </p:txBody>
      </p:sp>
      <p:cxnSp>
        <p:nvCxnSpPr>
          <p:cNvPr id="14" name="Straight Connector 13">
            <a:extLst>
              <a:ext uri="{FF2B5EF4-FFF2-40B4-BE49-F238E27FC236}">
                <a16:creationId xmlns:a16="http://schemas.microsoft.com/office/drawing/2014/main" id="{59AA61A7-132B-4ECC-B1A1-0241BBDC8AB3}"/>
              </a:ext>
              <a:ext uri="{C183D7F6-B498-43B3-948B-1728B52AA6E4}">
                <adec:decorative xmlns:adec="http://schemas.microsoft.com/office/drawing/2017/decorative" val="1"/>
              </a:ext>
            </a:extLst>
          </p:cNvPr>
          <p:cNvCxnSpPr>
            <a:cxnSpLocks/>
          </p:cNvCxnSpPr>
          <p:nvPr/>
        </p:nvCxnSpPr>
        <p:spPr>
          <a:xfrm>
            <a:off x="1146629" y="3172300"/>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FAC2282-B963-4A59-8CB8-66A5BA255F4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223020"/>
            <a:ext cx="582032" cy="582032"/>
          </a:xfrm>
          <a:prstGeom prst="rect">
            <a:avLst/>
          </a:prstGeom>
        </p:spPr>
      </p:pic>
      <p:sp>
        <p:nvSpPr>
          <p:cNvPr id="16" name="Oval 15">
            <a:extLst>
              <a:ext uri="{FF2B5EF4-FFF2-40B4-BE49-F238E27FC236}">
                <a16:creationId xmlns:a16="http://schemas.microsoft.com/office/drawing/2014/main" id="{9B01DFAD-DD2F-45EC-A521-20F73BDF059F}"/>
              </a:ext>
            </a:extLst>
          </p:cNvPr>
          <p:cNvSpPr/>
          <p:nvPr/>
        </p:nvSpPr>
        <p:spPr bwMode="auto">
          <a:xfrm rot="10800000" flipV="1">
            <a:off x="480598" y="3266815"/>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3</a:t>
            </a:r>
          </a:p>
        </p:txBody>
      </p:sp>
      <p:sp>
        <p:nvSpPr>
          <p:cNvPr id="18" name="Rectangle 17">
            <a:extLst>
              <a:ext uri="{FF2B5EF4-FFF2-40B4-BE49-F238E27FC236}">
                <a16:creationId xmlns:a16="http://schemas.microsoft.com/office/drawing/2014/main" id="{BCB85D04-775F-4CB3-8E1E-44F11D9012AD}"/>
              </a:ext>
            </a:extLst>
          </p:cNvPr>
          <p:cNvSpPr/>
          <p:nvPr/>
        </p:nvSpPr>
        <p:spPr bwMode="auto">
          <a:xfrm>
            <a:off x="1146629" y="3375537"/>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dirty="0">
                <a:solidFill>
                  <a:schemeClr val="tx1"/>
                </a:solidFill>
              </a:rPr>
              <a:t>Validate the template</a:t>
            </a:r>
          </a:p>
        </p:txBody>
      </p:sp>
      <p:cxnSp>
        <p:nvCxnSpPr>
          <p:cNvPr id="38" name="Straight Connector 37">
            <a:extLst>
              <a:ext uri="{FF2B5EF4-FFF2-40B4-BE49-F238E27FC236}">
                <a16:creationId xmlns:a16="http://schemas.microsoft.com/office/drawing/2014/main" id="{BD73F5FF-C485-447E-8A8D-E0950BD7BFAE}"/>
              </a:ext>
              <a:ext uri="{C183D7F6-B498-43B3-948B-1728B52AA6E4}">
                <adec:decorative xmlns:adec="http://schemas.microsoft.com/office/drawing/2017/decorative" val="1"/>
              </a:ext>
            </a:extLst>
          </p:cNvPr>
          <p:cNvCxnSpPr>
            <a:cxnSpLocks/>
          </p:cNvCxnSpPr>
          <p:nvPr/>
        </p:nvCxnSpPr>
        <p:spPr>
          <a:xfrm>
            <a:off x="1146629" y="3855772"/>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893BE5BE-3453-4FA2-A525-476A4E90716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906492"/>
            <a:ext cx="582032" cy="582032"/>
          </a:xfrm>
          <a:prstGeom prst="rect">
            <a:avLst/>
          </a:prstGeom>
        </p:spPr>
      </p:pic>
      <p:sp>
        <p:nvSpPr>
          <p:cNvPr id="50" name="Oval 49">
            <a:extLst>
              <a:ext uri="{FF2B5EF4-FFF2-40B4-BE49-F238E27FC236}">
                <a16:creationId xmlns:a16="http://schemas.microsoft.com/office/drawing/2014/main" id="{5AD2D39E-8307-405F-8315-A2AF6FB17B6D}"/>
              </a:ext>
            </a:extLst>
          </p:cNvPr>
          <p:cNvSpPr/>
          <p:nvPr/>
        </p:nvSpPr>
        <p:spPr bwMode="auto">
          <a:xfrm rot="10800000" flipV="1">
            <a:off x="480598" y="3950287"/>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4</a:t>
            </a:r>
          </a:p>
        </p:txBody>
      </p:sp>
      <p:sp>
        <p:nvSpPr>
          <p:cNvPr id="51" name="Rectangle 50">
            <a:extLst>
              <a:ext uri="{FF2B5EF4-FFF2-40B4-BE49-F238E27FC236}">
                <a16:creationId xmlns:a16="http://schemas.microsoft.com/office/drawing/2014/main" id="{07613F07-11B2-4CFE-AF70-73E2ED963A04}"/>
              </a:ext>
            </a:extLst>
          </p:cNvPr>
          <p:cNvSpPr/>
          <p:nvPr/>
        </p:nvSpPr>
        <p:spPr bwMode="auto">
          <a:xfrm>
            <a:off x="1146629" y="4059009"/>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dirty="0">
                <a:solidFill>
                  <a:schemeClr val="tx1"/>
                </a:solidFill>
              </a:rPr>
              <a:t>Deploy the resource </a:t>
            </a:r>
          </a:p>
        </p:txBody>
      </p:sp>
      <p:cxnSp>
        <p:nvCxnSpPr>
          <p:cNvPr id="61" name="Straight Connector 60">
            <a:extLst>
              <a:ext uri="{FF2B5EF4-FFF2-40B4-BE49-F238E27FC236}">
                <a16:creationId xmlns:a16="http://schemas.microsoft.com/office/drawing/2014/main" id="{90337FCE-067E-4E6F-8819-B129C300389B}"/>
              </a:ext>
              <a:ext uri="{C183D7F6-B498-43B3-948B-1728B52AA6E4}">
                <adec:decorative xmlns:adec="http://schemas.microsoft.com/office/drawing/2017/decorative" val="1"/>
              </a:ext>
            </a:extLst>
          </p:cNvPr>
          <p:cNvCxnSpPr>
            <a:cxnSpLocks/>
          </p:cNvCxnSpPr>
          <p:nvPr/>
        </p:nvCxnSpPr>
        <p:spPr>
          <a:xfrm>
            <a:off x="1146629" y="4539244"/>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AE729F6A-8FC2-4DD4-BD54-178395489A7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89964"/>
            <a:ext cx="582032" cy="582032"/>
          </a:xfrm>
          <a:prstGeom prst="rect">
            <a:avLst/>
          </a:prstGeom>
        </p:spPr>
      </p:pic>
      <p:sp>
        <p:nvSpPr>
          <p:cNvPr id="63" name="Oval 62">
            <a:extLst>
              <a:ext uri="{FF2B5EF4-FFF2-40B4-BE49-F238E27FC236}">
                <a16:creationId xmlns:a16="http://schemas.microsoft.com/office/drawing/2014/main" id="{0380631C-0978-4579-A462-F62C8B2FB7A2}"/>
              </a:ext>
            </a:extLst>
          </p:cNvPr>
          <p:cNvSpPr/>
          <p:nvPr/>
        </p:nvSpPr>
        <p:spPr bwMode="auto">
          <a:xfrm rot="10800000" flipV="1">
            <a:off x="480598" y="4633759"/>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5</a:t>
            </a:r>
          </a:p>
        </p:txBody>
      </p:sp>
      <p:sp>
        <p:nvSpPr>
          <p:cNvPr id="64" name="Rectangle 63">
            <a:extLst>
              <a:ext uri="{FF2B5EF4-FFF2-40B4-BE49-F238E27FC236}">
                <a16:creationId xmlns:a16="http://schemas.microsoft.com/office/drawing/2014/main" id="{82651BD8-6ED2-4CED-8B90-F1778C631D86}"/>
              </a:ext>
            </a:extLst>
          </p:cNvPr>
          <p:cNvSpPr/>
          <p:nvPr/>
        </p:nvSpPr>
        <p:spPr bwMode="auto">
          <a:xfrm>
            <a:off x="1146629" y="4742481"/>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dirty="0">
                <a:solidFill>
                  <a:schemeClr val="tx1"/>
                </a:solidFill>
              </a:rPr>
              <a:t>Obtain the IP address</a:t>
            </a:r>
          </a:p>
        </p:txBody>
      </p:sp>
      <p:cxnSp>
        <p:nvCxnSpPr>
          <p:cNvPr id="65" name="Straight Connector 64">
            <a:extLst>
              <a:ext uri="{FF2B5EF4-FFF2-40B4-BE49-F238E27FC236}">
                <a16:creationId xmlns:a16="http://schemas.microsoft.com/office/drawing/2014/main" id="{9349F231-9AF0-47FE-8C3E-811120C5DDF7}"/>
              </a:ext>
              <a:ext uri="{C183D7F6-B498-43B3-948B-1728B52AA6E4}">
                <adec:decorative xmlns:adec="http://schemas.microsoft.com/office/drawing/2017/decorative" val="1"/>
              </a:ext>
            </a:extLst>
          </p:cNvPr>
          <p:cNvCxnSpPr>
            <a:cxnSpLocks/>
          </p:cNvCxnSpPr>
          <p:nvPr/>
        </p:nvCxnSpPr>
        <p:spPr>
          <a:xfrm>
            <a:off x="1146629" y="5222716"/>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32BD99AD-D086-4A75-A569-B2C01B47EE7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273440"/>
            <a:ext cx="582032" cy="582032"/>
          </a:xfrm>
          <a:prstGeom prst="rect">
            <a:avLst/>
          </a:prstGeom>
        </p:spPr>
      </p:pic>
      <p:sp>
        <p:nvSpPr>
          <p:cNvPr id="67" name="Oval 66">
            <a:extLst>
              <a:ext uri="{FF2B5EF4-FFF2-40B4-BE49-F238E27FC236}">
                <a16:creationId xmlns:a16="http://schemas.microsoft.com/office/drawing/2014/main" id="{7D23440F-2086-43FF-8371-3A31B949A2DB}"/>
              </a:ext>
            </a:extLst>
          </p:cNvPr>
          <p:cNvSpPr/>
          <p:nvPr/>
        </p:nvSpPr>
        <p:spPr bwMode="auto">
          <a:xfrm rot="10800000" flipV="1">
            <a:off x="480598" y="5317235"/>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6</a:t>
            </a:r>
          </a:p>
        </p:txBody>
      </p:sp>
      <p:sp>
        <p:nvSpPr>
          <p:cNvPr id="68" name="Rectangle 67">
            <a:extLst>
              <a:ext uri="{FF2B5EF4-FFF2-40B4-BE49-F238E27FC236}">
                <a16:creationId xmlns:a16="http://schemas.microsoft.com/office/drawing/2014/main" id="{2353FEE5-D85A-4BFB-B727-EC2D57041D93}"/>
              </a:ext>
            </a:extLst>
          </p:cNvPr>
          <p:cNvSpPr/>
          <p:nvPr/>
        </p:nvSpPr>
        <p:spPr bwMode="auto">
          <a:xfrm>
            <a:off x="1146629" y="5287457"/>
            <a:ext cx="10874748"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dirty="0">
                <a:solidFill>
                  <a:schemeClr val="tx1"/>
                </a:solidFill>
              </a:rPr>
              <a:t>Run </a:t>
            </a:r>
            <a:r>
              <a:rPr lang="en-US" b="1" dirty="0">
                <a:solidFill>
                  <a:schemeClr val="tx1"/>
                </a:solidFill>
                <a:latin typeface="Consolas" panose="020B0609020204030204" pitchFamily="49" charset="0"/>
              </a:rPr>
              <a:t>curl</a:t>
            </a:r>
            <a:r>
              <a:rPr lang="en-US" dirty="0">
                <a:solidFill>
                  <a:schemeClr val="tx1"/>
                </a:solidFill>
              </a:rPr>
              <a:t> to access your web server and verify the successful deployment and running of the custom script extension</a:t>
            </a:r>
          </a:p>
        </p:txBody>
      </p:sp>
      <p:pic>
        <p:nvPicPr>
          <p:cNvPr id="3" name="Picture 2" descr="A tick mark">
            <a:extLst>
              <a:ext uri="{FF2B5EF4-FFF2-40B4-BE49-F238E27FC236}">
                <a16:creationId xmlns:a16="http://schemas.microsoft.com/office/drawing/2014/main" id="{571F91F1-FC28-4A7F-B727-1BF57458A9EA}"/>
              </a:ext>
            </a:extLst>
          </p:cNvPr>
          <p:cNvPicPr>
            <a:picLocks noChangeAspect="1"/>
          </p:cNvPicPr>
          <p:nvPr/>
        </p:nvPicPr>
        <p:blipFill rotWithShape="1">
          <a:blip r:embed="rId4"/>
          <a:srcRect t="6501" b="14218"/>
          <a:stretch/>
        </p:blipFill>
        <p:spPr>
          <a:xfrm>
            <a:off x="425130" y="6026726"/>
            <a:ext cx="787908" cy="967799"/>
          </a:xfrm>
          <a:prstGeom prst="rect">
            <a:avLst/>
          </a:prstGeom>
        </p:spPr>
      </p:pic>
      <p:sp>
        <p:nvSpPr>
          <p:cNvPr id="71" name="Freeform: Shape 70">
            <a:extLst>
              <a:ext uri="{FF2B5EF4-FFF2-40B4-BE49-F238E27FC236}">
                <a16:creationId xmlns:a16="http://schemas.microsoft.com/office/drawing/2014/main" id="{6BB8A589-F7CE-4478-A4B7-8F95D1D7D5C3}"/>
              </a:ext>
            </a:extLst>
          </p:cNvPr>
          <p:cNvSpPr/>
          <p:nvPr/>
        </p:nvSpPr>
        <p:spPr bwMode="auto">
          <a:xfrm>
            <a:off x="0" y="6026727"/>
            <a:ext cx="12436475" cy="971203"/>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685800">
              <a:spcAft>
                <a:spcPts val="816"/>
              </a:spcAft>
              <a:buClr>
                <a:schemeClr val="bg1"/>
              </a:buClr>
              <a:buSzPct val="100000"/>
            </a:pPr>
            <a:r>
              <a:rPr lang="en-US" sz="2000" dirty="0">
                <a:solidFill>
                  <a:schemeClr val="tx1"/>
                </a:solidFill>
                <a:latin typeface="+mj-lt"/>
                <a:cs typeface="Segoe UI Semibold" panose="020B0702040204020203" pitchFamily="34" charset="0"/>
              </a:rPr>
              <a:t>Always</a:t>
            </a:r>
            <a:r>
              <a:rPr lang="en-US" sz="2000" dirty="0">
                <a:solidFill>
                  <a:schemeClr val="tx1"/>
                </a:solidFill>
                <a:latin typeface="+mj-lt"/>
              </a:rPr>
              <a:t> remember to delete any resources you deployed when no longer needed to avoid incurring additional costs on them</a:t>
            </a:r>
          </a:p>
        </p:txBody>
      </p:sp>
    </p:spTree>
    <p:extLst>
      <p:ext uri="{BB962C8B-B14F-4D97-AF65-F5344CB8AC3E}">
        <p14:creationId xmlns:p14="http://schemas.microsoft.com/office/powerpoint/2010/main" val="99810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951" y="2998664"/>
            <a:ext cx="9070923" cy="997196"/>
          </a:xfrm>
          <a:noFill/>
        </p:spPr>
        <p:txBody>
          <a:bodyPr vert="horz" wrap="square" lIns="0" tIns="0" rIns="0" bIns="0" rtlCol="0" anchor="ctr" anchorCtr="0">
            <a:spAutoFit/>
          </a:bodyPr>
          <a:lstStyle/>
          <a:p>
            <a:r>
              <a:rPr lang="en-US" dirty="0"/>
              <a:t>Module</a:t>
            </a:r>
            <a:r>
              <a:rPr lang="en-IE" noProof="1"/>
              <a:t> 05: </a:t>
            </a:r>
            <a:r>
              <a:rPr lang="en-US" noProof="1"/>
              <a:t>Explore Azure Automation with DevOps</a:t>
            </a:r>
            <a:endParaRPr lang="en-IE" noProof="1"/>
          </a:p>
        </p:txBody>
      </p:sp>
      <p:pic>
        <p:nvPicPr>
          <p:cNvPr id="2" name="Picture 1" descr="Icon of a wrench and a clipboard">
            <a:extLst>
              <a:ext uri="{FF2B5EF4-FFF2-40B4-BE49-F238E27FC236}">
                <a16:creationId xmlns:a16="http://schemas.microsoft.com/office/drawing/2014/main" id="{29CB8F00-43C9-461F-BFAF-0F49C67184B8}"/>
              </a:ext>
            </a:extLst>
          </p:cNvPr>
          <p:cNvPicPr>
            <a:picLocks noChangeAspect="1"/>
          </p:cNvPicPr>
          <p:nvPr/>
        </p:nvPicPr>
        <p:blipFill>
          <a:blip r:embed="rId3"/>
          <a:stretch>
            <a:fillRect/>
          </a:stretch>
        </p:blipFill>
        <p:spPr>
          <a:xfrm>
            <a:off x="10452248" y="3078923"/>
            <a:ext cx="836676" cy="836676"/>
          </a:xfrm>
          <a:prstGeom prst="rect">
            <a:avLst/>
          </a:prstGeom>
        </p:spPr>
      </p:pic>
    </p:spTree>
    <p:extLst>
      <p:ext uri="{BB962C8B-B14F-4D97-AF65-F5344CB8AC3E}">
        <p14:creationId xmlns:p14="http://schemas.microsoft.com/office/powerpoint/2010/main" val="6208036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What is Azure Automation?</a:t>
            </a:r>
          </a:p>
        </p:txBody>
      </p:sp>
      <p:pic>
        <p:nvPicPr>
          <p:cNvPr id="3" name="Picture 2" descr="Icon of Azure automation">
            <a:extLst>
              <a:ext uri="{FF2B5EF4-FFF2-40B4-BE49-F238E27FC236}">
                <a16:creationId xmlns:a16="http://schemas.microsoft.com/office/drawing/2014/main" id="{1A74C258-9C69-4B46-9FF2-21BC72640A95}"/>
              </a:ext>
            </a:extLst>
          </p:cNvPr>
          <p:cNvPicPr>
            <a:picLocks noChangeAspect="1"/>
          </p:cNvPicPr>
          <p:nvPr/>
        </p:nvPicPr>
        <p:blipFill rotWithShape="1">
          <a:blip r:embed="rId3"/>
          <a:srcRect l="-25308" t="-121127" r="-25308" b="-121127"/>
          <a:stretch/>
        </p:blipFill>
        <p:spPr>
          <a:xfrm>
            <a:off x="427038" y="1393922"/>
            <a:ext cx="2341266" cy="4817578"/>
          </a:xfrm>
          <a:prstGeom prst="rect">
            <a:avLst/>
          </a:prstGeom>
          <a:ln w="19050">
            <a:solidFill>
              <a:schemeClr val="tx2"/>
            </a:solidFill>
          </a:ln>
        </p:spPr>
      </p:pic>
      <p:sp>
        <p:nvSpPr>
          <p:cNvPr id="5" name="Rectangle 4">
            <a:extLst>
              <a:ext uri="{FF2B5EF4-FFF2-40B4-BE49-F238E27FC236}">
                <a16:creationId xmlns:a16="http://schemas.microsoft.com/office/drawing/2014/main" id="{40CB50BC-3CEB-42F0-99EF-74400B2D6524}"/>
              </a:ext>
            </a:extLst>
          </p:cNvPr>
          <p:cNvSpPr/>
          <p:nvPr/>
        </p:nvSpPr>
        <p:spPr>
          <a:xfrm>
            <a:off x="2921000" y="1393921"/>
            <a:ext cx="9093200" cy="1565179"/>
          </a:xfrm>
          <a:prstGeom prst="rect">
            <a:avLst/>
          </a:prstGeom>
          <a:solidFill>
            <a:schemeClr val="bg1">
              <a:lumMod val="95000"/>
            </a:schemeClr>
          </a:solidFill>
        </p:spPr>
        <p:txBody>
          <a:bodyPr wrap="square" lIns="182880" tIns="137160" rIns="182880" bIns="137160" anchor="t">
            <a:noAutofit/>
          </a:bodyPr>
          <a:lstStyle/>
          <a:p>
            <a:pPr>
              <a:spcAft>
                <a:spcPts val="1200"/>
              </a:spcAft>
            </a:pPr>
            <a:r>
              <a:rPr lang="en-IE" dirty="0"/>
              <a:t>An Automation service integrated with Microsoft Azure for automating and simplifying the creation, deployment, monitoring and maintenance of Azure resources and resources external to Azure</a:t>
            </a:r>
          </a:p>
        </p:txBody>
      </p:sp>
      <p:sp>
        <p:nvSpPr>
          <p:cNvPr id="8" name="Rectangle 7">
            <a:extLst>
              <a:ext uri="{FF2B5EF4-FFF2-40B4-BE49-F238E27FC236}">
                <a16:creationId xmlns:a16="http://schemas.microsoft.com/office/drawing/2014/main" id="{79FF22CD-64BE-40B8-8C49-1782EB346275}"/>
              </a:ext>
            </a:extLst>
          </p:cNvPr>
          <p:cNvSpPr/>
          <p:nvPr/>
        </p:nvSpPr>
        <p:spPr>
          <a:xfrm>
            <a:off x="2921000" y="3086100"/>
            <a:ext cx="9093198" cy="3125401"/>
          </a:xfrm>
          <a:prstGeom prst="rect">
            <a:avLst/>
          </a:prstGeom>
          <a:solidFill>
            <a:schemeClr val="bg1">
              <a:lumMod val="95000"/>
            </a:schemeClr>
          </a:solidFill>
        </p:spPr>
        <p:txBody>
          <a:bodyPr wrap="square" lIns="182880" tIns="137160" rIns="182880" bIns="137160" anchor="t">
            <a:noAutofit/>
          </a:bodyPr>
          <a:lstStyle/>
          <a:p>
            <a:pPr marL="174625" indent="-174625"/>
            <a:r>
              <a:rPr lang="en-IE" sz="2000" dirty="0">
                <a:latin typeface="+mj-lt"/>
              </a:rPr>
              <a:t>Azure Automation Capabilities include:</a:t>
            </a:r>
          </a:p>
          <a:p>
            <a:pPr marL="174625" indent="-174625">
              <a:spcBef>
                <a:spcPts val="300"/>
              </a:spcBef>
              <a:spcAft>
                <a:spcPts val="600"/>
              </a:spcAft>
            </a:pPr>
            <a:r>
              <a:rPr lang="en-IE" dirty="0"/>
              <a:t>Manage Shared resources</a:t>
            </a:r>
          </a:p>
          <a:p>
            <a:pPr marL="174625" indent="-174625">
              <a:spcBef>
                <a:spcPts val="300"/>
              </a:spcBef>
              <a:spcAft>
                <a:spcPts val="600"/>
              </a:spcAft>
            </a:pPr>
            <a:r>
              <a:rPr lang="en-IE" dirty="0"/>
              <a:t>State configuration</a:t>
            </a:r>
          </a:p>
          <a:p>
            <a:pPr marL="174625" indent="-174625">
              <a:spcBef>
                <a:spcPts val="300"/>
              </a:spcBef>
              <a:spcAft>
                <a:spcPts val="600"/>
              </a:spcAft>
            </a:pPr>
            <a:r>
              <a:rPr lang="en-IE" dirty="0"/>
              <a:t>Integration with GitHub, Azure DevOps Git/</a:t>
            </a:r>
            <a:r>
              <a:rPr lang="en-IE" dirty="0" err="1"/>
              <a:t>TFVC</a:t>
            </a:r>
            <a:endParaRPr lang="en-IE" dirty="0"/>
          </a:p>
          <a:p>
            <a:pPr marL="174625" indent="-174625">
              <a:spcBef>
                <a:spcPts val="300"/>
              </a:spcBef>
              <a:spcAft>
                <a:spcPts val="600"/>
              </a:spcAft>
            </a:pPr>
            <a:r>
              <a:rPr lang="en-IE" dirty="0"/>
              <a:t>Update management</a:t>
            </a:r>
          </a:p>
          <a:p>
            <a:pPr marL="174625" indent="-174625">
              <a:spcBef>
                <a:spcPts val="300"/>
              </a:spcBef>
              <a:spcAft>
                <a:spcPts val="600"/>
              </a:spcAft>
            </a:pPr>
            <a:r>
              <a:rPr lang="en-IE" dirty="0"/>
              <a:t>Can automate Windows or Linux environments</a:t>
            </a:r>
          </a:p>
          <a:p>
            <a:pPr marL="174625" indent="-174625">
              <a:spcBef>
                <a:spcPts val="300"/>
              </a:spcBef>
              <a:spcAft>
                <a:spcPts val="600"/>
              </a:spcAft>
            </a:pPr>
            <a:r>
              <a:rPr lang="en-IE" dirty="0"/>
              <a:t>Can apply to any system that exposes an API over internet protocols</a:t>
            </a:r>
          </a:p>
        </p:txBody>
      </p:sp>
    </p:spTree>
    <p:extLst>
      <p:ext uri="{BB962C8B-B14F-4D97-AF65-F5344CB8AC3E}">
        <p14:creationId xmlns:p14="http://schemas.microsoft.com/office/powerpoint/2010/main" val="14169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Create automation accounts</a:t>
            </a:r>
          </a:p>
        </p:txBody>
      </p:sp>
      <p:sp>
        <p:nvSpPr>
          <p:cNvPr id="21" name="Rectangle 20">
            <a:extLst>
              <a:ext uri="{FF2B5EF4-FFF2-40B4-BE49-F238E27FC236}">
                <a16:creationId xmlns:a16="http://schemas.microsoft.com/office/drawing/2014/main" id="{95B7A843-ACA5-40B8-AF1E-B84AB46D239D}"/>
              </a:ext>
            </a:extLst>
          </p:cNvPr>
          <p:cNvSpPr/>
          <p:nvPr/>
        </p:nvSpPr>
        <p:spPr>
          <a:xfrm>
            <a:off x="431800" y="1324424"/>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dirty="0"/>
              <a:t>To use Azure Automation, you must create an Automation account</a:t>
            </a:r>
          </a:p>
        </p:txBody>
      </p:sp>
      <p:sp>
        <p:nvSpPr>
          <p:cNvPr id="19" name="Rectangle 18">
            <a:extLst>
              <a:ext uri="{FF2B5EF4-FFF2-40B4-BE49-F238E27FC236}">
                <a16:creationId xmlns:a16="http://schemas.microsoft.com/office/drawing/2014/main" id="{B47C1699-E39F-4E83-ACBF-107CA7E7B814}"/>
              </a:ext>
            </a:extLst>
          </p:cNvPr>
          <p:cNvSpPr/>
          <p:nvPr/>
        </p:nvSpPr>
        <p:spPr>
          <a:xfrm>
            <a:off x="431799" y="2118120"/>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Automation account acts as a container in which you store, manage and use automation artifacts</a:t>
            </a:r>
          </a:p>
        </p:txBody>
      </p:sp>
      <p:sp>
        <p:nvSpPr>
          <p:cNvPr id="15" name="Rectangle 14">
            <a:extLst>
              <a:ext uri="{FF2B5EF4-FFF2-40B4-BE49-F238E27FC236}">
                <a16:creationId xmlns:a16="http://schemas.microsoft.com/office/drawing/2014/main" id="{E91B4786-4EC1-482C-9128-D3502E965B0B}"/>
              </a:ext>
            </a:extLst>
          </p:cNvPr>
          <p:cNvSpPr/>
          <p:nvPr/>
        </p:nvSpPr>
        <p:spPr>
          <a:xfrm>
            <a:off x="431799" y="2911816"/>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Provides a way to separate your environments or further organize your Automation workflows and resources.</a:t>
            </a:r>
          </a:p>
        </p:txBody>
      </p:sp>
      <p:sp>
        <p:nvSpPr>
          <p:cNvPr id="13" name="Rectangle 12">
            <a:extLst>
              <a:ext uri="{FF2B5EF4-FFF2-40B4-BE49-F238E27FC236}">
                <a16:creationId xmlns:a16="http://schemas.microsoft.com/office/drawing/2014/main" id="{4989B0CB-720A-4662-976C-6B05C89E26B5}"/>
              </a:ext>
            </a:extLst>
          </p:cNvPr>
          <p:cNvSpPr/>
          <p:nvPr/>
        </p:nvSpPr>
        <p:spPr>
          <a:xfrm>
            <a:off x="431799" y="3705512"/>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Requires subscription-owner level access as provides access to all Azure resources via an API</a:t>
            </a:r>
          </a:p>
        </p:txBody>
      </p:sp>
      <p:sp>
        <p:nvSpPr>
          <p:cNvPr id="11" name="Rectangle 10">
            <a:extLst>
              <a:ext uri="{FF2B5EF4-FFF2-40B4-BE49-F238E27FC236}">
                <a16:creationId xmlns:a16="http://schemas.microsoft.com/office/drawing/2014/main" id="{5331F879-FCD0-4A99-8813-2FA56996E3D9}"/>
              </a:ext>
            </a:extLst>
          </p:cNvPr>
          <p:cNvSpPr/>
          <p:nvPr/>
        </p:nvSpPr>
        <p:spPr>
          <a:xfrm>
            <a:off x="431799" y="4499208"/>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dirty="0"/>
              <a:t>Need at least one automation account but should have multiple for access control</a:t>
            </a:r>
          </a:p>
        </p:txBody>
      </p:sp>
      <p:sp>
        <p:nvSpPr>
          <p:cNvPr id="9" name="Rectangle 8">
            <a:extLst>
              <a:ext uri="{FF2B5EF4-FFF2-40B4-BE49-F238E27FC236}">
                <a16:creationId xmlns:a16="http://schemas.microsoft.com/office/drawing/2014/main" id="{F478BE10-E247-4704-93A8-7AE3E580D837}"/>
              </a:ext>
            </a:extLst>
          </p:cNvPr>
          <p:cNvSpPr/>
          <p:nvPr/>
        </p:nvSpPr>
        <p:spPr>
          <a:xfrm>
            <a:off x="431799" y="5469876"/>
            <a:ext cx="9194801" cy="1029513"/>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spAutoFit/>
          </a:bodyPr>
          <a:lstStyle/>
          <a:p>
            <a:r>
              <a:rPr lang="en-US" sz="2000" dirty="0">
                <a:latin typeface="+mj-lt"/>
              </a:rPr>
              <a:t>Run As account:</a:t>
            </a:r>
          </a:p>
          <a:p>
            <a:pPr>
              <a:spcBef>
                <a:spcPts val="300"/>
              </a:spcBef>
              <a:spcAft>
                <a:spcPts val="300"/>
              </a:spcAft>
            </a:pPr>
            <a:r>
              <a:rPr lang="en-US" dirty="0"/>
              <a:t>Creates a service principal in Azure AD which allows access to Azure resources when running automation</a:t>
            </a:r>
          </a:p>
        </p:txBody>
      </p:sp>
      <p:pic>
        <p:nvPicPr>
          <p:cNvPr id="5" name="Picture 4" descr="Add Automation account profile screenshot">
            <a:extLst>
              <a:ext uri="{FF2B5EF4-FFF2-40B4-BE49-F238E27FC236}">
                <a16:creationId xmlns:a16="http://schemas.microsoft.com/office/drawing/2014/main" id="{F75B3A32-8A5F-4E88-8068-1B30BCE2E629}"/>
              </a:ext>
            </a:extLst>
          </p:cNvPr>
          <p:cNvPicPr>
            <a:picLocks noChangeAspect="1"/>
          </p:cNvPicPr>
          <p:nvPr/>
        </p:nvPicPr>
        <p:blipFill>
          <a:blip r:embed="rId3"/>
          <a:stretch>
            <a:fillRect/>
          </a:stretch>
        </p:blipFill>
        <p:spPr>
          <a:xfrm>
            <a:off x="9726386" y="1324424"/>
            <a:ext cx="2275114" cy="5351937"/>
          </a:xfrm>
          <a:prstGeom prst="rect">
            <a:avLst/>
          </a:prstGeom>
          <a:ln w="19050">
            <a:solidFill>
              <a:schemeClr val="tx2"/>
            </a:solidFill>
          </a:ln>
        </p:spPr>
      </p:pic>
    </p:spTree>
    <p:extLst>
      <p:ext uri="{BB962C8B-B14F-4D97-AF65-F5344CB8AC3E}">
        <p14:creationId xmlns:p14="http://schemas.microsoft.com/office/powerpoint/2010/main" val="27597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Learning Path overview</a:t>
            </a:r>
          </a:p>
        </p:txBody>
      </p:sp>
      <p:pic>
        <p:nvPicPr>
          <p:cNvPr id="25" name="Picture 24" descr="Icon of a magnifying glass">
            <a:extLst>
              <a:ext uri="{FF2B5EF4-FFF2-40B4-BE49-F238E27FC236}">
                <a16:creationId xmlns:a16="http://schemas.microsoft.com/office/drawing/2014/main" id="{00CB1C5B-1A02-42D0-AD18-A3593DFB96C9}"/>
              </a:ext>
            </a:extLst>
          </p:cNvPr>
          <p:cNvPicPr>
            <a:picLocks noChangeAspect="1"/>
          </p:cNvPicPr>
          <p:nvPr/>
        </p:nvPicPr>
        <p:blipFill>
          <a:blip r:embed="rId3"/>
          <a:stretch>
            <a:fillRect/>
          </a:stretch>
        </p:blipFill>
        <p:spPr>
          <a:xfrm>
            <a:off x="427038" y="1680660"/>
            <a:ext cx="835152" cy="835152"/>
          </a:xfrm>
          <a:prstGeom prst="rect">
            <a:avLst/>
          </a:prstGeom>
        </p:spPr>
      </p:pic>
      <p:sp>
        <p:nvSpPr>
          <p:cNvPr id="26" name="TextBox 25">
            <a:extLst>
              <a:ext uri="{FF2B5EF4-FFF2-40B4-BE49-F238E27FC236}">
                <a16:creationId xmlns:a16="http://schemas.microsoft.com/office/drawing/2014/main" id="{565D7C09-8E08-4BA4-98F2-6480BB7E64C1}"/>
              </a:ext>
            </a:extLst>
          </p:cNvPr>
          <p:cNvSpPr txBox="1"/>
          <p:nvPr/>
        </p:nvSpPr>
        <p:spPr>
          <a:xfrm>
            <a:off x="1486106" y="1789705"/>
            <a:ext cx="4175124" cy="615553"/>
          </a:xfrm>
          <a:prstGeom prst="rect">
            <a:avLst/>
          </a:prstGeom>
          <a:noFill/>
        </p:spPr>
        <p:txBody>
          <a:bodyPr wrap="square" lIns="0" tIns="0" rIns="0" bIns="0" rtlCol="0" anchor="ctr">
            <a:spAutoFit/>
          </a:bodyPr>
          <a:lstStyle/>
          <a:p>
            <a:pPr>
              <a:spcAft>
                <a:spcPts val="600"/>
              </a:spcAft>
            </a:pPr>
            <a:r>
              <a:rPr lang="en-US" sz="2000" dirty="0"/>
              <a:t>Module 01: Explore infrastructure as code and configuration management</a:t>
            </a:r>
          </a:p>
        </p:txBody>
      </p:sp>
      <p:cxnSp>
        <p:nvCxnSpPr>
          <p:cNvPr id="27" name="Straight Connector 26">
            <a:extLst>
              <a:ext uri="{FF2B5EF4-FFF2-40B4-BE49-F238E27FC236}">
                <a16:creationId xmlns:a16="http://schemas.microsoft.com/office/drawing/2014/main" id="{B743D5C3-41F8-4384-A4EB-D630B91BC436}"/>
              </a:ext>
              <a:ext uri="{C183D7F6-B498-43B3-948B-1728B52AA6E4}">
                <adec:decorative xmlns:adec="http://schemas.microsoft.com/office/drawing/2017/decorative" val="1"/>
              </a:ext>
            </a:extLst>
          </p:cNvPr>
          <p:cNvCxnSpPr>
            <a:cxnSpLocks/>
          </p:cNvCxnSpPr>
          <p:nvPr/>
        </p:nvCxnSpPr>
        <p:spPr>
          <a:xfrm>
            <a:off x="1486106" y="2655514"/>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loud with multiples lines extending from it">
            <a:extLst>
              <a:ext uri="{FF2B5EF4-FFF2-40B4-BE49-F238E27FC236}">
                <a16:creationId xmlns:a16="http://schemas.microsoft.com/office/drawing/2014/main" id="{4ABFFFD4-ED8F-48A4-9C1F-6C1195B5C9DE}"/>
              </a:ext>
            </a:extLst>
          </p:cNvPr>
          <p:cNvPicPr>
            <a:picLocks noChangeAspect="1"/>
          </p:cNvPicPr>
          <p:nvPr/>
        </p:nvPicPr>
        <p:blipFill>
          <a:blip r:embed="rId4"/>
          <a:stretch>
            <a:fillRect/>
          </a:stretch>
        </p:blipFill>
        <p:spPr>
          <a:xfrm>
            <a:off x="427038" y="2869296"/>
            <a:ext cx="836676" cy="836676"/>
          </a:xfrm>
          <a:prstGeom prst="rect">
            <a:avLst/>
          </a:prstGeom>
        </p:spPr>
      </p:pic>
      <p:sp>
        <p:nvSpPr>
          <p:cNvPr id="29" name="TextBox 28">
            <a:extLst>
              <a:ext uri="{FF2B5EF4-FFF2-40B4-BE49-F238E27FC236}">
                <a16:creationId xmlns:a16="http://schemas.microsoft.com/office/drawing/2014/main" id="{90C2F772-2AFE-4732-9BFF-FC8631DA6C54}"/>
              </a:ext>
            </a:extLst>
          </p:cNvPr>
          <p:cNvSpPr txBox="1"/>
          <p:nvPr/>
        </p:nvSpPr>
        <p:spPr>
          <a:xfrm>
            <a:off x="1486106" y="2824454"/>
            <a:ext cx="4175124" cy="923330"/>
          </a:xfrm>
          <a:prstGeom prst="rect">
            <a:avLst/>
          </a:prstGeom>
          <a:noFill/>
        </p:spPr>
        <p:txBody>
          <a:bodyPr wrap="square" lIns="0" tIns="0" rIns="0" bIns="0" rtlCol="0" anchor="ctr">
            <a:spAutoFit/>
          </a:bodyPr>
          <a:lstStyle/>
          <a:p>
            <a:pPr>
              <a:spcAft>
                <a:spcPts val="600"/>
              </a:spcAft>
            </a:pPr>
            <a:r>
              <a:rPr lang="en-US" sz="2000" dirty="0"/>
              <a:t>Module 02: Create Azure resources using Azure Resource Manager templates</a:t>
            </a:r>
          </a:p>
        </p:txBody>
      </p:sp>
      <p:cxnSp>
        <p:nvCxnSpPr>
          <p:cNvPr id="30" name="Straight Connector 29">
            <a:extLst>
              <a:ext uri="{FF2B5EF4-FFF2-40B4-BE49-F238E27FC236}">
                <a16:creationId xmlns:a16="http://schemas.microsoft.com/office/drawing/2014/main" id="{9F880A48-0BBC-4237-B263-B41A550B70C5}"/>
              </a:ext>
              <a:ext uri="{C183D7F6-B498-43B3-948B-1728B52AA6E4}">
                <adec:decorative xmlns:adec="http://schemas.microsoft.com/office/drawing/2017/decorative" val="1"/>
              </a:ext>
            </a:extLst>
          </p:cNvPr>
          <p:cNvCxnSpPr>
            <a:cxnSpLocks/>
          </p:cNvCxnSpPr>
          <p:nvPr/>
        </p:nvCxnSpPr>
        <p:spPr>
          <a:xfrm>
            <a:off x="1486106" y="3916720"/>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webpage layout template">
            <a:extLst>
              <a:ext uri="{FF2B5EF4-FFF2-40B4-BE49-F238E27FC236}">
                <a16:creationId xmlns:a16="http://schemas.microsoft.com/office/drawing/2014/main" id="{30356B81-35A9-41AA-BE54-43FADBB4D0C2}"/>
              </a:ext>
            </a:extLst>
          </p:cNvPr>
          <p:cNvPicPr>
            <a:picLocks noChangeAspect="1"/>
          </p:cNvPicPr>
          <p:nvPr/>
        </p:nvPicPr>
        <p:blipFill>
          <a:blip r:embed="rId5"/>
          <a:stretch>
            <a:fillRect/>
          </a:stretch>
        </p:blipFill>
        <p:spPr>
          <a:xfrm>
            <a:off x="427038" y="4056422"/>
            <a:ext cx="838200" cy="838200"/>
          </a:xfrm>
          <a:prstGeom prst="rect">
            <a:avLst/>
          </a:prstGeom>
        </p:spPr>
      </p:pic>
      <p:sp>
        <p:nvSpPr>
          <p:cNvPr id="32" name="TextBox 31">
            <a:extLst>
              <a:ext uri="{FF2B5EF4-FFF2-40B4-BE49-F238E27FC236}">
                <a16:creationId xmlns:a16="http://schemas.microsoft.com/office/drawing/2014/main" id="{7069B545-2690-4FC4-8493-211418E14BBE}"/>
              </a:ext>
            </a:extLst>
          </p:cNvPr>
          <p:cNvSpPr txBox="1"/>
          <p:nvPr/>
        </p:nvSpPr>
        <p:spPr>
          <a:xfrm>
            <a:off x="1486106" y="4320866"/>
            <a:ext cx="3974905" cy="307777"/>
          </a:xfrm>
          <a:prstGeom prst="rect">
            <a:avLst/>
          </a:prstGeom>
          <a:noFill/>
        </p:spPr>
        <p:txBody>
          <a:bodyPr wrap="square" lIns="0" tIns="0" rIns="0" bIns="0" rtlCol="0" anchor="ctr">
            <a:spAutoFit/>
          </a:bodyPr>
          <a:lstStyle/>
          <a:p>
            <a:pPr>
              <a:spcAft>
                <a:spcPts val="600"/>
              </a:spcAft>
            </a:pPr>
            <a:r>
              <a:rPr lang="en-US" sz="2000" dirty="0"/>
              <a:t>Module 03: Implement Bicep</a:t>
            </a:r>
          </a:p>
        </p:txBody>
      </p:sp>
      <p:pic>
        <p:nvPicPr>
          <p:cNvPr id="18" name="Picture 17" descr="Icon of a gear and a arrow going across it">
            <a:extLst>
              <a:ext uri="{FF2B5EF4-FFF2-40B4-BE49-F238E27FC236}">
                <a16:creationId xmlns:a16="http://schemas.microsoft.com/office/drawing/2014/main" id="{508DBE7A-7117-4910-8647-D2442EF7CBAD}"/>
              </a:ext>
            </a:extLst>
          </p:cNvPr>
          <p:cNvPicPr>
            <a:picLocks noChangeAspect="1"/>
          </p:cNvPicPr>
          <p:nvPr/>
        </p:nvPicPr>
        <p:blipFill>
          <a:blip r:embed="rId6"/>
          <a:stretch>
            <a:fillRect/>
          </a:stretch>
        </p:blipFill>
        <p:spPr>
          <a:xfrm>
            <a:off x="427038" y="5245072"/>
            <a:ext cx="835152" cy="835152"/>
          </a:xfrm>
          <a:prstGeom prst="rect">
            <a:avLst/>
          </a:prstGeom>
        </p:spPr>
      </p:pic>
      <p:sp>
        <p:nvSpPr>
          <p:cNvPr id="36" name="TextBox 35">
            <a:extLst>
              <a:ext uri="{FF2B5EF4-FFF2-40B4-BE49-F238E27FC236}">
                <a16:creationId xmlns:a16="http://schemas.microsoft.com/office/drawing/2014/main" id="{CB9B5A90-6E42-4FAC-9514-608FB4125851}"/>
              </a:ext>
            </a:extLst>
          </p:cNvPr>
          <p:cNvSpPr txBox="1"/>
          <p:nvPr/>
        </p:nvSpPr>
        <p:spPr>
          <a:xfrm>
            <a:off x="1486106" y="5354871"/>
            <a:ext cx="3974905" cy="615553"/>
          </a:xfrm>
          <a:prstGeom prst="rect">
            <a:avLst/>
          </a:prstGeom>
          <a:noFill/>
        </p:spPr>
        <p:txBody>
          <a:bodyPr wrap="square" lIns="0" tIns="0" rIns="0" bIns="0" rtlCol="0" anchor="ctr">
            <a:spAutoFit/>
          </a:bodyPr>
          <a:lstStyle/>
          <a:p>
            <a:pPr>
              <a:spcAft>
                <a:spcPts val="600"/>
              </a:spcAft>
            </a:pPr>
            <a:r>
              <a:rPr lang="en-US" sz="2000" dirty="0"/>
              <a:t>Module 04: Create Azure resources by using Azure CLI</a:t>
            </a:r>
          </a:p>
        </p:txBody>
      </p:sp>
      <p:pic>
        <p:nvPicPr>
          <p:cNvPr id="23" name="Picture 22" descr="Icon of a wrench and a clipboard">
            <a:extLst>
              <a:ext uri="{FF2B5EF4-FFF2-40B4-BE49-F238E27FC236}">
                <a16:creationId xmlns:a16="http://schemas.microsoft.com/office/drawing/2014/main" id="{5C00BD74-3DF7-480A-A79B-D103BFF3451D}"/>
              </a:ext>
            </a:extLst>
          </p:cNvPr>
          <p:cNvPicPr>
            <a:picLocks noChangeAspect="1"/>
          </p:cNvPicPr>
          <p:nvPr/>
        </p:nvPicPr>
        <p:blipFill>
          <a:blip r:embed="rId7"/>
          <a:stretch>
            <a:fillRect/>
          </a:stretch>
        </p:blipFill>
        <p:spPr>
          <a:xfrm>
            <a:off x="6138789" y="1680660"/>
            <a:ext cx="836676" cy="836676"/>
          </a:xfrm>
          <a:prstGeom prst="rect">
            <a:avLst/>
          </a:prstGeom>
        </p:spPr>
      </p:pic>
      <p:sp>
        <p:nvSpPr>
          <p:cNvPr id="45" name="TextBox 44">
            <a:extLst>
              <a:ext uri="{FF2B5EF4-FFF2-40B4-BE49-F238E27FC236}">
                <a16:creationId xmlns:a16="http://schemas.microsoft.com/office/drawing/2014/main" id="{42E31215-6E59-49F6-B40A-952CA0850CE1}"/>
              </a:ext>
            </a:extLst>
          </p:cNvPr>
          <p:cNvSpPr txBox="1"/>
          <p:nvPr/>
        </p:nvSpPr>
        <p:spPr>
          <a:xfrm>
            <a:off x="7242585" y="1789704"/>
            <a:ext cx="4172092" cy="615553"/>
          </a:xfrm>
          <a:prstGeom prst="rect">
            <a:avLst/>
          </a:prstGeom>
          <a:noFill/>
        </p:spPr>
        <p:txBody>
          <a:bodyPr wrap="square" lIns="0" tIns="0" rIns="0" bIns="0" rtlCol="0" anchor="ctr">
            <a:spAutoFit/>
          </a:bodyPr>
          <a:lstStyle/>
          <a:p>
            <a:pPr>
              <a:spcAft>
                <a:spcPts val="600"/>
              </a:spcAft>
            </a:pPr>
            <a:r>
              <a:rPr lang="en-US" sz="2000" dirty="0"/>
              <a:t>Module 05: Explore Azure Automation with DevOps</a:t>
            </a:r>
          </a:p>
        </p:txBody>
      </p:sp>
      <p:pic>
        <p:nvPicPr>
          <p:cNvPr id="52" name="Picture 51" descr="Icon of a lab flask">
            <a:extLst>
              <a:ext uri="{FF2B5EF4-FFF2-40B4-BE49-F238E27FC236}">
                <a16:creationId xmlns:a16="http://schemas.microsoft.com/office/drawing/2014/main" id="{14D012B0-757C-403A-8139-B869780A3B37}"/>
              </a:ext>
            </a:extLst>
          </p:cNvPr>
          <p:cNvPicPr>
            <a:picLocks noChangeAspect="1"/>
          </p:cNvPicPr>
          <p:nvPr/>
        </p:nvPicPr>
        <p:blipFill>
          <a:blip r:embed="rId8"/>
          <a:stretch>
            <a:fillRect/>
          </a:stretch>
        </p:blipFill>
        <p:spPr>
          <a:xfrm>
            <a:off x="6177961" y="4056422"/>
            <a:ext cx="835152" cy="835152"/>
          </a:xfrm>
          <a:prstGeom prst="rect">
            <a:avLst/>
          </a:prstGeom>
        </p:spPr>
      </p:pic>
      <p:cxnSp>
        <p:nvCxnSpPr>
          <p:cNvPr id="54" name="Straight Connector 53">
            <a:extLst>
              <a:ext uri="{FF2B5EF4-FFF2-40B4-BE49-F238E27FC236}">
                <a16:creationId xmlns:a16="http://schemas.microsoft.com/office/drawing/2014/main" id="{C544F6D1-8A34-4687-BC0D-048E0D52A7C4}"/>
              </a:ext>
              <a:ext uri="{C183D7F6-B498-43B3-948B-1728B52AA6E4}">
                <adec:decorative xmlns:adec="http://schemas.microsoft.com/office/drawing/2017/decorative" val="1"/>
              </a:ext>
            </a:extLst>
          </p:cNvPr>
          <p:cNvCxnSpPr>
            <a:cxnSpLocks/>
          </p:cNvCxnSpPr>
          <p:nvPr/>
        </p:nvCxnSpPr>
        <p:spPr>
          <a:xfrm>
            <a:off x="7254460" y="3902206"/>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5808996-3739-4872-BF42-AB83C05C6F0C}"/>
              </a:ext>
            </a:extLst>
          </p:cNvPr>
          <p:cNvSpPr txBox="1"/>
          <p:nvPr/>
        </p:nvSpPr>
        <p:spPr>
          <a:xfrm>
            <a:off x="7242585" y="4320109"/>
            <a:ext cx="4912853" cy="307777"/>
          </a:xfrm>
          <a:prstGeom prst="rect">
            <a:avLst/>
          </a:prstGeom>
          <a:noFill/>
        </p:spPr>
        <p:txBody>
          <a:bodyPr wrap="square" lIns="0" tIns="0" rIns="0" bIns="0" rtlCol="0" anchor="ctr">
            <a:spAutoFit/>
          </a:bodyPr>
          <a:lstStyle/>
          <a:p>
            <a:pPr>
              <a:spcAft>
                <a:spcPts val="600"/>
              </a:spcAft>
            </a:pPr>
            <a:r>
              <a:rPr lang="en-US" sz="2000" dirty="0"/>
              <a:t>Labs &amp; Learning Path review and takeaways</a:t>
            </a:r>
          </a:p>
        </p:txBody>
      </p:sp>
      <p:cxnSp>
        <p:nvCxnSpPr>
          <p:cNvPr id="7" name="Straight Connector 6">
            <a:extLst>
              <a:ext uri="{FF2B5EF4-FFF2-40B4-BE49-F238E27FC236}">
                <a16:creationId xmlns:a16="http://schemas.microsoft.com/office/drawing/2014/main" id="{C581EED0-C5B7-474D-BBFD-D30B88D0D7F0}"/>
              </a:ext>
              <a:ext uri="{C183D7F6-B498-43B3-948B-1728B52AA6E4}">
                <adec:decorative xmlns:adec="http://schemas.microsoft.com/office/drawing/2017/decorative" val="1"/>
              </a:ext>
            </a:extLst>
          </p:cNvPr>
          <p:cNvCxnSpPr>
            <a:cxnSpLocks/>
          </p:cNvCxnSpPr>
          <p:nvPr/>
        </p:nvCxnSpPr>
        <p:spPr>
          <a:xfrm>
            <a:off x="7242585" y="2655514"/>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three squares and a cloud">
            <a:extLst>
              <a:ext uri="{FF2B5EF4-FFF2-40B4-BE49-F238E27FC236}">
                <a16:creationId xmlns:a16="http://schemas.microsoft.com/office/drawing/2014/main" id="{9E112992-5E02-54A3-5249-202C11453BF4}"/>
              </a:ext>
              <a:ext uri="{C183D7F6-B498-43B3-948B-1728B52AA6E4}">
                <adec:decorative xmlns:adec="http://schemas.microsoft.com/office/drawing/2017/decorative" val="0"/>
              </a:ext>
            </a:extLst>
          </p:cNvPr>
          <p:cNvPicPr>
            <a:picLocks noChangeAspect="1"/>
          </p:cNvPicPr>
          <p:nvPr/>
        </p:nvPicPr>
        <p:blipFill>
          <a:blip r:embed="rId9"/>
          <a:stretch>
            <a:fillRect/>
          </a:stretch>
        </p:blipFill>
        <p:spPr>
          <a:xfrm>
            <a:off x="6138789" y="2868543"/>
            <a:ext cx="835152" cy="835152"/>
          </a:xfrm>
          <a:prstGeom prst="rect">
            <a:avLst/>
          </a:prstGeom>
        </p:spPr>
      </p:pic>
      <p:cxnSp>
        <p:nvCxnSpPr>
          <p:cNvPr id="5" name="Straight Connector 4">
            <a:extLst>
              <a:ext uri="{FF2B5EF4-FFF2-40B4-BE49-F238E27FC236}">
                <a16:creationId xmlns:a16="http://schemas.microsoft.com/office/drawing/2014/main" id="{79C8C61C-56CC-1694-76FD-0B66984D9613}"/>
              </a:ext>
              <a:ext uri="{C183D7F6-B498-43B3-948B-1728B52AA6E4}">
                <adec:decorative xmlns:adec="http://schemas.microsoft.com/office/drawing/2017/decorative" val="1"/>
              </a:ext>
            </a:extLst>
          </p:cNvPr>
          <p:cNvCxnSpPr>
            <a:cxnSpLocks/>
          </p:cNvCxnSpPr>
          <p:nvPr/>
        </p:nvCxnSpPr>
        <p:spPr>
          <a:xfrm>
            <a:off x="1484129" y="5066645"/>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4B44CB-ED7C-75A4-FC53-9BDD4AB290ED}"/>
              </a:ext>
            </a:extLst>
          </p:cNvPr>
          <p:cNvSpPr txBox="1"/>
          <p:nvPr/>
        </p:nvSpPr>
        <p:spPr>
          <a:xfrm>
            <a:off x="7254460" y="2971084"/>
            <a:ext cx="4342454" cy="615553"/>
          </a:xfrm>
          <a:prstGeom prst="rect">
            <a:avLst/>
          </a:prstGeom>
          <a:noFill/>
        </p:spPr>
        <p:txBody>
          <a:bodyPr wrap="square" lIns="0" tIns="0" rIns="0" bIns="0" rtlCol="0" anchor="ctr">
            <a:spAutoFit/>
          </a:bodyPr>
          <a:lstStyle/>
          <a:p>
            <a:pPr>
              <a:spcAft>
                <a:spcPts val="600"/>
              </a:spcAft>
            </a:pPr>
            <a:r>
              <a:rPr lang="en-US" sz="2000" dirty="0"/>
              <a:t>Module 06: Implement Desired State Configuration (DSC)</a:t>
            </a:r>
          </a:p>
        </p:txBody>
      </p:sp>
    </p:spTree>
    <p:extLst>
      <p:ext uri="{BB962C8B-B14F-4D97-AF65-F5344CB8AC3E}">
        <p14:creationId xmlns:p14="http://schemas.microsoft.com/office/powerpoint/2010/main" val="166375052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What is a runbook?</a:t>
            </a:r>
          </a:p>
        </p:txBody>
      </p:sp>
      <p:pic>
        <p:nvPicPr>
          <p:cNvPr id="15" name="Picture 14" descr="Icon of five circles connected by lines">
            <a:extLst>
              <a:ext uri="{FF2B5EF4-FFF2-40B4-BE49-F238E27FC236}">
                <a16:creationId xmlns:a16="http://schemas.microsoft.com/office/drawing/2014/main" id="{D6A0A37B-847E-4E86-9030-0B3E1BF857B4}"/>
              </a:ext>
            </a:extLst>
          </p:cNvPr>
          <p:cNvPicPr>
            <a:picLocks noChangeAspect="1"/>
          </p:cNvPicPr>
          <p:nvPr/>
        </p:nvPicPr>
        <p:blipFill>
          <a:blip r:embed="rId3"/>
          <a:stretch>
            <a:fillRect/>
          </a:stretch>
        </p:blipFill>
        <p:spPr>
          <a:xfrm>
            <a:off x="431429" y="1276436"/>
            <a:ext cx="950976" cy="950976"/>
          </a:xfrm>
          <a:prstGeom prst="rect">
            <a:avLst/>
          </a:prstGeom>
        </p:spPr>
      </p:pic>
      <p:sp>
        <p:nvSpPr>
          <p:cNvPr id="10" name="Rectangle 9">
            <a:extLst>
              <a:ext uri="{FF2B5EF4-FFF2-40B4-BE49-F238E27FC236}">
                <a16:creationId xmlns:a16="http://schemas.microsoft.com/office/drawing/2014/main" id="{EF523207-6B3F-41C2-9660-29B99A8C9A9C}"/>
              </a:ext>
            </a:extLst>
          </p:cNvPr>
          <p:cNvSpPr/>
          <p:nvPr/>
        </p:nvSpPr>
        <p:spPr>
          <a:xfrm>
            <a:off x="1668625" y="1413370"/>
            <a:ext cx="10323576" cy="6771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rPr>
              <a:t>A </a:t>
            </a:r>
            <a:r>
              <a:rPr lang="en-US" sz="2200" i="1" dirty="0">
                <a:solidFill>
                  <a:schemeClr val="tx1"/>
                </a:solidFill>
              </a:rPr>
              <a:t>runbook</a:t>
            </a:r>
            <a:r>
              <a:rPr lang="en-US" sz="2200" dirty="0">
                <a:solidFill>
                  <a:schemeClr val="tx1"/>
                </a:solidFill>
              </a:rPr>
              <a:t> is a set of tasks that perform some automated process in Azure Automation</a:t>
            </a:r>
          </a:p>
        </p:txBody>
      </p:sp>
      <p:cxnSp>
        <p:nvCxnSpPr>
          <p:cNvPr id="11" name="Straight Connector 10">
            <a:extLst>
              <a:ext uri="{FF2B5EF4-FFF2-40B4-BE49-F238E27FC236}">
                <a16:creationId xmlns:a16="http://schemas.microsoft.com/office/drawing/2014/main" id="{B9895477-588E-4F02-B22D-284FD8628640}"/>
              </a:ext>
              <a:ext uri="{C183D7F6-B498-43B3-948B-1728B52AA6E4}">
                <adec:decorative xmlns:adec="http://schemas.microsoft.com/office/drawing/2017/decorative" val="1"/>
              </a:ext>
            </a:extLst>
          </p:cNvPr>
          <p:cNvCxnSpPr>
            <a:cxnSpLocks/>
          </p:cNvCxnSpPr>
          <p:nvPr/>
        </p:nvCxnSpPr>
        <p:spPr>
          <a:xfrm flipV="1">
            <a:off x="1668625" y="232039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screen with line charts">
            <a:extLst>
              <a:ext uri="{FF2B5EF4-FFF2-40B4-BE49-F238E27FC236}">
                <a16:creationId xmlns:a16="http://schemas.microsoft.com/office/drawing/2014/main" id="{32B04233-7B69-4B9D-9A76-8AB8CE7D878D}"/>
              </a:ext>
            </a:extLst>
          </p:cNvPr>
          <p:cNvPicPr>
            <a:picLocks noChangeAspect="1"/>
          </p:cNvPicPr>
          <p:nvPr/>
        </p:nvPicPr>
        <p:blipFill>
          <a:blip r:embed="rId4"/>
          <a:stretch>
            <a:fillRect/>
          </a:stretch>
        </p:blipFill>
        <p:spPr>
          <a:xfrm>
            <a:off x="431429" y="2392898"/>
            <a:ext cx="949407" cy="950976"/>
          </a:xfrm>
          <a:prstGeom prst="rect">
            <a:avLst/>
          </a:prstGeom>
        </p:spPr>
      </p:pic>
      <p:sp>
        <p:nvSpPr>
          <p:cNvPr id="16" name="Rectangle 15">
            <a:extLst>
              <a:ext uri="{FF2B5EF4-FFF2-40B4-BE49-F238E27FC236}">
                <a16:creationId xmlns:a16="http://schemas.microsoft.com/office/drawing/2014/main" id="{54476D1C-E184-4BC6-B8FF-8E2A33485711}"/>
              </a:ext>
            </a:extLst>
          </p:cNvPr>
          <p:cNvSpPr/>
          <p:nvPr/>
        </p:nvSpPr>
        <p:spPr>
          <a:xfrm>
            <a:off x="1668624" y="2699109"/>
            <a:ext cx="1032357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rPr>
              <a:t>Runbooks serve as repositories for your custom scripts and workflows</a:t>
            </a:r>
          </a:p>
        </p:txBody>
      </p:sp>
      <p:cxnSp>
        <p:nvCxnSpPr>
          <p:cNvPr id="24" name="Straight Connector 23">
            <a:extLst>
              <a:ext uri="{FF2B5EF4-FFF2-40B4-BE49-F238E27FC236}">
                <a16:creationId xmlns:a16="http://schemas.microsoft.com/office/drawing/2014/main" id="{562C22B3-BA55-455D-83DD-76D2F63F19A1}"/>
              </a:ext>
              <a:ext uri="{C183D7F6-B498-43B3-948B-1728B52AA6E4}">
                <adec:decorative xmlns:adec="http://schemas.microsoft.com/office/drawing/2017/decorative" val="1"/>
              </a:ext>
            </a:extLst>
          </p:cNvPr>
          <p:cNvCxnSpPr>
            <a:cxnSpLocks/>
          </p:cNvCxnSpPr>
          <p:nvPr/>
        </p:nvCxnSpPr>
        <p:spPr>
          <a:xfrm flipV="1">
            <a:off x="1668625" y="342036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scenery of mountain and moon&#10;representing photography">
            <a:extLst>
              <a:ext uri="{FF2B5EF4-FFF2-40B4-BE49-F238E27FC236}">
                <a16:creationId xmlns:a16="http://schemas.microsoft.com/office/drawing/2014/main" id="{C57610DB-57EA-428F-AE28-FBC932AD87E2}"/>
              </a:ext>
            </a:extLst>
          </p:cNvPr>
          <p:cNvPicPr>
            <a:picLocks noChangeAspect="1"/>
          </p:cNvPicPr>
          <p:nvPr/>
        </p:nvPicPr>
        <p:blipFill>
          <a:blip r:embed="rId5"/>
          <a:stretch>
            <a:fillRect/>
          </a:stretch>
        </p:blipFill>
        <p:spPr>
          <a:xfrm>
            <a:off x="431429" y="3521538"/>
            <a:ext cx="949407" cy="950976"/>
          </a:xfrm>
          <a:prstGeom prst="rect">
            <a:avLst/>
          </a:prstGeom>
        </p:spPr>
      </p:pic>
      <p:sp>
        <p:nvSpPr>
          <p:cNvPr id="23" name="Rectangle 22">
            <a:extLst>
              <a:ext uri="{FF2B5EF4-FFF2-40B4-BE49-F238E27FC236}">
                <a16:creationId xmlns:a16="http://schemas.microsoft.com/office/drawing/2014/main" id="{6D11F8F2-10EA-4E76-8F3A-A3BD54DF88B8}"/>
              </a:ext>
            </a:extLst>
          </p:cNvPr>
          <p:cNvSpPr/>
          <p:nvPr/>
        </p:nvSpPr>
        <p:spPr>
          <a:xfrm>
            <a:off x="1668624" y="3827749"/>
            <a:ext cx="1032357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200" dirty="0">
                <a:solidFill>
                  <a:schemeClr val="tx1"/>
                </a:solidFill>
              </a:rPr>
              <a:t>Can create your own or import and modify from community via Runbook Gallery</a:t>
            </a:r>
          </a:p>
        </p:txBody>
      </p:sp>
      <p:cxnSp>
        <p:nvCxnSpPr>
          <p:cNvPr id="18" name="Straight Connector 17">
            <a:extLst>
              <a:ext uri="{FF2B5EF4-FFF2-40B4-BE49-F238E27FC236}">
                <a16:creationId xmlns:a16="http://schemas.microsoft.com/office/drawing/2014/main" id="{B2F26069-3FF6-4052-93A9-0CD6EB27C061}"/>
              </a:ext>
              <a:ext uri="{C183D7F6-B498-43B3-948B-1728B52AA6E4}">
                <adec:decorative xmlns:adec="http://schemas.microsoft.com/office/drawing/2017/decorative" val="1"/>
              </a:ext>
            </a:extLst>
          </p:cNvPr>
          <p:cNvCxnSpPr>
            <a:cxnSpLocks/>
          </p:cNvCxnSpPr>
          <p:nvPr/>
        </p:nvCxnSpPr>
        <p:spPr>
          <a:xfrm flipV="1">
            <a:off x="1668625" y="452032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a book with a bookmark">
            <a:extLst>
              <a:ext uri="{FF2B5EF4-FFF2-40B4-BE49-F238E27FC236}">
                <a16:creationId xmlns:a16="http://schemas.microsoft.com/office/drawing/2014/main" id="{720FBE25-E08F-469C-A3FB-376D4C2952D2}"/>
              </a:ext>
            </a:extLst>
          </p:cNvPr>
          <p:cNvPicPr>
            <a:picLocks noChangeAspect="1"/>
          </p:cNvPicPr>
          <p:nvPr/>
        </p:nvPicPr>
        <p:blipFill>
          <a:blip r:embed="rId6"/>
          <a:stretch>
            <a:fillRect/>
          </a:stretch>
        </p:blipFill>
        <p:spPr>
          <a:xfrm>
            <a:off x="431429" y="4724491"/>
            <a:ext cx="950976" cy="950976"/>
          </a:xfrm>
          <a:prstGeom prst="rect">
            <a:avLst/>
          </a:prstGeom>
        </p:spPr>
      </p:pic>
      <p:sp>
        <p:nvSpPr>
          <p:cNvPr id="29" name="Rectangle 28">
            <a:extLst>
              <a:ext uri="{FF2B5EF4-FFF2-40B4-BE49-F238E27FC236}">
                <a16:creationId xmlns:a16="http://schemas.microsoft.com/office/drawing/2014/main" id="{FDD6D72C-B7E4-45C9-9AF3-E3DE85F73BC3}"/>
              </a:ext>
            </a:extLst>
          </p:cNvPr>
          <p:cNvSpPr/>
          <p:nvPr/>
        </p:nvSpPr>
        <p:spPr>
          <a:xfrm>
            <a:off x="1668624" y="4724491"/>
            <a:ext cx="10323576" cy="18697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latin typeface="+mj-lt"/>
              </a:rPr>
              <a:t>Runbook Types available:</a:t>
            </a:r>
          </a:p>
          <a:p>
            <a:pPr>
              <a:spcBef>
                <a:spcPts val="300"/>
              </a:spcBef>
              <a:spcAft>
                <a:spcPts val="300"/>
              </a:spcAft>
            </a:pPr>
            <a:r>
              <a:rPr lang="en-US" sz="2000" dirty="0">
                <a:solidFill>
                  <a:schemeClr val="tx1"/>
                </a:solidFill>
              </a:rPr>
              <a:t>Graphical runbook</a:t>
            </a:r>
          </a:p>
          <a:p>
            <a:pPr>
              <a:spcBef>
                <a:spcPts val="300"/>
              </a:spcBef>
              <a:spcAft>
                <a:spcPts val="300"/>
              </a:spcAft>
            </a:pPr>
            <a:r>
              <a:rPr lang="en-US" sz="2000" dirty="0">
                <a:solidFill>
                  <a:schemeClr val="tx1"/>
                </a:solidFill>
              </a:rPr>
              <a:t>PowerShell runbooks</a:t>
            </a:r>
          </a:p>
          <a:p>
            <a:pPr>
              <a:spcBef>
                <a:spcPts val="300"/>
              </a:spcBef>
              <a:spcAft>
                <a:spcPts val="300"/>
              </a:spcAft>
            </a:pPr>
            <a:r>
              <a:rPr lang="en-US" sz="2000" dirty="0">
                <a:solidFill>
                  <a:schemeClr val="tx1"/>
                </a:solidFill>
              </a:rPr>
              <a:t>PowerShell Workflow runbooks</a:t>
            </a:r>
          </a:p>
          <a:p>
            <a:pPr>
              <a:spcBef>
                <a:spcPts val="300"/>
              </a:spcBef>
              <a:spcAft>
                <a:spcPts val="300"/>
              </a:spcAft>
            </a:pPr>
            <a:r>
              <a:rPr lang="en-US" sz="2000" dirty="0">
                <a:solidFill>
                  <a:schemeClr val="tx1"/>
                </a:solidFill>
              </a:rPr>
              <a:t>Python runbooks</a:t>
            </a:r>
          </a:p>
        </p:txBody>
      </p:sp>
    </p:spTree>
    <p:extLst>
      <p:ext uri="{BB962C8B-B14F-4D97-AF65-F5344CB8AC3E}">
        <p14:creationId xmlns:p14="http://schemas.microsoft.com/office/powerpoint/2010/main" val="314183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Understand automation shared resources</a:t>
            </a:r>
          </a:p>
        </p:txBody>
      </p:sp>
      <p:sp>
        <p:nvSpPr>
          <p:cNvPr id="2" name="Rectangle 1">
            <a:extLst>
              <a:ext uri="{FF2B5EF4-FFF2-40B4-BE49-F238E27FC236}">
                <a16:creationId xmlns:a16="http://schemas.microsoft.com/office/drawing/2014/main" id="{5F4EC9AA-7F64-4611-A93B-8AF765EF35F3}"/>
              </a:ext>
            </a:extLst>
          </p:cNvPr>
          <p:cNvSpPr/>
          <p:nvPr/>
        </p:nvSpPr>
        <p:spPr>
          <a:xfrm>
            <a:off x="427037" y="1192213"/>
            <a:ext cx="6666489" cy="133882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82880" bIns="137160" numCol="1" spcCol="1270" anchor="t" anchorCtr="0">
            <a:noAutofit/>
          </a:bodyPr>
          <a:lstStyle/>
          <a:p>
            <a:r>
              <a:rPr lang="en-US" sz="2400" kern="0" dirty="0">
                <a:solidFill>
                  <a:schemeClr val="tx1"/>
                </a:solidFill>
              </a:rPr>
              <a:t>Azure Automation contains shared resources that are globally associated available to be used in, or with a runbook</a:t>
            </a:r>
          </a:p>
        </p:txBody>
      </p:sp>
      <p:sp>
        <p:nvSpPr>
          <p:cNvPr id="5" name="Rectangle 4">
            <a:extLst>
              <a:ext uri="{FF2B5EF4-FFF2-40B4-BE49-F238E27FC236}">
                <a16:creationId xmlns:a16="http://schemas.microsoft.com/office/drawing/2014/main" id="{D0EFAA48-F7E3-4780-A1D0-4046D8AFEFBB}"/>
              </a:ext>
            </a:extLst>
          </p:cNvPr>
          <p:cNvSpPr/>
          <p:nvPr/>
        </p:nvSpPr>
        <p:spPr>
          <a:xfrm>
            <a:off x="427037" y="2687783"/>
            <a:ext cx="6666489" cy="385271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09728" bIns="64008" numCol="1" spcCol="1270" anchor="t" anchorCtr="0">
            <a:noAutofit/>
          </a:bodyPr>
          <a:lstStyle/>
          <a:p>
            <a:r>
              <a:rPr lang="en-US" sz="2400" kern="0" dirty="0">
                <a:solidFill>
                  <a:schemeClr val="tx1"/>
                </a:solidFill>
                <a:latin typeface="+mj-lt"/>
              </a:rPr>
              <a:t>Currently Eight Categories:</a:t>
            </a:r>
          </a:p>
          <a:p>
            <a:pPr>
              <a:spcBef>
                <a:spcPts val="300"/>
              </a:spcBef>
              <a:spcAft>
                <a:spcPts val="600"/>
              </a:spcAft>
            </a:pPr>
            <a:r>
              <a:rPr lang="en-US" sz="2000" kern="0" dirty="0">
                <a:solidFill>
                  <a:schemeClr val="tx1"/>
                </a:solidFill>
              </a:rPr>
              <a:t>Schedules </a:t>
            </a:r>
          </a:p>
          <a:p>
            <a:pPr>
              <a:spcBef>
                <a:spcPts val="300"/>
              </a:spcBef>
              <a:spcAft>
                <a:spcPts val="600"/>
              </a:spcAft>
            </a:pPr>
            <a:r>
              <a:rPr lang="en-US" sz="2000" kern="0" dirty="0">
                <a:solidFill>
                  <a:schemeClr val="tx1"/>
                </a:solidFill>
              </a:rPr>
              <a:t>Modules</a:t>
            </a:r>
          </a:p>
          <a:p>
            <a:pPr>
              <a:spcBef>
                <a:spcPts val="300"/>
              </a:spcBef>
              <a:spcAft>
                <a:spcPts val="600"/>
              </a:spcAft>
            </a:pPr>
            <a:r>
              <a:rPr lang="en-US" sz="2000" kern="0" dirty="0">
                <a:solidFill>
                  <a:schemeClr val="tx1"/>
                </a:solidFill>
              </a:rPr>
              <a:t>Modules gallery</a:t>
            </a:r>
          </a:p>
          <a:p>
            <a:pPr>
              <a:spcBef>
                <a:spcPts val="300"/>
              </a:spcBef>
              <a:spcAft>
                <a:spcPts val="600"/>
              </a:spcAft>
            </a:pPr>
            <a:r>
              <a:rPr lang="en-US" sz="2000" kern="0" dirty="0">
                <a:solidFill>
                  <a:schemeClr val="tx1"/>
                </a:solidFill>
              </a:rPr>
              <a:t>Python packages</a:t>
            </a:r>
          </a:p>
          <a:p>
            <a:pPr>
              <a:spcBef>
                <a:spcPts val="300"/>
              </a:spcBef>
              <a:spcAft>
                <a:spcPts val="600"/>
              </a:spcAft>
            </a:pPr>
            <a:r>
              <a:rPr lang="en-US" sz="2000" kern="0" dirty="0">
                <a:solidFill>
                  <a:schemeClr val="tx1"/>
                </a:solidFill>
              </a:rPr>
              <a:t>Credentials</a:t>
            </a:r>
          </a:p>
          <a:p>
            <a:pPr>
              <a:spcBef>
                <a:spcPts val="300"/>
              </a:spcBef>
              <a:spcAft>
                <a:spcPts val="600"/>
              </a:spcAft>
            </a:pPr>
            <a:r>
              <a:rPr lang="en-US" sz="2000" kern="0" dirty="0">
                <a:solidFill>
                  <a:schemeClr val="tx1"/>
                </a:solidFill>
              </a:rPr>
              <a:t>Connections</a:t>
            </a:r>
          </a:p>
          <a:p>
            <a:pPr>
              <a:spcBef>
                <a:spcPts val="300"/>
              </a:spcBef>
              <a:spcAft>
                <a:spcPts val="600"/>
              </a:spcAft>
            </a:pPr>
            <a:r>
              <a:rPr lang="en-US" sz="2000" kern="0" dirty="0">
                <a:solidFill>
                  <a:schemeClr val="tx1"/>
                </a:solidFill>
              </a:rPr>
              <a:t>Certificates</a:t>
            </a:r>
          </a:p>
          <a:p>
            <a:pPr>
              <a:spcBef>
                <a:spcPts val="300"/>
              </a:spcBef>
              <a:spcAft>
                <a:spcPts val="600"/>
              </a:spcAft>
            </a:pPr>
            <a:r>
              <a:rPr lang="en-US" sz="2000" kern="0" dirty="0">
                <a:solidFill>
                  <a:schemeClr val="tx1"/>
                </a:solidFill>
              </a:rPr>
              <a:t>Variables</a:t>
            </a:r>
          </a:p>
        </p:txBody>
      </p:sp>
      <p:graphicFrame>
        <p:nvGraphicFramePr>
          <p:cNvPr id="6" name="Object 5">
            <a:extLst>
              <a:ext uri="{FF2B5EF4-FFF2-40B4-BE49-F238E27FC236}">
                <a16:creationId xmlns:a16="http://schemas.microsoft.com/office/drawing/2014/main" id="{AC18161A-AC97-4E88-BEA5-BBE4F48594E7}"/>
              </a:ext>
            </a:extLst>
          </p:cNvPr>
          <p:cNvGraphicFramePr>
            <a:graphicFrameLocks noChangeAspect="1"/>
          </p:cNvGraphicFramePr>
          <p:nvPr>
            <p:extLst>
              <p:ext uri="{D42A27DB-BD31-4B8C-83A1-F6EECF244321}">
                <p14:modId xmlns:p14="http://schemas.microsoft.com/office/powerpoint/2010/main" val="609327594"/>
              </p:ext>
            </p:extLst>
          </p:nvPr>
        </p:nvGraphicFramePr>
        <p:xfrm>
          <a:off x="7317467" y="1192213"/>
          <a:ext cx="4423555" cy="5348288"/>
        </p:xfrm>
        <a:graphic>
          <a:graphicData uri="http://schemas.openxmlformats.org/presentationml/2006/ole">
            <mc:AlternateContent xmlns:mc="http://schemas.openxmlformats.org/markup-compatibility/2006">
              <mc:Choice xmlns:v="urn:schemas-microsoft-com:vml" Requires="v">
                <p:oleObj name="Bitmap Image" r:id="rId3" imgW="3781440" imgH="4543560" progId="Paint.Picture">
                  <p:embed/>
                </p:oleObj>
              </mc:Choice>
              <mc:Fallback>
                <p:oleObj name="Bitmap Image" r:id="rId3" imgW="3781440" imgH="4543560" progId="Paint.Picture">
                  <p:embed/>
                  <p:pic>
                    <p:nvPicPr>
                      <p:cNvPr id="6" name="Object 5">
                        <a:extLst>
                          <a:ext uri="{FF2B5EF4-FFF2-40B4-BE49-F238E27FC236}">
                            <a16:creationId xmlns:a16="http://schemas.microsoft.com/office/drawing/2014/main" id="{AC18161A-AC97-4E88-BEA5-BBE4F48594E7}"/>
                          </a:ext>
                        </a:extLst>
                      </p:cNvPr>
                      <p:cNvPicPr/>
                      <p:nvPr/>
                    </p:nvPicPr>
                    <p:blipFill>
                      <a:blip r:embed="rId4"/>
                      <a:stretch>
                        <a:fillRect/>
                      </a:stretch>
                    </p:blipFill>
                    <p:spPr>
                      <a:xfrm>
                        <a:off x="7317467" y="1192213"/>
                        <a:ext cx="4423555" cy="5348288"/>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324231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Explore runbook gallery</a:t>
            </a:r>
          </a:p>
        </p:txBody>
      </p:sp>
      <p:pic>
        <p:nvPicPr>
          <p:cNvPr id="4" name="Picture 3" descr="Icon of books stacked together">
            <a:extLst>
              <a:ext uri="{FF2B5EF4-FFF2-40B4-BE49-F238E27FC236}">
                <a16:creationId xmlns:a16="http://schemas.microsoft.com/office/drawing/2014/main" id="{913E6C09-C14A-4734-9B92-DB285F439A52}"/>
              </a:ext>
            </a:extLst>
          </p:cNvPr>
          <p:cNvPicPr>
            <a:picLocks noChangeAspect="1"/>
          </p:cNvPicPr>
          <p:nvPr/>
        </p:nvPicPr>
        <p:blipFill>
          <a:blip r:embed="rId3"/>
          <a:stretch>
            <a:fillRect/>
          </a:stretch>
        </p:blipFill>
        <p:spPr>
          <a:xfrm>
            <a:off x="431800" y="1291747"/>
            <a:ext cx="641604" cy="641604"/>
          </a:xfrm>
          <a:prstGeom prst="rect">
            <a:avLst/>
          </a:prstGeom>
        </p:spPr>
      </p:pic>
      <p:sp>
        <p:nvSpPr>
          <p:cNvPr id="9" name="Rectangle 8">
            <a:extLst>
              <a:ext uri="{FF2B5EF4-FFF2-40B4-BE49-F238E27FC236}">
                <a16:creationId xmlns:a16="http://schemas.microsoft.com/office/drawing/2014/main" id="{6BE356A2-64A0-4F2F-8F8E-FBE1244E7DC3}"/>
              </a:ext>
            </a:extLst>
          </p:cNvPr>
          <p:cNvSpPr/>
          <p:nvPr/>
        </p:nvSpPr>
        <p:spPr>
          <a:xfrm>
            <a:off x="1300695" y="1474049"/>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Can import pre-existing runbooks from the runbook repository at the </a:t>
            </a:r>
            <a:r>
              <a:rPr lang="en-US" dirty="0">
                <a:solidFill>
                  <a:schemeClr val="tx1"/>
                </a:solidFill>
                <a:latin typeface="+mj-lt"/>
              </a:rPr>
              <a:t>Azure Automation GitHub</a:t>
            </a:r>
          </a:p>
        </p:txBody>
      </p:sp>
      <p:cxnSp>
        <p:nvCxnSpPr>
          <p:cNvPr id="16" name="Straight Connector 15">
            <a:extLst>
              <a:ext uri="{FF2B5EF4-FFF2-40B4-BE49-F238E27FC236}">
                <a16:creationId xmlns:a16="http://schemas.microsoft.com/office/drawing/2014/main" id="{12A1C846-0E07-478C-8C13-AE8B563E57A1}"/>
              </a:ext>
              <a:ext uri="{C183D7F6-B498-43B3-948B-1728B52AA6E4}">
                <adec:decorative xmlns:adec="http://schemas.microsoft.com/office/drawing/2017/decorative" val="1"/>
              </a:ext>
            </a:extLst>
          </p:cNvPr>
          <p:cNvCxnSpPr>
            <a:cxnSpLocks/>
          </p:cNvCxnSpPr>
          <p:nvPr/>
        </p:nvCxnSpPr>
        <p:spPr>
          <a:xfrm>
            <a:off x="1300695" y="2057807"/>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arrow in a circular path with a timer inside the circle">
            <a:extLst>
              <a:ext uri="{FF2B5EF4-FFF2-40B4-BE49-F238E27FC236}">
                <a16:creationId xmlns:a16="http://schemas.microsoft.com/office/drawing/2014/main" id="{EF355A2C-0997-4B95-9579-4FD61FC6CB87}"/>
              </a:ext>
            </a:extLst>
          </p:cNvPr>
          <p:cNvPicPr>
            <a:picLocks noChangeAspect="1"/>
          </p:cNvPicPr>
          <p:nvPr/>
        </p:nvPicPr>
        <p:blipFill>
          <a:blip r:embed="rId4"/>
          <a:stretch>
            <a:fillRect/>
          </a:stretch>
        </p:blipFill>
        <p:spPr>
          <a:xfrm>
            <a:off x="431800" y="2182263"/>
            <a:ext cx="641604" cy="641604"/>
          </a:xfrm>
          <a:prstGeom prst="rect">
            <a:avLst/>
          </a:prstGeom>
        </p:spPr>
      </p:pic>
      <p:sp>
        <p:nvSpPr>
          <p:cNvPr id="14" name="Rectangle 13">
            <a:extLst>
              <a:ext uri="{FF2B5EF4-FFF2-40B4-BE49-F238E27FC236}">
                <a16:creationId xmlns:a16="http://schemas.microsoft.com/office/drawing/2014/main" id="{6EEFCF9B-F884-4C68-9176-D4AB0CFB57BB}"/>
              </a:ext>
            </a:extLst>
          </p:cNvPr>
          <p:cNvSpPr/>
          <p:nvPr/>
        </p:nvSpPr>
        <p:spPr>
          <a:xfrm>
            <a:off x="1300695" y="2364565"/>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Runbooks provided to help eliminate the time it takes to build custom solutions</a:t>
            </a:r>
          </a:p>
        </p:txBody>
      </p:sp>
      <p:cxnSp>
        <p:nvCxnSpPr>
          <p:cNvPr id="18" name="Straight Connector 17">
            <a:extLst>
              <a:ext uri="{FF2B5EF4-FFF2-40B4-BE49-F238E27FC236}">
                <a16:creationId xmlns:a16="http://schemas.microsoft.com/office/drawing/2014/main" id="{DEDF45FB-61AE-4A86-B437-5396113F78BD}"/>
              </a:ext>
              <a:ext uri="{C183D7F6-B498-43B3-948B-1728B52AA6E4}">
                <adec:decorative xmlns:adec="http://schemas.microsoft.com/office/drawing/2017/decorative" val="1"/>
              </a:ext>
            </a:extLst>
          </p:cNvPr>
          <p:cNvCxnSpPr>
            <a:cxnSpLocks/>
          </p:cNvCxnSpPr>
          <p:nvPr/>
        </p:nvCxnSpPr>
        <p:spPr>
          <a:xfrm>
            <a:off x="1300695" y="2948323"/>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four squares arranged to form a square">
            <a:extLst>
              <a:ext uri="{FF2B5EF4-FFF2-40B4-BE49-F238E27FC236}">
                <a16:creationId xmlns:a16="http://schemas.microsoft.com/office/drawing/2014/main" id="{CEE23B37-E112-4DFA-A537-9BDBDA39E5E0}"/>
              </a:ext>
            </a:extLst>
          </p:cNvPr>
          <p:cNvPicPr>
            <a:picLocks noChangeAspect="1"/>
          </p:cNvPicPr>
          <p:nvPr/>
        </p:nvPicPr>
        <p:blipFill>
          <a:blip r:embed="rId5"/>
          <a:stretch>
            <a:fillRect/>
          </a:stretch>
        </p:blipFill>
        <p:spPr>
          <a:xfrm>
            <a:off x="431800" y="3072779"/>
            <a:ext cx="641604" cy="641604"/>
          </a:xfrm>
          <a:prstGeom prst="rect">
            <a:avLst/>
          </a:prstGeom>
        </p:spPr>
      </p:pic>
      <p:sp>
        <p:nvSpPr>
          <p:cNvPr id="33" name="Rectangle 32">
            <a:extLst>
              <a:ext uri="{FF2B5EF4-FFF2-40B4-BE49-F238E27FC236}">
                <a16:creationId xmlns:a16="http://schemas.microsoft.com/office/drawing/2014/main" id="{A892416B-A536-4F71-9847-33F6E7E2061B}"/>
              </a:ext>
            </a:extLst>
          </p:cNvPr>
          <p:cNvSpPr/>
          <p:nvPr/>
        </p:nvSpPr>
        <p:spPr>
          <a:xfrm>
            <a:off x="1300695" y="3255081"/>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Already been built by Microsoft and the Microsoft community</a:t>
            </a:r>
          </a:p>
        </p:txBody>
      </p:sp>
      <p:cxnSp>
        <p:nvCxnSpPr>
          <p:cNvPr id="19" name="Straight Connector 18">
            <a:extLst>
              <a:ext uri="{FF2B5EF4-FFF2-40B4-BE49-F238E27FC236}">
                <a16:creationId xmlns:a16="http://schemas.microsoft.com/office/drawing/2014/main" id="{D739BA25-AAB0-4E82-9D34-3DA2B61751A9}"/>
              </a:ext>
              <a:ext uri="{C183D7F6-B498-43B3-948B-1728B52AA6E4}">
                <adec:decorative xmlns:adec="http://schemas.microsoft.com/office/drawing/2017/decorative" val="1"/>
              </a:ext>
            </a:extLst>
          </p:cNvPr>
          <p:cNvCxnSpPr>
            <a:cxnSpLocks/>
          </p:cNvCxnSpPr>
          <p:nvPr/>
        </p:nvCxnSpPr>
        <p:spPr>
          <a:xfrm>
            <a:off x="1300695" y="3838839"/>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8" name="Picture 67" descr="Icon of a rectangle, a square and a circle in a straight line">
            <a:extLst>
              <a:ext uri="{FF2B5EF4-FFF2-40B4-BE49-F238E27FC236}">
                <a16:creationId xmlns:a16="http://schemas.microsoft.com/office/drawing/2014/main" id="{50216196-4773-4EA6-8058-41696B304478}"/>
              </a:ext>
            </a:extLst>
          </p:cNvPr>
          <p:cNvPicPr>
            <a:picLocks noChangeAspect="1"/>
          </p:cNvPicPr>
          <p:nvPr/>
        </p:nvPicPr>
        <p:blipFill>
          <a:blip r:embed="rId6"/>
          <a:stretch>
            <a:fillRect/>
          </a:stretch>
        </p:blipFill>
        <p:spPr>
          <a:xfrm>
            <a:off x="431800" y="3963295"/>
            <a:ext cx="641604" cy="641604"/>
          </a:xfrm>
          <a:prstGeom prst="rect">
            <a:avLst/>
          </a:prstGeom>
        </p:spPr>
      </p:pic>
      <p:sp>
        <p:nvSpPr>
          <p:cNvPr id="20" name="Rectangle 19">
            <a:extLst>
              <a:ext uri="{FF2B5EF4-FFF2-40B4-BE49-F238E27FC236}">
                <a16:creationId xmlns:a16="http://schemas.microsoft.com/office/drawing/2014/main" id="{DB4B10D1-CA9B-4E90-AB55-59EBDB3CA9BE}"/>
              </a:ext>
            </a:extLst>
          </p:cNvPr>
          <p:cNvSpPr/>
          <p:nvPr/>
        </p:nvSpPr>
        <p:spPr>
          <a:xfrm>
            <a:off x="1300695" y="4145597"/>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dirty="0">
                <a:solidFill>
                  <a:schemeClr val="tx1"/>
                </a:solidFill>
              </a:rPr>
              <a:t>Can be used with or without modification</a:t>
            </a:r>
          </a:p>
        </p:txBody>
      </p:sp>
      <p:cxnSp>
        <p:nvCxnSpPr>
          <p:cNvPr id="21" name="Straight Connector 20">
            <a:extLst>
              <a:ext uri="{FF2B5EF4-FFF2-40B4-BE49-F238E27FC236}">
                <a16:creationId xmlns:a16="http://schemas.microsoft.com/office/drawing/2014/main" id="{AAF6344D-7B3D-4974-A426-4019CF651F3B}"/>
              </a:ext>
              <a:ext uri="{C183D7F6-B498-43B3-948B-1728B52AA6E4}">
                <adec:decorative xmlns:adec="http://schemas.microsoft.com/office/drawing/2017/decorative" val="1"/>
              </a:ext>
            </a:extLst>
          </p:cNvPr>
          <p:cNvCxnSpPr>
            <a:cxnSpLocks/>
          </p:cNvCxnSpPr>
          <p:nvPr/>
        </p:nvCxnSpPr>
        <p:spPr>
          <a:xfrm>
            <a:off x="1300695" y="4729355"/>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a scenery of mountain and moon&#10;representing photography">
            <a:extLst>
              <a:ext uri="{FF2B5EF4-FFF2-40B4-BE49-F238E27FC236}">
                <a16:creationId xmlns:a16="http://schemas.microsoft.com/office/drawing/2014/main" id="{3EE09598-47E8-4DD7-9274-8413886549E0}"/>
              </a:ext>
            </a:extLst>
          </p:cNvPr>
          <p:cNvPicPr>
            <a:picLocks noChangeAspect="1"/>
          </p:cNvPicPr>
          <p:nvPr/>
        </p:nvPicPr>
        <p:blipFill>
          <a:blip r:embed="rId7"/>
          <a:stretch>
            <a:fillRect/>
          </a:stretch>
        </p:blipFill>
        <p:spPr>
          <a:xfrm>
            <a:off x="431800" y="4853811"/>
            <a:ext cx="641604" cy="641604"/>
          </a:xfrm>
          <a:prstGeom prst="rect">
            <a:avLst/>
          </a:prstGeom>
        </p:spPr>
      </p:pic>
      <p:sp>
        <p:nvSpPr>
          <p:cNvPr id="29" name="Rectangle 28">
            <a:extLst>
              <a:ext uri="{FF2B5EF4-FFF2-40B4-BE49-F238E27FC236}">
                <a16:creationId xmlns:a16="http://schemas.microsoft.com/office/drawing/2014/main" id="{58C17A5D-47F9-42B3-91CC-4990ECFD4557}"/>
              </a:ext>
            </a:extLst>
          </p:cNvPr>
          <p:cNvSpPr/>
          <p:nvPr/>
        </p:nvSpPr>
        <p:spPr>
          <a:xfrm>
            <a:off x="1300695" y="4897614"/>
            <a:ext cx="10697630"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dirty="0">
                <a:solidFill>
                  <a:schemeClr val="tx1"/>
                </a:solidFill>
              </a:rPr>
              <a:t>Can review the code or a visualization of the runbook code on the gallery as well as see source projects, rating, etc.</a:t>
            </a:r>
          </a:p>
        </p:txBody>
      </p:sp>
      <p:cxnSp>
        <p:nvCxnSpPr>
          <p:cNvPr id="22" name="Straight Connector 21">
            <a:extLst>
              <a:ext uri="{FF2B5EF4-FFF2-40B4-BE49-F238E27FC236}">
                <a16:creationId xmlns:a16="http://schemas.microsoft.com/office/drawing/2014/main" id="{204FF805-C9C1-41E1-92AB-07F26DA0786D}"/>
              </a:ext>
              <a:ext uri="{C183D7F6-B498-43B3-948B-1728B52AA6E4}">
                <adec:decorative xmlns:adec="http://schemas.microsoft.com/office/drawing/2017/decorative" val="1"/>
              </a:ext>
            </a:extLst>
          </p:cNvPr>
          <p:cNvCxnSpPr>
            <a:cxnSpLocks/>
          </p:cNvCxnSpPr>
          <p:nvPr/>
        </p:nvCxnSpPr>
        <p:spPr>
          <a:xfrm>
            <a:off x="1300695" y="5619871"/>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4" name="Picture 73" descr="Icon of a magnifying glass">
            <a:extLst>
              <a:ext uri="{FF2B5EF4-FFF2-40B4-BE49-F238E27FC236}">
                <a16:creationId xmlns:a16="http://schemas.microsoft.com/office/drawing/2014/main" id="{54CE6DA3-529E-446E-919D-65080A20EAFC}"/>
              </a:ext>
            </a:extLst>
          </p:cNvPr>
          <p:cNvPicPr>
            <a:picLocks noChangeAspect="1"/>
          </p:cNvPicPr>
          <p:nvPr/>
        </p:nvPicPr>
        <p:blipFill>
          <a:blip r:embed="rId8"/>
          <a:stretch>
            <a:fillRect/>
          </a:stretch>
        </p:blipFill>
        <p:spPr>
          <a:xfrm>
            <a:off x="431800" y="5744326"/>
            <a:ext cx="641604" cy="641604"/>
          </a:xfrm>
          <a:prstGeom prst="rect">
            <a:avLst/>
          </a:prstGeom>
        </p:spPr>
      </p:pic>
      <p:sp>
        <p:nvSpPr>
          <p:cNvPr id="25" name="Rectangle 24">
            <a:extLst>
              <a:ext uri="{FF2B5EF4-FFF2-40B4-BE49-F238E27FC236}">
                <a16:creationId xmlns:a16="http://schemas.microsoft.com/office/drawing/2014/main" id="{F17E0D82-54D7-4D5E-9435-F8A7B8F7880E}"/>
              </a:ext>
            </a:extLst>
          </p:cNvPr>
          <p:cNvSpPr/>
          <p:nvPr/>
        </p:nvSpPr>
        <p:spPr>
          <a:xfrm>
            <a:off x="1300695" y="5636604"/>
            <a:ext cx="10697630" cy="11182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latin typeface="+mj-lt"/>
              </a:rPr>
              <a:t>Considerations:</a:t>
            </a:r>
          </a:p>
          <a:p>
            <a:pPr>
              <a:spcBef>
                <a:spcPts val="200"/>
              </a:spcBef>
              <a:spcAft>
                <a:spcPts val="400"/>
              </a:spcAft>
            </a:pPr>
            <a:r>
              <a:rPr lang="en-US" sz="1600" dirty="0">
                <a:solidFill>
                  <a:schemeClr val="tx1"/>
                </a:solidFill>
              </a:rPr>
              <a:t>Python runbooks are also available from the Azure Automation GitHub. To find them, filter by language and select </a:t>
            </a:r>
            <a:r>
              <a:rPr lang="en-US" sz="1600" dirty="0">
                <a:solidFill>
                  <a:schemeClr val="tx1"/>
                </a:solidFill>
                <a:latin typeface="+mj-lt"/>
              </a:rPr>
              <a:t>Python</a:t>
            </a:r>
          </a:p>
          <a:p>
            <a:pPr>
              <a:spcBef>
                <a:spcPts val="200"/>
              </a:spcBef>
              <a:spcAft>
                <a:spcPts val="400"/>
              </a:spcAft>
            </a:pPr>
            <a:r>
              <a:rPr lang="en-US" sz="1600" dirty="0">
                <a:solidFill>
                  <a:schemeClr val="tx1"/>
                </a:solidFill>
              </a:rPr>
              <a:t>You cannot use PowerShell to import directly from the Runbook Gallery</a:t>
            </a:r>
          </a:p>
        </p:txBody>
      </p:sp>
    </p:spTree>
    <p:extLst>
      <p:ext uri="{BB962C8B-B14F-4D97-AF65-F5344CB8AC3E}">
        <p14:creationId xmlns:p14="http://schemas.microsoft.com/office/powerpoint/2010/main" val="336626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Examine webhooks</a:t>
            </a:r>
          </a:p>
        </p:txBody>
      </p:sp>
      <p:sp>
        <p:nvSpPr>
          <p:cNvPr id="22" name="Rectangle 21">
            <a:extLst>
              <a:ext uri="{FF2B5EF4-FFF2-40B4-BE49-F238E27FC236}">
                <a16:creationId xmlns:a16="http://schemas.microsoft.com/office/drawing/2014/main" id="{A8B10129-108D-473A-ADCB-86B50490F40E}"/>
              </a:ext>
            </a:extLst>
          </p:cNvPr>
          <p:cNvSpPr/>
          <p:nvPr/>
        </p:nvSpPr>
        <p:spPr>
          <a:xfrm>
            <a:off x="431798" y="1253175"/>
            <a:ext cx="3987801" cy="1638300"/>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r>
              <a:rPr lang="en-US" sz="2000" dirty="0"/>
              <a:t>Automate the process of starting a runbook either by scheduling it, or by using a </a:t>
            </a:r>
            <a:r>
              <a:rPr lang="en-US" sz="2000" i="1" dirty="0"/>
              <a:t>webhook</a:t>
            </a:r>
            <a:r>
              <a:rPr lang="en-US" sz="2000" dirty="0"/>
              <a:t>.</a:t>
            </a:r>
          </a:p>
        </p:txBody>
      </p:sp>
      <p:sp>
        <p:nvSpPr>
          <p:cNvPr id="20" name="Rectangle 19">
            <a:extLst>
              <a:ext uri="{FF2B5EF4-FFF2-40B4-BE49-F238E27FC236}">
                <a16:creationId xmlns:a16="http://schemas.microsoft.com/office/drawing/2014/main" id="{1692C9A9-A18A-410E-9612-C9C98B9D9C44}"/>
              </a:ext>
            </a:extLst>
          </p:cNvPr>
          <p:cNvSpPr/>
          <p:nvPr/>
        </p:nvSpPr>
        <p:spPr>
          <a:xfrm>
            <a:off x="431798" y="3018566"/>
            <a:ext cx="3987801" cy="1053918"/>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r>
              <a:rPr lang="en-US" sz="2000" dirty="0"/>
              <a:t>Uses </a:t>
            </a:r>
            <a:r>
              <a:rPr lang="en-US" sz="2000"/>
              <a:t>a HTTP </a:t>
            </a:r>
            <a:r>
              <a:rPr lang="en-US" sz="2000" dirty="0"/>
              <a:t>request to start </a:t>
            </a:r>
            <a:br>
              <a:rPr lang="en-US" sz="2000" dirty="0"/>
            </a:br>
            <a:r>
              <a:rPr lang="en-US" sz="2000" dirty="0"/>
              <a:t>a runbook</a:t>
            </a:r>
          </a:p>
        </p:txBody>
      </p:sp>
      <p:sp>
        <p:nvSpPr>
          <p:cNvPr id="16" name="Rectangle 15">
            <a:extLst>
              <a:ext uri="{FF2B5EF4-FFF2-40B4-BE49-F238E27FC236}">
                <a16:creationId xmlns:a16="http://schemas.microsoft.com/office/drawing/2014/main" id="{57A32494-6A1E-49D2-BD7A-97CF70589561}"/>
              </a:ext>
            </a:extLst>
          </p:cNvPr>
          <p:cNvSpPr/>
          <p:nvPr/>
        </p:nvSpPr>
        <p:spPr>
          <a:xfrm>
            <a:off x="431798" y="4199575"/>
            <a:ext cx="3987801" cy="1549400"/>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r>
              <a:rPr lang="en-US" sz="2000" dirty="0"/>
              <a:t>Reduces complexity and allows external services such as Azure DevOps, GitHub, or custom applications to use webhooks</a:t>
            </a:r>
          </a:p>
        </p:txBody>
      </p:sp>
      <p:pic>
        <p:nvPicPr>
          <p:cNvPr id="7" name="Picture 6" descr="Automate the process of starting a runbook">
            <a:extLst>
              <a:ext uri="{FF2B5EF4-FFF2-40B4-BE49-F238E27FC236}">
                <a16:creationId xmlns:a16="http://schemas.microsoft.com/office/drawing/2014/main" id="{7595160C-C533-48B6-A2CB-9C65C84084C5}"/>
              </a:ext>
            </a:extLst>
          </p:cNvPr>
          <p:cNvPicPr>
            <a:picLocks noChangeAspect="1"/>
          </p:cNvPicPr>
          <p:nvPr/>
        </p:nvPicPr>
        <p:blipFill rotWithShape="1">
          <a:blip r:embed="rId3"/>
          <a:srcRect l="-2448" t="-10667" r="-2448" b="-5656"/>
          <a:stretch/>
        </p:blipFill>
        <p:spPr>
          <a:xfrm>
            <a:off x="4529263" y="1253175"/>
            <a:ext cx="7474344" cy="4495799"/>
          </a:xfrm>
          <a:prstGeom prst="rect">
            <a:avLst/>
          </a:prstGeom>
          <a:ln w="19050">
            <a:solidFill>
              <a:schemeClr val="tx2"/>
            </a:solidFill>
          </a:ln>
        </p:spPr>
      </p:pic>
      <p:sp>
        <p:nvSpPr>
          <p:cNvPr id="14" name="Rectangle 13">
            <a:extLst>
              <a:ext uri="{FF2B5EF4-FFF2-40B4-BE49-F238E27FC236}">
                <a16:creationId xmlns:a16="http://schemas.microsoft.com/office/drawing/2014/main" id="{0182F884-7F48-4C17-8A15-90776F788677}"/>
              </a:ext>
            </a:extLst>
          </p:cNvPr>
          <p:cNvSpPr/>
          <p:nvPr/>
        </p:nvSpPr>
        <p:spPr>
          <a:xfrm>
            <a:off x="431797" y="5863275"/>
            <a:ext cx="11577641" cy="571500"/>
          </a:xfrm>
          <a:prstGeom prst="rect">
            <a:avLst/>
          </a:prstGeom>
          <a:solidFill>
            <a:schemeClr val="bg1">
              <a:lumMod val="95000"/>
            </a:schemeClr>
          </a:solidFill>
        </p:spPr>
        <p:txBody>
          <a:bodyPr wrap="square" lIns="137160" tIns="91440" rIns="137160" bIns="91440" anchor="ctr">
            <a:noAutofit/>
          </a:bodyPr>
          <a:lstStyle/>
          <a:p>
            <a:r>
              <a:rPr lang="en-US" sz="2000" dirty="0"/>
              <a:t>Webhook Syntax: </a:t>
            </a:r>
            <a:r>
              <a:rPr lang="en-US" sz="2000" dirty="0">
                <a:latin typeface="+mj-lt"/>
              </a:rPr>
              <a:t>http://&lt; Webhook Server &gt;/token?=&lt; Token Value &gt;  </a:t>
            </a:r>
          </a:p>
        </p:txBody>
      </p:sp>
    </p:spTree>
    <p:extLst>
      <p:ext uri="{BB962C8B-B14F-4D97-AF65-F5344CB8AC3E}">
        <p14:creationId xmlns:p14="http://schemas.microsoft.com/office/powerpoint/2010/main" val="7445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Explore source control integration</a:t>
            </a:r>
          </a:p>
        </p:txBody>
      </p:sp>
      <p:sp>
        <p:nvSpPr>
          <p:cNvPr id="8" name="Rectangle 7">
            <a:extLst>
              <a:ext uri="{FF2B5EF4-FFF2-40B4-BE49-F238E27FC236}">
                <a16:creationId xmlns:a16="http://schemas.microsoft.com/office/drawing/2014/main" id="{980D3217-4CF0-4633-9FC1-EB0EC12FE8E6}"/>
              </a:ext>
            </a:extLst>
          </p:cNvPr>
          <p:cNvSpPr/>
          <p:nvPr/>
        </p:nvSpPr>
        <p:spPr>
          <a:xfrm>
            <a:off x="427038" y="1322837"/>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US" sz="2000" kern="1200" baseline="0" dirty="0">
                <a:solidFill>
                  <a:schemeClr val="tx1"/>
                </a:solidFill>
              </a:rPr>
              <a:t>Azure Automation supports source control integration</a:t>
            </a:r>
            <a:endParaRPr lang="en-IN" sz="2000" kern="1200" dirty="0">
              <a:solidFill>
                <a:schemeClr val="tx1"/>
              </a:solidFill>
            </a:endParaRPr>
          </a:p>
        </p:txBody>
      </p:sp>
      <p:sp>
        <p:nvSpPr>
          <p:cNvPr id="9" name="Rectangle 8">
            <a:extLst>
              <a:ext uri="{FF2B5EF4-FFF2-40B4-BE49-F238E27FC236}">
                <a16:creationId xmlns:a16="http://schemas.microsoft.com/office/drawing/2014/main" id="{A9BD285C-0877-4CE8-AD3F-2F6962138A80}"/>
              </a:ext>
            </a:extLst>
          </p:cNvPr>
          <p:cNvSpPr/>
          <p:nvPr/>
        </p:nvSpPr>
        <p:spPr>
          <a:xfrm>
            <a:off x="427038" y="2198295"/>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a:solidFill>
                  <a:schemeClr val="tx1"/>
                </a:solidFill>
              </a:rPr>
              <a:t>Easier collaboration </a:t>
            </a:r>
            <a:endParaRPr lang="en-IN" sz="2000" kern="1200">
              <a:solidFill>
                <a:schemeClr val="tx1"/>
              </a:solidFill>
            </a:endParaRPr>
          </a:p>
        </p:txBody>
      </p:sp>
      <p:sp>
        <p:nvSpPr>
          <p:cNvPr id="10" name="Rectangle 9">
            <a:extLst>
              <a:ext uri="{FF2B5EF4-FFF2-40B4-BE49-F238E27FC236}">
                <a16:creationId xmlns:a16="http://schemas.microsoft.com/office/drawing/2014/main" id="{821107BE-2060-4EE5-8CD9-8620BB9BB7D7}"/>
              </a:ext>
            </a:extLst>
          </p:cNvPr>
          <p:cNvSpPr/>
          <p:nvPr/>
        </p:nvSpPr>
        <p:spPr>
          <a:xfrm>
            <a:off x="427038" y="3073753"/>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a:solidFill>
                  <a:schemeClr val="tx1"/>
                </a:solidFill>
              </a:rPr>
              <a:t>Increased auditing and traceability</a:t>
            </a:r>
            <a:endParaRPr lang="en-IN" sz="2000" kern="1200">
              <a:solidFill>
                <a:schemeClr val="tx1"/>
              </a:solidFill>
            </a:endParaRPr>
          </a:p>
        </p:txBody>
      </p:sp>
      <p:sp>
        <p:nvSpPr>
          <p:cNvPr id="11" name="Rectangle 10">
            <a:extLst>
              <a:ext uri="{FF2B5EF4-FFF2-40B4-BE49-F238E27FC236}">
                <a16:creationId xmlns:a16="http://schemas.microsoft.com/office/drawing/2014/main" id="{7EC12FDD-F1CB-49E6-B7EB-4CA0EC117F02}"/>
              </a:ext>
            </a:extLst>
          </p:cNvPr>
          <p:cNvSpPr/>
          <p:nvPr/>
        </p:nvSpPr>
        <p:spPr>
          <a:xfrm>
            <a:off x="427038" y="3949211"/>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a:solidFill>
                  <a:schemeClr val="tx1"/>
                </a:solidFill>
              </a:rPr>
              <a:t>Roll back to earlier versions of your runbooks</a:t>
            </a:r>
            <a:endParaRPr lang="en-IN" sz="2000" kern="1200">
              <a:solidFill>
                <a:schemeClr val="tx1"/>
              </a:solidFill>
            </a:endParaRPr>
          </a:p>
        </p:txBody>
      </p:sp>
      <p:sp>
        <p:nvSpPr>
          <p:cNvPr id="12" name="Rectangle 11">
            <a:extLst>
              <a:ext uri="{FF2B5EF4-FFF2-40B4-BE49-F238E27FC236}">
                <a16:creationId xmlns:a16="http://schemas.microsoft.com/office/drawing/2014/main" id="{B0D18ED9-D7FB-4712-B3DF-E697743F3F61}"/>
              </a:ext>
            </a:extLst>
          </p:cNvPr>
          <p:cNvSpPr/>
          <p:nvPr/>
        </p:nvSpPr>
        <p:spPr>
          <a:xfrm>
            <a:off x="427038" y="4824669"/>
            <a:ext cx="7642225" cy="97760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dirty="0">
                <a:solidFill>
                  <a:schemeClr val="tx1"/>
                </a:solidFill>
              </a:rPr>
              <a:t>Can push code from Azure Automation to source control or pull your runbooks from source control to Azure Automation</a:t>
            </a:r>
            <a:endParaRPr lang="en-IN" sz="2000" kern="1200" dirty="0">
              <a:solidFill>
                <a:schemeClr val="tx1"/>
              </a:solidFill>
            </a:endParaRPr>
          </a:p>
        </p:txBody>
      </p:sp>
      <p:sp>
        <p:nvSpPr>
          <p:cNvPr id="44" name="Rectangle 43">
            <a:extLst>
              <a:ext uri="{FF2B5EF4-FFF2-40B4-BE49-F238E27FC236}">
                <a16:creationId xmlns:a16="http://schemas.microsoft.com/office/drawing/2014/main" id="{88D73E76-07B1-43D7-881F-4B3FA67F5B1D}"/>
              </a:ext>
            </a:extLst>
          </p:cNvPr>
          <p:cNvSpPr/>
          <p:nvPr/>
        </p:nvSpPr>
        <p:spPr>
          <a:xfrm>
            <a:off x="8200571" y="1322836"/>
            <a:ext cx="3808867" cy="5354893"/>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91440" numCol="1" spcCol="1270" anchor="t" anchorCtr="0">
            <a:noAutofit/>
          </a:bodyPr>
          <a:lstStyle/>
          <a:p>
            <a:pPr lvl="0" algn="ctr" defTabSz="622300">
              <a:spcBef>
                <a:spcPct val="0"/>
              </a:spcBef>
              <a:spcAft>
                <a:spcPct val="35000"/>
              </a:spcAft>
            </a:pPr>
            <a:r>
              <a:rPr lang="en-US" sz="2000" dirty="0">
                <a:solidFill>
                  <a:schemeClr val="tx2"/>
                </a:solidFill>
                <a:latin typeface="+mj-lt"/>
              </a:rPr>
              <a:t>Azure Automation supports the following source Control options:</a:t>
            </a:r>
          </a:p>
        </p:txBody>
      </p:sp>
      <p:sp>
        <p:nvSpPr>
          <p:cNvPr id="41" name="Freeform: Shape 40">
            <a:extLst>
              <a:ext uri="{FF2B5EF4-FFF2-40B4-BE49-F238E27FC236}">
                <a16:creationId xmlns:a16="http://schemas.microsoft.com/office/drawing/2014/main" id="{AB478E68-52EC-4130-982B-4D4440D8A7CC}"/>
              </a:ext>
            </a:extLst>
          </p:cNvPr>
          <p:cNvSpPr/>
          <p:nvPr/>
        </p:nvSpPr>
        <p:spPr>
          <a:xfrm>
            <a:off x="8371204" y="2562999"/>
            <a:ext cx="3508375" cy="1203960"/>
          </a:xfrm>
          <a:prstGeom prst="rect">
            <a:avLst/>
          </a:prstGeom>
          <a:solidFill>
            <a:srgbClr val="243A5E"/>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622300">
              <a:spcBef>
                <a:spcPct val="0"/>
              </a:spcBef>
              <a:spcAft>
                <a:spcPct val="35000"/>
              </a:spcAft>
            </a:pPr>
            <a:r>
              <a:rPr lang="en-US" sz="2000" dirty="0">
                <a:solidFill>
                  <a:schemeClr val="bg1"/>
                </a:solidFill>
              </a:rPr>
              <a:t>GitHub</a:t>
            </a:r>
            <a:endParaRPr lang="en-IN" sz="2000" dirty="0">
              <a:solidFill>
                <a:schemeClr val="bg1"/>
              </a:solidFill>
            </a:endParaRPr>
          </a:p>
        </p:txBody>
      </p:sp>
      <p:sp>
        <p:nvSpPr>
          <p:cNvPr id="42" name="Freeform: Shape 41">
            <a:extLst>
              <a:ext uri="{FF2B5EF4-FFF2-40B4-BE49-F238E27FC236}">
                <a16:creationId xmlns:a16="http://schemas.microsoft.com/office/drawing/2014/main" id="{40FB6CBF-A7E6-49DB-9B29-DE8FE5C7970F}"/>
              </a:ext>
            </a:extLst>
          </p:cNvPr>
          <p:cNvSpPr/>
          <p:nvPr/>
        </p:nvSpPr>
        <p:spPr>
          <a:xfrm>
            <a:off x="8371204" y="3933800"/>
            <a:ext cx="3508375" cy="1203960"/>
          </a:xfrm>
          <a:prstGeom prst="rect">
            <a:avLst/>
          </a:prstGeom>
          <a:solidFill>
            <a:srgbClr val="243A5E"/>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622300">
              <a:spcBef>
                <a:spcPct val="0"/>
              </a:spcBef>
              <a:spcAft>
                <a:spcPct val="35000"/>
              </a:spcAft>
            </a:pPr>
            <a:r>
              <a:rPr lang="en-US" sz="2000">
                <a:solidFill>
                  <a:schemeClr val="bg1"/>
                </a:solidFill>
              </a:rPr>
              <a:t>Azure DevOps (Git)</a:t>
            </a:r>
            <a:endParaRPr lang="en-IN" sz="2000">
              <a:solidFill>
                <a:schemeClr val="bg1"/>
              </a:solidFill>
            </a:endParaRPr>
          </a:p>
        </p:txBody>
      </p:sp>
      <p:sp>
        <p:nvSpPr>
          <p:cNvPr id="43" name="Freeform: Shape 42">
            <a:extLst>
              <a:ext uri="{FF2B5EF4-FFF2-40B4-BE49-F238E27FC236}">
                <a16:creationId xmlns:a16="http://schemas.microsoft.com/office/drawing/2014/main" id="{812D18C5-AA7E-470A-9B3B-0AE33E0F5722}"/>
              </a:ext>
            </a:extLst>
          </p:cNvPr>
          <p:cNvSpPr/>
          <p:nvPr/>
        </p:nvSpPr>
        <p:spPr>
          <a:xfrm>
            <a:off x="8371204" y="5304605"/>
            <a:ext cx="3508375" cy="1203960"/>
          </a:xfrm>
          <a:prstGeom prst="rect">
            <a:avLst/>
          </a:prstGeom>
          <a:solidFill>
            <a:srgbClr val="243A5E"/>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622300">
              <a:spcBef>
                <a:spcPct val="0"/>
              </a:spcBef>
              <a:spcAft>
                <a:spcPct val="35000"/>
              </a:spcAft>
            </a:pPr>
            <a:r>
              <a:rPr lang="en-US" sz="2000">
                <a:solidFill>
                  <a:schemeClr val="bg1"/>
                </a:solidFill>
              </a:rPr>
              <a:t>Azure DevOps (TFVC)</a:t>
            </a:r>
            <a:endParaRPr lang="en-IN" sz="2000">
              <a:solidFill>
                <a:schemeClr val="bg1"/>
              </a:solidFill>
            </a:endParaRPr>
          </a:p>
        </p:txBody>
      </p:sp>
    </p:spTree>
    <p:extLst>
      <p:ext uri="{BB962C8B-B14F-4D97-AF65-F5344CB8AC3E}">
        <p14:creationId xmlns:p14="http://schemas.microsoft.com/office/powerpoint/2010/main" val="240446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Explore PowerShell workflows</a:t>
            </a:r>
          </a:p>
        </p:txBody>
      </p:sp>
      <p:pic>
        <p:nvPicPr>
          <p:cNvPr id="7" name="Picture 6" descr="Icon of an arrow that is branched to left and right">
            <a:extLst>
              <a:ext uri="{FF2B5EF4-FFF2-40B4-BE49-F238E27FC236}">
                <a16:creationId xmlns:a16="http://schemas.microsoft.com/office/drawing/2014/main" id="{51D9BFA7-B515-4FF0-AE07-D045A68238BC}"/>
              </a:ext>
            </a:extLst>
          </p:cNvPr>
          <p:cNvPicPr>
            <a:picLocks noChangeAspect="1"/>
          </p:cNvPicPr>
          <p:nvPr/>
        </p:nvPicPr>
        <p:blipFill>
          <a:blip r:embed="rId3"/>
          <a:stretch>
            <a:fillRect/>
          </a:stretch>
        </p:blipFill>
        <p:spPr>
          <a:xfrm>
            <a:off x="431429" y="1276436"/>
            <a:ext cx="950976" cy="950976"/>
          </a:xfrm>
          <a:prstGeom prst="rect">
            <a:avLst/>
          </a:prstGeom>
        </p:spPr>
      </p:pic>
      <p:sp>
        <p:nvSpPr>
          <p:cNvPr id="22" name="Rectangle 21">
            <a:extLst>
              <a:ext uri="{FF2B5EF4-FFF2-40B4-BE49-F238E27FC236}">
                <a16:creationId xmlns:a16="http://schemas.microsoft.com/office/drawing/2014/main" id="{21DF313C-8AA2-422D-9A1F-C2CC7DDC5520}"/>
              </a:ext>
            </a:extLst>
          </p:cNvPr>
          <p:cNvSpPr/>
          <p:nvPr/>
        </p:nvSpPr>
        <p:spPr>
          <a:xfrm>
            <a:off x="1682244" y="1582879"/>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Allows automation and orchestration of multi-environment tasks </a:t>
            </a:r>
          </a:p>
        </p:txBody>
      </p:sp>
      <p:cxnSp>
        <p:nvCxnSpPr>
          <p:cNvPr id="31" name="Straight Connector 30">
            <a:extLst>
              <a:ext uri="{FF2B5EF4-FFF2-40B4-BE49-F238E27FC236}">
                <a16:creationId xmlns:a16="http://schemas.microsoft.com/office/drawing/2014/main" id="{3F54998A-FBB7-4B4E-B818-B2528111A84E}"/>
              </a:ext>
              <a:ext uri="{C183D7F6-B498-43B3-948B-1728B52AA6E4}">
                <adec:decorative xmlns:adec="http://schemas.microsoft.com/office/drawing/2017/decorative" val="1"/>
              </a:ext>
            </a:extLst>
          </p:cNvPr>
          <p:cNvCxnSpPr>
            <a:cxnSpLocks/>
          </p:cNvCxnSpPr>
          <p:nvPr/>
        </p:nvCxnSpPr>
        <p:spPr>
          <a:xfrm flipV="1">
            <a:off x="1682244" y="2328720"/>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descr="Icon of a wrench and a clipboard">
            <a:extLst>
              <a:ext uri="{FF2B5EF4-FFF2-40B4-BE49-F238E27FC236}">
                <a16:creationId xmlns:a16="http://schemas.microsoft.com/office/drawing/2014/main" id="{C1A1283B-7F9E-4838-9064-B94FE768C906}"/>
              </a:ext>
            </a:extLst>
          </p:cNvPr>
          <p:cNvPicPr>
            <a:picLocks noChangeAspect="1"/>
          </p:cNvPicPr>
          <p:nvPr/>
        </p:nvPicPr>
        <p:blipFill>
          <a:blip r:embed="rId4"/>
          <a:stretch>
            <a:fillRect/>
          </a:stretch>
        </p:blipFill>
        <p:spPr>
          <a:xfrm>
            <a:off x="431075" y="2459662"/>
            <a:ext cx="950976" cy="950976"/>
          </a:xfrm>
          <a:prstGeom prst="rect">
            <a:avLst/>
          </a:prstGeom>
        </p:spPr>
      </p:pic>
      <p:sp>
        <p:nvSpPr>
          <p:cNvPr id="26" name="Rectangle 25">
            <a:extLst>
              <a:ext uri="{FF2B5EF4-FFF2-40B4-BE49-F238E27FC236}">
                <a16:creationId xmlns:a16="http://schemas.microsoft.com/office/drawing/2014/main" id="{D94ECC5A-3946-4CE0-A939-CB372019DE99}"/>
              </a:ext>
            </a:extLst>
          </p:cNvPr>
          <p:cNvSpPr/>
          <p:nvPr/>
        </p:nvSpPr>
        <p:spPr>
          <a:xfrm>
            <a:off x="1682243" y="2766783"/>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Built on PowerShell and based on Windows Workflow Foundation</a:t>
            </a:r>
          </a:p>
        </p:txBody>
      </p:sp>
      <p:cxnSp>
        <p:nvCxnSpPr>
          <p:cNvPr id="32" name="Straight Connector 31">
            <a:extLst>
              <a:ext uri="{FF2B5EF4-FFF2-40B4-BE49-F238E27FC236}">
                <a16:creationId xmlns:a16="http://schemas.microsoft.com/office/drawing/2014/main" id="{E63F1C37-466A-45FB-9D8D-BB8257730F9D}"/>
              </a:ext>
              <a:ext uri="{C183D7F6-B498-43B3-948B-1728B52AA6E4}">
                <adec:decorative xmlns:adec="http://schemas.microsoft.com/office/drawing/2017/decorative" val="1"/>
              </a:ext>
            </a:extLst>
          </p:cNvPr>
          <p:cNvCxnSpPr>
            <a:cxnSpLocks/>
          </p:cNvCxnSpPr>
          <p:nvPr/>
        </p:nvCxnSpPr>
        <p:spPr>
          <a:xfrm flipV="1">
            <a:off x="1671130" y="351262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three circles and aligned to three lines">
            <a:extLst>
              <a:ext uri="{FF2B5EF4-FFF2-40B4-BE49-F238E27FC236}">
                <a16:creationId xmlns:a16="http://schemas.microsoft.com/office/drawing/2014/main" id="{531ABFCC-97FC-4921-94DB-2D5556317DF1}"/>
              </a:ext>
            </a:extLst>
          </p:cNvPr>
          <p:cNvPicPr>
            <a:picLocks noChangeAspect="1"/>
          </p:cNvPicPr>
          <p:nvPr/>
        </p:nvPicPr>
        <p:blipFill>
          <a:blip r:embed="rId5"/>
          <a:stretch>
            <a:fillRect/>
          </a:stretch>
        </p:blipFill>
        <p:spPr>
          <a:xfrm>
            <a:off x="431429" y="3936645"/>
            <a:ext cx="950976" cy="950976"/>
          </a:xfrm>
          <a:prstGeom prst="rect">
            <a:avLst/>
          </a:prstGeom>
        </p:spPr>
      </p:pic>
      <p:sp>
        <p:nvSpPr>
          <p:cNvPr id="30" name="Rectangle 29">
            <a:extLst>
              <a:ext uri="{FF2B5EF4-FFF2-40B4-BE49-F238E27FC236}">
                <a16:creationId xmlns:a16="http://schemas.microsoft.com/office/drawing/2014/main" id="{A9463A7C-DB35-40DF-9659-70E6E7979B7E}"/>
              </a:ext>
            </a:extLst>
          </p:cNvPr>
          <p:cNvSpPr/>
          <p:nvPr/>
        </p:nvSpPr>
        <p:spPr>
          <a:xfrm>
            <a:off x="1682244" y="3936645"/>
            <a:ext cx="10323576" cy="24160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Characteristics:</a:t>
            </a:r>
          </a:p>
          <a:p>
            <a:pPr>
              <a:spcBef>
                <a:spcPts val="600"/>
              </a:spcBef>
              <a:spcAft>
                <a:spcPts val="600"/>
              </a:spcAft>
            </a:pPr>
            <a:r>
              <a:rPr lang="en-US" dirty="0">
                <a:solidFill>
                  <a:schemeClr val="tx1"/>
                </a:solidFill>
              </a:rPr>
              <a:t>Contain </a:t>
            </a:r>
            <a:r>
              <a:rPr lang="en-US" i="1" dirty="0">
                <a:solidFill>
                  <a:schemeClr val="tx1"/>
                </a:solidFill>
              </a:rPr>
              <a:t>Activities</a:t>
            </a:r>
            <a:r>
              <a:rPr lang="en-US" dirty="0">
                <a:solidFill>
                  <a:schemeClr val="tx1"/>
                </a:solidFill>
              </a:rPr>
              <a:t> </a:t>
            </a:r>
            <a:r>
              <a:rPr lang="en-US">
                <a:solidFill>
                  <a:schemeClr val="tx1"/>
                </a:solidFill>
              </a:rPr>
              <a:t>– which are a core component of a workflow, specific tasks in a workflow</a:t>
            </a:r>
            <a:endParaRPr lang="en-US" dirty="0">
              <a:solidFill>
                <a:schemeClr val="tx1"/>
              </a:solidFill>
            </a:endParaRPr>
          </a:p>
          <a:p>
            <a:pPr>
              <a:spcBef>
                <a:spcPts val="600"/>
              </a:spcBef>
              <a:spcAft>
                <a:spcPts val="600"/>
              </a:spcAft>
            </a:pPr>
            <a:r>
              <a:rPr lang="en-US" dirty="0">
                <a:solidFill>
                  <a:schemeClr val="tx1"/>
                </a:solidFill>
              </a:rPr>
              <a:t>Tasks can be run in parallel</a:t>
            </a:r>
          </a:p>
          <a:p>
            <a:pPr>
              <a:spcBef>
                <a:spcPts val="600"/>
              </a:spcBef>
              <a:spcAft>
                <a:spcPts val="600"/>
              </a:spcAft>
            </a:pPr>
            <a:r>
              <a:rPr lang="en-US" dirty="0">
                <a:solidFill>
                  <a:schemeClr val="tx1"/>
                </a:solidFill>
              </a:rPr>
              <a:t>Can be long-running and repeated over and over (idempotent)</a:t>
            </a:r>
          </a:p>
          <a:p>
            <a:pPr>
              <a:spcBef>
                <a:spcPts val="600"/>
              </a:spcBef>
              <a:spcAft>
                <a:spcPts val="600"/>
              </a:spcAft>
            </a:pPr>
            <a:r>
              <a:rPr lang="en-US" dirty="0">
                <a:solidFill>
                  <a:schemeClr val="tx1"/>
                </a:solidFill>
              </a:rPr>
              <a:t>Be interrupted</a:t>
            </a:r>
            <a:r>
              <a:rPr lang="en-IE" dirty="0">
                <a:solidFill>
                  <a:schemeClr val="tx1"/>
                </a:solidFill>
              </a:rPr>
              <a:t>—</a:t>
            </a:r>
            <a:r>
              <a:rPr lang="en-US" dirty="0">
                <a:solidFill>
                  <a:schemeClr val="tx1"/>
                </a:solidFill>
              </a:rPr>
              <a:t>can be stopped and restarted, suspended and resumed.</a:t>
            </a:r>
          </a:p>
          <a:p>
            <a:pPr>
              <a:spcBef>
                <a:spcPts val="600"/>
              </a:spcBef>
              <a:spcAft>
                <a:spcPts val="600"/>
              </a:spcAft>
            </a:pPr>
            <a:r>
              <a:rPr lang="en-US" dirty="0">
                <a:solidFill>
                  <a:schemeClr val="tx1"/>
                </a:solidFill>
              </a:rPr>
              <a:t>Continue after an unexpected interruption, such as a network outage or computer/server restart</a:t>
            </a:r>
            <a:endParaRPr lang="en-US" dirty="0">
              <a:solidFill>
                <a:schemeClr val="tx1"/>
              </a:solidFill>
              <a:latin typeface="+mj-lt"/>
            </a:endParaRPr>
          </a:p>
        </p:txBody>
      </p:sp>
    </p:spTree>
    <p:extLst>
      <p:ext uri="{BB962C8B-B14F-4D97-AF65-F5344CB8AC3E}">
        <p14:creationId xmlns:p14="http://schemas.microsoft.com/office/powerpoint/2010/main" val="14367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Create a workflow</a:t>
            </a:r>
          </a:p>
        </p:txBody>
      </p:sp>
      <p:sp>
        <p:nvSpPr>
          <p:cNvPr id="3" name="Rectangle 2">
            <a:extLst>
              <a:ext uri="{FF2B5EF4-FFF2-40B4-BE49-F238E27FC236}">
                <a16:creationId xmlns:a16="http://schemas.microsoft.com/office/drawing/2014/main" id="{BD031FC6-61B7-489A-B7EF-FD5BFCC180CE}"/>
              </a:ext>
            </a:extLst>
          </p:cNvPr>
          <p:cNvSpPr/>
          <p:nvPr/>
        </p:nvSpPr>
        <p:spPr>
          <a:xfrm>
            <a:off x="431799" y="1291844"/>
            <a:ext cx="2849333" cy="1828800"/>
          </a:xfrm>
          <a:prstGeom prst="rect">
            <a:avLst/>
          </a:prstGeom>
          <a:solidFill>
            <a:schemeClr val="bg1">
              <a:lumMod val="95000"/>
            </a:schemeClr>
          </a:solidFill>
        </p:spPr>
        <p:txBody>
          <a:bodyPr wrap="square" lIns="137160" tIns="91440" rIns="137160" bIns="914400">
            <a:noAutofit/>
          </a:bodyPr>
          <a:lstStyle/>
          <a:p>
            <a:r>
              <a:rPr lang="en-US" sz="2000" dirty="0"/>
              <a:t>There are syntax differences between PowerShell scripts and Workflows</a:t>
            </a:r>
          </a:p>
        </p:txBody>
      </p:sp>
      <p:sp>
        <p:nvSpPr>
          <p:cNvPr id="4" name="Rectangle 3">
            <a:extLst>
              <a:ext uri="{FF2B5EF4-FFF2-40B4-BE49-F238E27FC236}">
                <a16:creationId xmlns:a16="http://schemas.microsoft.com/office/drawing/2014/main" id="{D5A94E2A-9755-4401-B185-961B33566F14}"/>
              </a:ext>
            </a:extLst>
          </p:cNvPr>
          <p:cNvSpPr/>
          <p:nvPr/>
        </p:nvSpPr>
        <p:spPr>
          <a:xfrm>
            <a:off x="3711316" y="1300675"/>
            <a:ext cx="2624233" cy="1828800"/>
          </a:xfrm>
          <a:prstGeom prst="rect">
            <a:avLst/>
          </a:prstGeom>
          <a:solidFill>
            <a:schemeClr val="bg1">
              <a:lumMod val="95000"/>
            </a:schemeClr>
          </a:solidFill>
        </p:spPr>
        <p:txBody>
          <a:bodyPr wrap="square" lIns="137160" tIns="91440" rIns="137160" bIns="914400">
            <a:noAutofit/>
          </a:bodyPr>
          <a:lstStyle/>
          <a:p>
            <a:r>
              <a:rPr lang="en-US" sz="2000" dirty="0"/>
              <a:t>Requires keyword </a:t>
            </a:r>
            <a:r>
              <a:rPr lang="en-US" sz="2000" i="1" dirty="0">
                <a:latin typeface="+mj-lt"/>
              </a:rPr>
              <a:t>workflow</a:t>
            </a:r>
            <a:r>
              <a:rPr lang="en-US" sz="2000" dirty="0"/>
              <a:t> to identify a workflow command</a:t>
            </a:r>
          </a:p>
        </p:txBody>
      </p:sp>
      <p:sp>
        <p:nvSpPr>
          <p:cNvPr id="11" name="Rectangle 10">
            <a:extLst>
              <a:ext uri="{FF2B5EF4-FFF2-40B4-BE49-F238E27FC236}">
                <a16:creationId xmlns:a16="http://schemas.microsoft.com/office/drawing/2014/main" id="{09E1CA43-2752-4AD2-B9B3-EB7E5BF7B8AE}"/>
              </a:ext>
            </a:extLst>
          </p:cNvPr>
          <p:cNvSpPr/>
          <p:nvPr/>
        </p:nvSpPr>
        <p:spPr>
          <a:xfrm>
            <a:off x="6765733" y="1264958"/>
            <a:ext cx="2624233" cy="1828800"/>
          </a:xfrm>
          <a:prstGeom prst="rect">
            <a:avLst/>
          </a:prstGeom>
          <a:solidFill>
            <a:schemeClr val="bg1">
              <a:lumMod val="95000"/>
            </a:schemeClr>
          </a:solidFill>
        </p:spPr>
        <p:txBody>
          <a:bodyPr wrap="square" lIns="137160" tIns="91440" rIns="137160" bIns="914400">
            <a:noAutofit/>
          </a:bodyPr>
          <a:lstStyle/>
          <a:p>
            <a:r>
              <a:rPr lang="en-US" sz="2000"/>
              <a:t>Add parameter values using keyword </a:t>
            </a:r>
            <a:r>
              <a:rPr lang="en-US" sz="2000" i="1">
                <a:latin typeface="+mj-lt"/>
              </a:rPr>
              <a:t>Param</a:t>
            </a:r>
          </a:p>
        </p:txBody>
      </p:sp>
      <p:pic>
        <p:nvPicPr>
          <p:cNvPr id="9" name="Picture 8" descr="A Workflow coding image">
            <a:extLst>
              <a:ext uri="{FF2B5EF4-FFF2-40B4-BE49-F238E27FC236}">
                <a16:creationId xmlns:a16="http://schemas.microsoft.com/office/drawing/2014/main" id="{0DDB5184-ABDC-40AB-B29E-10B190F820F9}"/>
              </a:ext>
            </a:extLst>
          </p:cNvPr>
          <p:cNvPicPr>
            <a:picLocks noChangeAspect="1"/>
          </p:cNvPicPr>
          <p:nvPr/>
        </p:nvPicPr>
        <p:blipFill rotWithShape="1">
          <a:blip r:embed="rId3"/>
          <a:srcRect l="-11751" r="-11751"/>
          <a:stretch/>
        </p:blipFill>
        <p:spPr>
          <a:xfrm>
            <a:off x="431799" y="3261672"/>
            <a:ext cx="11566525" cy="3202193"/>
          </a:xfrm>
          <a:prstGeom prst="rect">
            <a:avLst/>
          </a:prstGeom>
          <a:solidFill>
            <a:srgbClr val="F5F2F0"/>
          </a:solidFill>
          <a:ln w="19050">
            <a:solidFill>
              <a:schemeClr val="tx2"/>
            </a:solidFill>
          </a:ln>
        </p:spPr>
      </p:pic>
    </p:spTree>
    <p:extLst>
      <p:ext uri="{BB962C8B-B14F-4D97-AF65-F5344CB8AC3E}">
        <p14:creationId xmlns:p14="http://schemas.microsoft.com/office/powerpoint/2010/main" val="4155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Explore hybrid management</a:t>
            </a:r>
          </a:p>
        </p:txBody>
      </p:sp>
      <p:sp>
        <p:nvSpPr>
          <p:cNvPr id="6" name="Text Placeholder 5"/>
          <p:cNvSpPr>
            <a:spLocks noGrp="1"/>
          </p:cNvSpPr>
          <p:nvPr>
            <p:ph type="body" sz="quarter" idx="4294967295"/>
          </p:nvPr>
        </p:nvSpPr>
        <p:spPr>
          <a:xfrm>
            <a:off x="858838" y="1189038"/>
            <a:ext cx="11577637" cy="676275"/>
          </a:xfrm>
        </p:spPr>
        <p:txBody>
          <a:bodyPr tIns="0" rIns="0" bIns="0"/>
          <a:lstStyle/>
          <a:p>
            <a:r>
              <a:rPr lang="en-IE" sz="2200" i="1" spc="0" dirty="0">
                <a:solidFill>
                  <a:schemeClr val="tx1"/>
                </a:solidFill>
              </a:rPr>
              <a:t>Hybrid Runbook Worker </a:t>
            </a:r>
            <a:r>
              <a:rPr lang="en-IE" sz="2200" spc="0" dirty="0">
                <a:solidFill>
                  <a:schemeClr val="tx1"/>
                </a:solidFill>
              </a:rPr>
              <a:t>feature of Azure Automation allows you to run runbooks that manage local resources in your private </a:t>
            </a:r>
            <a:r>
              <a:rPr lang="en-IE" sz="2200" spc="0" dirty="0" err="1">
                <a:solidFill>
                  <a:schemeClr val="tx1"/>
                </a:solidFill>
              </a:rPr>
              <a:t>datacenter</a:t>
            </a:r>
            <a:r>
              <a:rPr lang="en-IE" sz="2200" spc="0" dirty="0">
                <a:solidFill>
                  <a:schemeClr val="tx1"/>
                </a:solidFill>
              </a:rPr>
              <a:t>, on machines located in your </a:t>
            </a:r>
            <a:r>
              <a:rPr lang="en-IE" sz="2200" spc="0" dirty="0" err="1">
                <a:solidFill>
                  <a:schemeClr val="tx1"/>
                </a:solidFill>
              </a:rPr>
              <a:t>datacenter</a:t>
            </a:r>
            <a:r>
              <a:rPr lang="en-IE" sz="2200" spc="0" dirty="0">
                <a:solidFill>
                  <a:schemeClr val="tx1"/>
                </a:solidFill>
              </a:rPr>
              <a:t>.</a:t>
            </a:r>
            <a:endParaRPr lang="en-US" sz="2200" i="1" spc="0" dirty="0">
              <a:solidFill>
                <a:schemeClr val="tx1"/>
              </a:solidFill>
            </a:endParaRPr>
          </a:p>
        </p:txBody>
      </p:sp>
      <p:grpSp>
        <p:nvGrpSpPr>
          <p:cNvPr id="4" name="Group 3" descr="Diagram showing how Hybrid Management works">
            <a:extLst>
              <a:ext uri="{FF2B5EF4-FFF2-40B4-BE49-F238E27FC236}">
                <a16:creationId xmlns:a16="http://schemas.microsoft.com/office/drawing/2014/main" id="{ABF640BB-15CE-4A2D-821C-83557D1615E9}"/>
              </a:ext>
              <a:ext uri="{C183D7F6-B498-43B3-948B-1728B52AA6E4}">
                <adec:decorative xmlns:adec="http://schemas.microsoft.com/office/drawing/2017/decorative" val="0"/>
              </a:ext>
            </a:extLst>
          </p:cNvPr>
          <p:cNvGrpSpPr/>
          <p:nvPr/>
        </p:nvGrpSpPr>
        <p:grpSpPr>
          <a:xfrm>
            <a:off x="431799" y="2143879"/>
            <a:ext cx="11566328" cy="4401384"/>
            <a:chOff x="431799" y="2143879"/>
            <a:chExt cx="11566328" cy="4401384"/>
          </a:xfrm>
        </p:grpSpPr>
        <p:sp>
          <p:nvSpPr>
            <p:cNvPr id="83" name="Rectangle 82">
              <a:extLst>
                <a:ext uri="{FF2B5EF4-FFF2-40B4-BE49-F238E27FC236}">
                  <a16:creationId xmlns:a16="http://schemas.microsoft.com/office/drawing/2014/main" id="{707F887C-A9DF-4F05-953D-5FC5721F29E2}"/>
                </a:ext>
              </a:extLst>
            </p:cNvPr>
            <p:cNvSpPr/>
            <p:nvPr/>
          </p:nvSpPr>
          <p:spPr bwMode="auto">
            <a:xfrm>
              <a:off x="431799" y="2143879"/>
              <a:ext cx="6627761" cy="440138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a:solidFill>
                    <a:schemeClr val="tx1"/>
                  </a:solidFill>
                  <a:latin typeface="+mj-lt"/>
                  <a:ea typeface="Segoe UI" pitchFamily="34" charset="0"/>
                  <a:cs typeface="Segoe UI" pitchFamily="34" charset="0"/>
                </a:rPr>
                <a:t>On-Premises</a:t>
              </a:r>
              <a:endParaRPr lang="en-US" sz="2000" dirty="0">
                <a:solidFill>
                  <a:schemeClr val="tx1"/>
                </a:solidFill>
                <a:latin typeface="+mj-lt"/>
                <a:ea typeface="Segoe UI" pitchFamily="34" charset="0"/>
                <a:cs typeface="Segoe UI" pitchFamily="34" charset="0"/>
              </a:endParaRPr>
            </a:p>
          </p:txBody>
        </p:sp>
        <p:sp>
          <p:nvSpPr>
            <p:cNvPr id="130" name="Freeform 95" descr="Icon of a server">
              <a:extLst>
                <a:ext uri="{FF2B5EF4-FFF2-40B4-BE49-F238E27FC236}">
                  <a16:creationId xmlns:a16="http://schemas.microsoft.com/office/drawing/2014/main" id="{7EC47F47-8A25-47C9-A7C5-A97ECC49A88A}"/>
                </a:ext>
              </a:extLst>
            </p:cNvPr>
            <p:cNvSpPr>
              <a:spLocks noEditPoints="1"/>
            </p:cNvSpPr>
            <p:nvPr/>
          </p:nvSpPr>
          <p:spPr bwMode="auto">
            <a:xfrm>
              <a:off x="1235389" y="2886990"/>
              <a:ext cx="328043" cy="670430"/>
            </a:xfrm>
            <a:custGeom>
              <a:avLst/>
              <a:gdLst>
                <a:gd name="T0" fmla="*/ 786 w 787"/>
                <a:gd name="T1" fmla="*/ 833 h 1612"/>
                <a:gd name="T2" fmla="*/ 786 w 787"/>
                <a:gd name="T3" fmla="*/ 1581 h 1612"/>
                <a:gd name="T4" fmla="*/ 756 w 787"/>
                <a:gd name="T5" fmla="*/ 1612 h 1612"/>
                <a:gd name="T6" fmla="*/ 30 w 787"/>
                <a:gd name="T7" fmla="*/ 1612 h 1612"/>
                <a:gd name="T8" fmla="*/ 0 w 787"/>
                <a:gd name="T9" fmla="*/ 1582 h 1612"/>
                <a:gd name="T10" fmla="*/ 0 w 787"/>
                <a:gd name="T11" fmla="*/ 91 h 1612"/>
                <a:gd name="T12" fmla="*/ 89 w 787"/>
                <a:gd name="T13" fmla="*/ 1 h 1612"/>
                <a:gd name="T14" fmla="*/ 699 w 787"/>
                <a:gd name="T15" fmla="*/ 1 h 1612"/>
                <a:gd name="T16" fmla="*/ 787 w 787"/>
                <a:gd name="T17" fmla="*/ 89 h 1612"/>
                <a:gd name="T18" fmla="*/ 786 w 787"/>
                <a:gd name="T19" fmla="*/ 833 h 1612"/>
                <a:gd name="T20" fmla="*/ 393 w 787"/>
                <a:gd name="T21" fmla="*/ 239 h 1612"/>
                <a:gd name="T22" fmla="*/ 167 w 787"/>
                <a:gd name="T23" fmla="*/ 240 h 1612"/>
                <a:gd name="T24" fmla="*/ 121 w 787"/>
                <a:gd name="T25" fmla="*/ 285 h 1612"/>
                <a:gd name="T26" fmla="*/ 151 w 787"/>
                <a:gd name="T27" fmla="*/ 314 h 1612"/>
                <a:gd name="T28" fmla="*/ 617 w 787"/>
                <a:gd name="T29" fmla="*/ 314 h 1612"/>
                <a:gd name="T30" fmla="*/ 665 w 787"/>
                <a:gd name="T31" fmla="*/ 267 h 1612"/>
                <a:gd name="T32" fmla="*/ 637 w 787"/>
                <a:gd name="T33" fmla="*/ 239 h 1612"/>
                <a:gd name="T34" fmla="*/ 393 w 787"/>
                <a:gd name="T35" fmla="*/ 239 h 1612"/>
                <a:gd name="T36" fmla="*/ 395 w 787"/>
                <a:gd name="T37" fmla="*/ 1220 h 1612"/>
                <a:gd name="T38" fmla="*/ 167 w 787"/>
                <a:gd name="T39" fmla="*/ 1220 h 1612"/>
                <a:gd name="T40" fmla="*/ 121 w 787"/>
                <a:gd name="T41" fmla="*/ 1267 h 1612"/>
                <a:gd name="T42" fmla="*/ 149 w 787"/>
                <a:gd name="T43" fmla="*/ 1295 h 1612"/>
                <a:gd name="T44" fmla="*/ 615 w 787"/>
                <a:gd name="T45" fmla="*/ 1295 h 1612"/>
                <a:gd name="T46" fmla="*/ 666 w 787"/>
                <a:gd name="T47" fmla="*/ 1245 h 1612"/>
                <a:gd name="T48" fmla="*/ 639 w 787"/>
                <a:gd name="T49" fmla="*/ 1219 h 1612"/>
                <a:gd name="T50" fmla="*/ 395 w 787"/>
                <a:gd name="T51" fmla="*/ 1220 h 1612"/>
                <a:gd name="T52" fmla="*/ 393 w 787"/>
                <a:gd name="T53" fmla="*/ 1453 h 1612"/>
                <a:gd name="T54" fmla="*/ 619 w 787"/>
                <a:gd name="T55" fmla="*/ 1453 h 1612"/>
                <a:gd name="T56" fmla="*/ 665 w 787"/>
                <a:gd name="T57" fmla="*/ 1406 h 1612"/>
                <a:gd name="T58" fmla="*/ 637 w 787"/>
                <a:gd name="T59" fmla="*/ 1378 h 1612"/>
                <a:gd name="T60" fmla="*/ 171 w 787"/>
                <a:gd name="T61" fmla="*/ 1378 h 1612"/>
                <a:gd name="T62" fmla="*/ 121 w 787"/>
                <a:gd name="T63" fmla="*/ 1430 h 1612"/>
                <a:gd name="T64" fmla="*/ 145 w 787"/>
                <a:gd name="T65" fmla="*/ 1454 h 1612"/>
                <a:gd name="T66" fmla="*/ 393 w 787"/>
                <a:gd name="T67" fmla="*/ 1453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7" h="1612">
                  <a:moveTo>
                    <a:pt x="786" y="833"/>
                  </a:moveTo>
                  <a:cubicBezTo>
                    <a:pt x="786" y="1082"/>
                    <a:pt x="786" y="1332"/>
                    <a:pt x="786" y="1581"/>
                  </a:cubicBezTo>
                  <a:cubicBezTo>
                    <a:pt x="786" y="1612"/>
                    <a:pt x="786" y="1612"/>
                    <a:pt x="756" y="1612"/>
                  </a:cubicBezTo>
                  <a:cubicBezTo>
                    <a:pt x="514" y="1612"/>
                    <a:pt x="272" y="1612"/>
                    <a:pt x="30" y="1612"/>
                  </a:cubicBezTo>
                  <a:cubicBezTo>
                    <a:pt x="0" y="1612"/>
                    <a:pt x="0" y="1612"/>
                    <a:pt x="0" y="1582"/>
                  </a:cubicBezTo>
                  <a:cubicBezTo>
                    <a:pt x="0" y="1085"/>
                    <a:pt x="0" y="588"/>
                    <a:pt x="0" y="91"/>
                  </a:cubicBezTo>
                  <a:cubicBezTo>
                    <a:pt x="0" y="33"/>
                    <a:pt x="31" y="2"/>
                    <a:pt x="89" y="1"/>
                  </a:cubicBezTo>
                  <a:cubicBezTo>
                    <a:pt x="292" y="1"/>
                    <a:pt x="495" y="2"/>
                    <a:pt x="699" y="1"/>
                  </a:cubicBezTo>
                  <a:cubicBezTo>
                    <a:pt x="747" y="0"/>
                    <a:pt x="787" y="36"/>
                    <a:pt x="787" y="89"/>
                  </a:cubicBezTo>
                  <a:cubicBezTo>
                    <a:pt x="785" y="337"/>
                    <a:pt x="786" y="585"/>
                    <a:pt x="786" y="833"/>
                  </a:cubicBezTo>
                  <a:close/>
                  <a:moveTo>
                    <a:pt x="393" y="239"/>
                  </a:moveTo>
                  <a:cubicBezTo>
                    <a:pt x="318" y="239"/>
                    <a:pt x="242" y="239"/>
                    <a:pt x="167" y="240"/>
                  </a:cubicBezTo>
                  <a:cubicBezTo>
                    <a:pt x="115" y="240"/>
                    <a:pt x="121" y="232"/>
                    <a:pt x="121" y="285"/>
                  </a:cubicBezTo>
                  <a:cubicBezTo>
                    <a:pt x="121" y="314"/>
                    <a:pt x="121" y="314"/>
                    <a:pt x="151" y="314"/>
                  </a:cubicBezTo>
                  <a:cubicBezTo>
                    <a:pt x="307" y="314"/>
                    <a:pt x="462" y="314"/>
                    <a:pt x="617" y="314"/>
                  </a:cubicBezTo>
                  <a:cubicBezTo>
                    <a:pt x="671" y="314"/>
                    <a:pt x="665" y="321"/>
                    <a:pt x="665" y="267"/>
                  </a:cubicBezTo>
                  <a:cubicBezTo>
                    <a:pt x="665" y="240"/>
                    <a:pt x="665" y="239"/>
                    <a:pt x="637" y="239"/>
                  </a:cubicBezTo>
                  <a:cubicBezTo>
                    <a:pt x="556" y="239"/>
                    <a:pt x="474" y="239"/>
                    <a:pt x="393" y="239"/>
                  </a:cubicBezTo>
                  <a:close/>
                  <a:moveTo>
                    <a:pt x="395" y="1220"/>
                  </a:moveTo>
                  <a:cubicBezTo>
                    <a:pt x="319" y="1220"/>
                    <a:pt x="243" y="1219"/>
                    <a:pt x="167" y="1220"/>
                  </a:cubicBezTo>
                  <a:cubicBezTo>
                    <a:pt x="115" y="1220"/>
                    <a:pt x="122" y="1212"/>
                    <a:pt x="121" y="1267"/>
                  </a:cubicBezTo>
                  <a:cubicBezTo>
                    <a:pt x="121" y="1294"/>
                    <a:pt x="121" y="1295"/>
                    <a:pt x="149" y="1295"/>
                  </a:cubicBezTo>
                  <a:cubicBezTo>
                    <a:pt x="304" y="1295"/>
                    <a:pt x="460" y="1295"/>
                    <a:pt x="615" y="1295"/>
                  </a:cubicBezTo>
                  <a:cubicBezTo>
                    <a:pt x="672" y="1295"/>
                    <a:pt x="664" y="1302"/>
                    <a:pt x="666" y="1245"/>
                  </a:cubicBezTo>
                  <a:cubicBezTo>
                    <a:pt x="666" y="1224"/>
                    <a:pt x="659" y="1219"/>
                    <a:pt x="639" y="1219"/>
                  </a:cubicBezTo>
                  <a:cubicBezTo>
                    <a:pt x="558" y="1220"/>
                    <a:pt x="476" y="1220"/>
                    <a:pt x="395" y="1220"/>
                  </a:cubicBezTo>
                  <a:close/>
                  <a:moveTo>
                    <a:pt x="393" y="1453"/>
                  </a:moveTo>
                  <a:cubicBezTo>
                    <a:pt x="468" y="1453"/>
                    <a:pt x="544" y="1454"/>
                    <a:pt x="619" y="1453"/>
                  </a:cubicBezTo>
                  <a:cubicBezTo>
                    <a:pt x="671" y="1453"/>
                    <a:pt x="665" y="1461"/>
                    <a:pt x="665" y="1406"/>
                  </a:cubicBezTo>
                  <a:cubicBezTo>
                    <a:pt x="665" y="1379"/>
                    <a:pt x="665" y="1378"/>
                    <a:pt x="637" y="1378"/>
                  </a:cubicBezTo>
                  <a:cubicBezTo>
                    <a:pt x="482" y="1378"/>
                    <a:pt x="326" y="1378"/>
                    <a:pt x="171" y="1378"/>
                  </a:cubicBezTo>
                  <a:cubicBezTo>
                    <a:pt x="114" y="1379"/>
                    <a:pt x="122" y="1371"/>
                    <a:pt x="121" y="1430"/>
                  </a:cubicBezTo>
                  <a:cubicBezTo>
                    <a:pt x="120" y="1449"/>
                    <a:pt x="127" y="1454"/>
                    <a:pt x="145" y="1454"/>
                  </a:cubicBezTo>
                  <a:cubicBezTo>
                    <a:pt x="228" y="1453"/>
                    <a:pt x="310" y="1453"/>
                    <a:pt x="393" y="145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TextBox 87">
              <a:extLst>
                <a:ext uri="{FF2B5EF4-FFF2-40B4-BE49-F238E27FC236}">
                  <a16:creationId xmlns:a16="http://schemas.microsoft.com/office/drawing/2014/main" id="{2C2A709E-E3C5-4FE3-91F3-C1229AE3D818}"/>
                </a:ext>
              </a:extLst>
            </p:cNvPr>
            <p:cNvSpPr txBox="1">
              <a:spLocks/>
            </p:cNvSpPr>
            <p:nvPr/>
          </p:nvSpPr>
          <p:spPr>
            <a:xfrm>
              <a:off x="1049710" y="3520792"/>
              <a:ext cx="752895" cy="210294"/>
            </a:xfrm>
            <a:prstGeom prst="rect">
              <a:avLst/>
            </a:prstGeom>
            <a:noFill/>
          </p:spPr>
          <p:txBody>
            <a:bodyPr wrap="square" lIns="0" tIns="91440" rIns="0" bIns="0" rtlCol="0">
              <a:noAutofit/>
            </a:bodyPr>
            <a:lstStyle/>
            <a:p>
              <a:pPr algn="ctr">
                <a:lnSpc>
                  <a:spcPct val="90000"/>
                </a:lnSpc>
                <a:spcAft>
                  <a:spcPts val="600"/>
                </a:spcAft>
              </a:pPr>
              <a:r>
                <a:rPr lang="en-US" sz="1000" dirty="0"/>
                <a:t>Local Server</a:t>
              </a:r>
            </a:p>
          </p:txBody>
        </p:sp>
        <p:cxnSp>
          <p:nvCxnSpPr>
            <p:cNvPr id="22" name="Straight Arrow Connector 17" descr="Arrow pointing in both direction">
              <a:extLst>
                <a:ext uri="{FF2B5EF4-FFF2-40B4-BE49-F238E27FC236}">
                  <a16:creationId xmlns:a16="http://schemas.microsoft.com/office/drawing/2014/main" id="{4E4F6F46-7594-4ACA-9A90-4F488DC0C292}"/>
                </a:ext>
                <a:ext uri="{C183D7F6-B498-43B3-948B-1728B52AA6E4}">
                  <adec:decorative xmlns:adec="http://schemas.microsoft.com/office/drawing/2017/decorative" val="0"/>
                </a:ext>
              </a:extLst>
            </p:cNvPr>
            <p:cNvCxnSpPr>
              <a:cxnSpLocks/>
            </p:cNvCxnSpPr>
            <p:nvPr/>
          </p:nvCxnSpPr>
          <p:spPr>
            <a:xfrm>
              <a:off x="1639364" y="3233434"/>
              <a:ext cx="144323" cy="1632416"/>
            </a:xfrm>
            <a:prstGeom prst="bentConnector3">
              <a:avLst>
                <a:gd name="adj1" fmla="val 258395"/>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37" name="Freeform 46" descr="Icon of a triangle with lines extending out from it">
              <a:extLst>
                <a:ext uri="{FF2B5EF4-FFF2-40B4-BE49-F238E27FC236}">
                  <a16:creationId xmlns:a16="http://schemas.microsoft.com/office/drawing/2014/main" id="{A502125D-BE1F-471C-9FA6-9F6A8CDED066}"/>
                </a:ext>
              </a:extLst>
            </p:cNvPr>
            <p:cNvSpPr>
              <a:spLocks/>
            </p:cNvSpPr>
            <p:nvPr/>
          </p:nvSpPr>
          <p:spPr bwMode="auto">
            <a:xfrm>
              <a:off x="1136304" y="4617345"/>
              <a:ext cx="571034" cy="568196"/>
            </a:xfrm>
            <a:custGeom>
              <a:avLst/>
              <a:gdLst>
                <a:gd name="connsiteX0" fmla="*/ 2726271 w 6182157"/>
                <a:gd name="connsiteY0" fmla="*/ 5432293 h 6151431"/>
                <a:gd name="connsiteX1" fmla="*/ 3095764 w 6182157"/>
                <a:gd name="connsiteY1" fmla="*/ 5432293 h 6151431"/>
                <a:gd name="connsiteX2" fmla="*/ 3453143 w 6182157"/>
                <a:gd name="connsiteY2" fmla="*/ 5432293 h 6151431"/>
                <a:gd name="connsiteX3" fmla="*/ 3516744 w 6182157"/>
                <a:gd name="connsiteY3" fmla="*/ 5496014 h 6151431"/>
                <a:gd name="connsiteX4" fmla="*/ 3516744 w 6182157"/>
                <a:gd name="connsiteY4" fmla="*/ 6090744 h 6151431"/>
                <a:gd name="connsiteX5" fmla="*/ 3456172 w 6182157"/>
                <a:gd name="connsiteY5" fmla="*/ 6151431 h 6151431"/>
                <a:gd name="connsiteX6" fmla="*/ 2723242 w 6182157"/>
                <a:gd name="connsiteY6" fmla="*/ 6151431 h 6151431"/>
                <a:gd name="connsiteX7" fmla="*/ 2662669 w 6182157"/>
                <a:gd name="connsiteY7" fmla="*/ 6090744 h 6151431"/>
                <a:gd name="connsiteX8" fmla="*/ 2662669 w 6182157"/>
                <a:gd name="connsiteY8" fmla="*/ 5496014 h 6151431"/>
                <a:gd name="connsiteX9" fmla="*/ 2726271 w 6182157"/>
                <a:gd name="connsiteY9" fmla="*/ 5432293 h 6151431"/>
                <a:gd name="connsiteX10" fmla="*/ 2226737 w 6182157"/>
                <a:gd name="connsiteY10" fmla="*/ 3047488 h 6151431"/>
                <a:gd name="connsiteX11" fmla="*/ 2193819 w 6182157"/>
                <a:gd name="connsiteY11" fmla="*/ 3078995 h 6151431"/>
                <a:gd name="connsiteX12" fmla="*/ 1443132 w 6182157"/>
                <a:gd name="connsiteY12" fmla="*/ 4384824 h 6151431"/>
                <a:gd name="connsiteX13" fmla="*/ 1482482 w 6182157"/>
                <a:gd name="connsiteY13" fmla="*/ 4448597 h 6151431"/>
                <a:gd name="connsiteX14" fmla="*/ 3110990 w 6182157"/>
                <a:gd name="connsiteY14" fmla="*/ 4448597 h 6151431"/>
                <a:gd name="connsiteX15" fmla="*/ 4739497 w 6182157"/>
                <a:gd name="connsiteY15" fmla="*/ 4448597 h 6151431"/>
                <a:gd name="connsiteX16" fmla="*/ 4800036 w 6182157"/>
                <a:gd name="connsiteY16" fmla="*/ 4439487 h 6151431"/>
                <a:gd name="connsiteX17" fmla="*/ 4775821 w 6182157"/>
                <a:gd name="connsiteY17" fmla="*/ 4381787 h 6151431"/>
                <a:gd name="connsiteX18" fmla="*/ 4279398 w 6182157"/>
                <a:gd name="connsiteY18" fmla="*/ 3525406 h 6151431"/>
                <a:gd name="connsiteX19" fmla="*/ 4028160 w 6182157"/>
                <a:gd name="connsiteY19" fmla="*/ 3091142 h 6151431"/>
                <a:gd name="connsiteX20" fmla="*/ 3964594 w 6182157"/>
                <a:gd name="connsiteY20" fmla="*/ 3091142 h 6151431"/>
                <a:gd name="connsiteX21" fmla="*/ 3940378 w 6182157"/>
                <a:gd name="connsiteY21" fmla="*/ 3124547 h 6151431"/>
                <a:gd name="connsiteX22" fmla="*/ 3177583 w 6182157"/>
                <a:gd name="connsiteY22" fmla="*/ 4378750 h 6151431"/>
                <a:gd name="connsiteX23" fmla="*/ 3086774 w 6182157"/>
                <a:gd name="connsiteY23" fmla="*/ 4381787 h 6151431"/>
                <a:gd name="connsiteX24" fmla="*/ 2257385 w 6182157"/>
                <a:gd name="connsiteY24" fmla="*/ 3082032 h 6151431"/>
                <a:gd name="connsiteX25" fmla="*/ 2226737 w 6182157"/>
                <a:gd name="connsiteY25" fmla="*/ 3047488 h 6151431"/>
                <a:gd name="connsiteX26" fmla="*/ 5123324 w 6182157"/>
                <a:gd name="connsiteY26" fmla="*/ 2617517 h 6151431"/>
                <a:gd name="connsiteX27" fmla="*/ 5625513 w 6182157"/>
                <a:gd name="connsiteY27" fmla="*/ 2617517 h 6151431"/>
                <a:gd name="connsiteX28" fmla="*/ 6103501 w 6182157"/>
                <a:gd name="connsiteY28" fmla="*/ 2617517 h 6151431"/>
                <a:gd name="connsiteX29" fmla="*/ 6182157 w 6182157"/>
                <a:gd name="connsiteY29" fmla="*/ 2690375 h 6151431"/>
                <a:gd name="connsiteX30" fmla="*/ 6182157 w 6182157"/>
                <a:gd name="connsiteY30" fmla="*/ 3406811 h 6151431"/>
                <a:gd name="connsiteX31" fmla="*/ 6106526 w 6182157"/>
                <a:gd name="connsiteY31" fmla="*/ 3479669 h 6151431"/>
                <a:gd name="connsiteX32" fmla="*/ 5628539 w 6182157"/>
                <a:gd name="connsiteY32" fmla="*/ 3476633 h 6151431"/>
                <a:gd name="connsiteX33" fmla="*/ 5531731 w 6182157"/>
                <a:gd name="connsiteY33" fmla="*/ 3421990 h 6151431"/>
                <a:gd name="connsiteX34" fmla="*/ 5090047 w 6182157"/>
                <a:gd name="connsiteY34" fmla="*/ 2678232 h 6151431"/>
                <a:gd name="connsiteX35" fmla="*/ 5123324 w 6182157"/>
                <a:gd name="connsiteY35" fmla="*/ 2617517 h 6151431"/>
                <a:gd name="connsiteX36" fmla="*/ 69875 w 6182157"/>
                <a:gd name="connsiteY36" fmla="*/ 2617517 h 6151431"/>
                <a:gd name="connsiteX37" fmla="*/ 578206 w 6182157"/>
                <a:gd name="connsiteY37" fmla="*/ 2617517 h 6151431"/>
                <a:gd name="connsiteX38" fmla="*/ 1080486 w 6182157"/>
                <a:gd name="connsiteY38" fmla="*/ 2617517 h 6151431"/>
                <a:gd name="connsiteX39" fmla="*/ 1119821 w 6182157"/>
                <a:gd name="connsiteY39" fmla="*/ 2687339 h 6151431"/>
                <a:gd name="connsiteX40" fmla="*/ 687134 w 6182157"/>
                <a:gd name="connsiteY40" fmla="*/ 3421990 h 6151431"/>
                <a:gd name="connsiteX41" fmla="*/ 590310 w 6182157"/>
                <a:gd name="connsiteY41" fmla="*/ 3479669 h 6151431"/>
                <a:gd name="connsiteX42" fmla="*/ 69875 w 6182157"/>
                <a:gd name="connsiteY42" fmla="*/ 3479669 h 6151431"/>
                <a:gd name="connsiteX43" fmla="*/ 282 w 6182157"/>
                <a:gd name="connsiteY43" fmla="*/ 3409847 h 6151431"/>
                <a:gd name="connsiteX44" fmla="*/ 282 w 6182157"/>
                <a:gd name="connsiteY44" fmla="*/ 2687339 h 6151431"/>
                <a:gd name="connsiteX45" fmla="*/ 69875 w 6182157"/>
                <a:gd name="connsiteY45" fmla="*/ 2617517 h 6151431"/>
                <a:gd name="connsiteX46" fmla="*/ 3101085 w 6182157"/>
                <a:gd name="connsiteY46" fmla="*/ 1526040 h 6151431"/>
                <a:gd name="connsiteX47" fmla="*/ 3071604 w 6182157"/>
                <a:gd name="connsiteY47" fmla="*/ 1561338 h 6151431"/>
                <a:gd name="connsiteX48" fmla="*/ 3056485 w 6182157"/>
                <a:gd name="connsiteY48" fmla="*/ 1582592 h 6151431"/>
                <a:gd name="connsiteX49" fmla="*/ 2327781 w 6182157"/>
                <a:gd name="connsiteY49" fmla="*/ 2848752 h 6151431"/>
                <a:gd name="connsiteX50" fmla="*/ 2361041 w 6182157"/>
                <a:gd name="connsiteY50" fmla="*/ 2903406 h 6151431"/>
                <a:gd name="connsiteX51" fmla="*/ 3098817 w 6182157"/>
                <a:gd name="connsiteY51" fmla="*/ 2903406 h 6151431"/>
                <a:gd name="connsiteX52" fmla="*/ 3842639 w 6182157"/>
                <a:gd name="connsiteY52" fmla="*/ 2903406 h 6151431"/>
                <a:gd name="connsiteX53" fmla="*/ 3878923 w 6182157"/>
                <a:gd name="connsiteY53" fmla="*/ 2839643 h 6151431"/>
                <a:gd name="connsiteX54" fmla="*/ 3301402 w 6182157"/>
                <a:gd name="connsiteY54" fmla="*/ 1849791 h 6151431"/>
                <a:gd name="connsiteX55" fmla="*/ 3135101 w 6182157"/>
                <a:gd name="connsiteY55" fmla="*/ 1561338 h 6151431"/>
                <a:gd name="connsiteX56" fmla="*/ 3101085 w 6182157"/>
                <a:gd name="connsiteY56" fmla="*/ 1526040 h 6151431"/>
                <a:gd name="connsiteX57" fmla="*/ 3099299 w 6182157"/>
                <a:gd name="connsiteY57" fmla="*/ 0 h 6151431"/>
                <a:gd name="connsiteX58" fmla="*/ 3134479 w 6182157"/>
                <a:gd name="connsiteY58" fmla="*/ 43259 h 6151431"/>
                <a:gd name="connsiteX59" fmla="*/ 4232988 w 6182157"/>
                <a:gd name="connsiteY59" fmla="*/ 1888943 h 6151431"/>
                <a:gd name="connsiteX60" fmla="*/ 6139491 w 6182157"/>
                <a:gd name="connsiteY60" fmla="*/ 5088533 h 6151431"/>
                <a:gd name="connsiteX61" fmla="*/ 6160675 w 6182157"/>
                <a:gd name="connsiteY61" fmla="*/ 5152282 h 6151431"/>
                <a:gd name="connsiteX62" fmla="*/ 6094099 w 6182157"/>
                <a:gd name="connsiteY62" fmla="*/ 5164424 h 6151431"/>
                <a:gd name="connsiteX63" fmla="*/ 3110269 w 6182157"/>
                <a:gd name="connsiteY63" fmla="*/ 5164424 h 6151431"/>
                <a:gd name="connsiteX64" fmla="*/ 138544 w 6182157"/>
                <a:gd name="connsiteY64" fmla="*/ 5164424 h 6151431"/>
                <a:gd name="connsiteX65" fmla="*/ 87099 w 6182157"/>
                <a:gd name="connsiteY65" fmla="*/ 5085497 h 6151431"/>
                <a:gd name="connsiteX66" fmla="*/ 1309682 w 6182157"/>
                <a:gd name="connsiteY66" fmla="*/ 3015174 h 6151431"/>
                <a:gd name="connsiteX67" fmla="*/ 3052771 w 6182157"/>
                <a:gd name="connsiteY67" fmla="*/ 61473 h 6151431"/>
                <a:gd name="connsiteX68" fmla="*/ 3061850 w 6182157"/>
                <a:gd name="connsiteY68" fmla="*/ 43259 h 6151431"/>
                <a:gd name="connsiteX69" fmla="*/ 3099299 w 6182157"/>
                <a:gd name="connsiteY69" fmla="*/ 0 h 61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182157" h="6151431">
                  <a:moveTo>
                    <a:pt x="2726271" y="5432293"/>
                  </a:moveTo>
                  <a:cubicBezTo>
                    <a:pt x="2850445" y="5435328"/>
                    <a:pt x="2971590" y="5432293"/>
                    <a:pt x="3095764" y="5432293"/>
                  </a:cubicBezTo>
                  <a:cubicBezTo>
                    <a:pt x="3213881" y="5432293"/>
                    <a:pt x="3335026" y="5435328"/>
                    <a:pt x="3453143" y="5432293"/>
                  </a:cubicBezTo>
                  <a:cubicBezTo>
                    <a:pt x="3498572" y="5432293"/>
                    <a:pt x="3516744" y="5447465"/>
                    <a:pt x="3516744" y="5496014"/>
                  </a:cubicBezTo>
                  <a:cubicBezTo>
                    <a:pt x="3516744" y="5693246"/>
                    <a:pt x="3516744" y="5893513"/>
                    <a:pt x="3516744" y="6090744"/>
                  </a:cubicBezTo>
                  <a:cubicBezTo>
                    <a:pt x="3516744" y="6136260"/>
                    <a:pt x="3501601" y="6151431"/>
                    <a:pt x="3456172" y="6151431"/>
                  </a:cubicBezTo>
                  <a:cubicBezTo>
                    <a:pt x="3213881" y="6151431"/>
                    <a:pt x="2968561" y="6151431"/>
                    <a:pt x="2723242" y="6151431"/>
                  </a:cubicBezTo>
                  <a:cubicBezTo>
                    <a:pt x="2680841" y="6151431"/>
                    <a:pt x="2662669" y="6136260"/>
                    <a:pt x="2662669" y="6090744"/>
                  </a:cubicBezTo>
                  <a:cubicBezTo>
                    <a:pt x="2662669" y="5893513"/>
                    <a:pt x="2662669" y="5696281"/>
                    <a:pt x="2662669" y="5496014"/>
                  </a:cubicBezTo>
                  <a:cubicBezTo>
                    <a:pt x="2662669" y="5450499"/>
                    <a:pt x="2680841" y="5432293"/>
                    <a:pt x="2726271" y="5432293"/>
                  </a:cubicBezTo>
                  <a:close/>
                  <a:moveTo>
                    <a:pt x="2226737" y="3047488"/>
                  </a:moveTo>
                  <a:cubicBezTo>
                    <a:pt x="2217278" y="3045590"/>
                    <a:pt x="2207441" y="3054701"/>
                    <a:pt x="2193819" y="3078995"/>
                  </a:cubicBezTo>
                  <a:cubicBezTo>
                    <a:pt x="1942581" y="3516296"/>
                    <a:pt x="1691343" y="3947523"/>
                    <a:pt x="1443132" y="4384824"/>
                  </a:cubicBezTo>
                  <a:cubicBezTo>
                    <a:pt x="1403781" y="4448597"/>
                    <a:pt x="1406808" y="4448597"/>
                    <a:pt x="1482482" y="4448597"/>
                  </a:cubicBezTo>
                  <a:cubicBezTo>
                    <a:pt x="2027336" y="4448597"/>
                    <a:pt x="2569163" y="4448597"/>
                    <a:pt x="3110990" y="4448597"/>
                  </a:cubicBezTo>
                  <a:cubicBezTo>
                    <a:pt x="3652816" y="4448597"/>
                    <a:pt x="4197670" y="4448597"/>
                    <a:pt x="4739497" y="4448597"/>
                  </a:cubicBezTo>
                  <a:cubicBezTo>
                    <a:pt x="4760686" y="4448597"/>
                    <a:pt x="4790955" y="4460744"/>
                    <a:pt x="4800036" y="4439487"/>
                  </a:cubicBezTo>
                  <a:cubicBezTo>
                    <a:pt x="4812144" y="4418229"/>
                    <a:pt x="4787928" y="4400008"/>
                    <a:pt x="4775821" y="4381787"/>
                  </a:cubicBezTo>
                  <a:cubicBezTo>
                    <a:pt x="4612364" y="4096327"/>
                    <a:pt x="4445881" y="3810867"/>
                    <a:pt x="4279398" y="3525406"/>
                  </a:cubicBezTo>
                  <a:cubicBezTo>
                    <a:pt x="4194643" y="3379639"/>
                    <a:pt x="4109888" y="3236909"/>
                    <a:pt x="4028160" y="3091142"/>
                  </a:cubicBezTo>
                  <a:cubicBezTo>
                    <a:pt x="4000917" y="3045590"/>
                    <a:pt x="3985783" y="3048627"/>
                    <a:pt x="3964594" y="3091142"/>
                  </a:cubicBezTo>
                  <a:cubicBezTo>
                    <a:pt x="3958540" y="3103290"/>
                    <a:pt x="3949459" y="3112400"/>
                    <a:pt x="3940378" y="3124547"/>
                  </a:cubicBezTo>
                  <a:cubicBezTo>
                    <a:pt x="3686113" y="3543627"/>
                    <a:pt x="3431848" y="3962707"/>
                    <a:pt x="3177583" y="4378750"/>
                  </a:cubicBezTo>
                  <a:cubicBezTo>
                    <a:pt x="3132178" y="4451634"/>
                    <a:pt x="3132178" y="4451634"/>
                    <a:pt x="3086774" y="4381787"/>
                  </a:cubicBezTo>
                  <a:cubicBezTo>
                    <a:pt x="2808293" y="3947523"/>
                    <a:pt x="2532839" y="3513259"/>
                    <a:pt x="2257385" y="3082032"/>
                  </a:cubicBezTo>
                  <a:cubicBezTo>
                    <a:pt x="2245278" y="3062293"/>
                    <a:pt x="2236197" y="3049386"/>
                    <a:pt x="2226737" y="3047488"/>
                  </a:cubicBezTo>
                  <a:close/>
                  <a:moveTo>
                    <a:pt x="5123324" y="2617517"/>
                  </a:moveTo>
                  <a:cubicBezTo>
                    <a:pt x="5289712" y="2617517"/>
                    <a:pt x="5459125" y="2617517"/>
                    <a:pt x="5625513" y="2617517"/>
                  </a:cubicBezTo>
                  <a:cubicBezTo>
                    <a:pt x="5785851" y="2617517"/>
                    <a:pt x="5943163" y="2617517"/>
                    <a:pt x="6103501" y="2617517"/>
                  </a:cubicBezTo>
                  <a:cubicBezTo>
                    <a:pt x="6157955" y="2614481"/>
                    <a:pt x="6182157" y="2629660"/>
                    <a:pt x="6182157" y="2690375"/>
                  </a:cubicBezTo>
                  <a:cubicBezTo>
                    <a:pt x="6179132" y="2930199"/>
                    <a:pt x="6179132" y="3166987"/>
                    <a:pt x="6182157" y="3406811"/>
                  </a:cubicBezTo>
                  <a:cubicBezTo>
                    <a:pt x="6182157" y="3464490"/>
                    <a:pt x="6157955" y="3479669"/>
                    <a:pt x="6106526" y="3479669"/>
                  </a:cubicBezTo>
                  <a:cubicBezTo>
                    <a:pt x="5946189" y="3476633"/>
                    <a:pt x="5788876" y="3476633"/>
                    <a:pt x="5628539" y="3476633"/>
                  </a:cubicBezTo>
                  <a:cubicBezTo>
                    <a:pt x="5583160" y="3479669"/>
                    <a:pt x="5555933" y="3464490"/>
                    <a:pt x="5531731" y="3421990"/>
                  </a:cubicBezTo>
                  <a:cubicBezTo>
                    <a:pt x="5386520" y="3173058"/>
                    <a:pt x="5235258" y="2927163"/>
                    <a:pt x="5090047" y="2678232"/>
                  </a:cubicBezTo>
                  <a:cubicBezTo>
                    <a:pt x="5059794" y="2626624"/>
                    <a:pt x="5062819" y="2617517"/>
                    <a:pt x="5123324" y="2617517"/>
                  </a:cubicBezTo>
                  <a:close/>
                  <a:moveTo>
                    <a:pt x="69875" y="2617517"/>
                  </a:moveTo>
                  <a:cubicBezTo>
                    <a:pt x="239319" y="2617517"/>
                    <a:pt x="408762" y="2617517"/>
                    <a:pt x="578206" y="2617517"/>
                  </a:cubicBezTo>
                  <a:cubicBezTo>
                    <a:pt x="744624" y="2617517"/>
                    <a:pt x="911042" y="2617517"/>
                    <a:pt x="1080486" y="2617517"/>
                  </a:cubicBezTo>
                  <a:cubicBezTo>
                    <a:pt x="1153105" y="2617517"/>
                    <a:pt x="1156131" y="2626624"/>
                    <a:pt x="1119821" y="2687339"/>
                  </a:cubicBezTo>
                  <a:cubicBezTo>
                    <a:pt x="977610" y="2930199"/>
                    <a:pt x="829346" y="3176094"/>
                    <a:pt x="687134" y="3421990"/>
                  </a:cubicBezTo>
                  <a:cubicBezTo>
                    <a:pt x="662928" y="3464490"/>
                    <a:pt x="635696" y="3479669"/>
                    <a:pt x="590310" y="3479669"/>
                  </a:cubicBezTo>
                  <a:cubicBezTo>
                    <a:pt x="417840" y="3476633"/>
                    <a:pt x="242345" y="3476633"/>
                    <a:pt x="69875" y="3479669"/>
                  </a:cubicBezTo>
                  <a:cubicBezTo>
                    <a:pt x="18436" y="3479669"/>
                    <a:pt x="-2744" y="3464490"/>
                    <a:pt x="282" y="3409847"/>
                  </a:cubicBezTo>
                  <a:cubicBezTo>
                    <a:pt x="282" y="3166987"/>
                    <a:pt x="282" y="2927163"/>
                    <a:pt x="282" y="2687339"/>
                  </a:cubicBezTo>
                  <a:cubicBezTo>
                    <a:pt x="-2744" y="2632695"/>
                    <a:pt x="18436" y="2614481"/>
                    <a:pt x="69875" y="2617517"/>
                  </a:cubicBezTo>
                  <a:close/>
                  <a:moveTo>
                    <a:pt x="3101085" y="1526040"/>
                  </a:moveTo>
                  <a:cubicBezTo>
                    <a:pt x="3090502" y="1526420"/>
                    <a:pt x="3080675" y="1538565"/>
                    <a:pt x="3071604" y="1561338"/>
                  </a:cubicBezTo>
                  <a:cubicBezTo>
                    <a:pt x="3065556" y="1570447"/>
                    <a:pt x="3062533" y="1576520"/>
                    <a:pt x="3056485" y="1582592"/>
                  </a:cubicBezTo>
                  <a:cubicBezTo>
                    <a:pt x="2814592" y="2004645"/>
                    <a:pt x="2572698" y="2426699"/>
                    <a:pt x="2327781" y="2848752"/>
                  </a:cubicBezTo>
                  <a:cubicBezTo>
                    <a:pt x="2297544" y="2903406"/>
                    <a:pt x="2297544" y="2903406"/>
                    <a:pt x="2361041" y="2903406"/>
                  </a:cubicBezTo>
                  <a:cubicBezTo>
                    <a:pt x="2608982" y="2903406"/>
                    <a:pt x="2853899" y="2903406"/>
                    <a:pt x="3098817" y="2903406"/>
                  </a:cubicBezTo>
                  <a:cubicBezTo>
                    <a:pt x="3346757" y="2903406"/>
                    <a:pt x="3594698" y="2903406"/>
                    <a:pt x="3842639" y="2903406"/>
                  </a:cubicBezTo>
                  <a:cubicBezTo>
                    <a:pt x="3915207" y="2903406"/>
                    <a:pt x="3915207" y="2903406"/>
                    <a:pt x="3878923" y="2839643"/>
                  </a:cubicBezTo>
                  <a:cubicBezTo>
                    <a:pt x="3685408" y="2508680"/>
                    <a:pt x="3494917" y="2177718"/>
                    <a:pt x="3301402" y="1849791"/>
                  </a:cubicBezTo>
                  <a:cubicBezTo>
                    <a:pt x="3246976" y="1752628"/>
                    <a:pt x="3189527" y="1658501"/>
                    <a:pt x="3135101" y="1561338"/>
                  </a:cubicBezTo>
                  <a:cubicBezTo>
                    <a:pt x="3123006" y="1537047"/>
                    <a:pt x="3111667" y="1525661"/>
                    <a:pt x="3101085" y="1526040"/>
                  </a:cubicBezTo>
                  <a:close/>
                  <a:moveTo>
                    <a:pt x="3099299" y="0"/>
                  </a:moveTo>
                  <a:cubicBezTo>
                    <a:pt x="3108756" y="0"/>
                    <a:pt x="3117835" y="14420"/>
                    <a:pt x="3134479" y="43259"/>
                  </a:cubicBezTo>
                  <a:cubicBezTo>
                    <a:pt x="3500649" y="656463"/>
                    <a:pt x="3866818" y="1272703"/>
                    <a:pt x="4232988" y="1888943"/>
                  </a:cubicBezTo>
                  <a:cubicBezTo>
                    <a:pt x="4868489" y="2954461"/>
                    <a:pt x="5503991" y="4019979"/>
                    <a:pt x="6139491" y="5088533"/>
                  </a:cubicBezTo>
                  <a:cubicBezTo>
                    <a:pt x="6148570" y="5106747"/>
                    <a:pt x="6175806" y="5127996"/>
                    <a:pt x="6160675" y="5152282"/>
                  </a:cubicBezTo>
                  <a:cubicBezTo>
                    <a:pt x="6148570" y="5173531"/>
                    <a:pt x="6118309" y="5164424"/>
                    <a:pt x="6094099" y="5164424"/>
                  </a:cubicBezTo>
                  <a:cubicBezTo>
                    <a:pt x="5098480" y="5164424"/>
                    <a:pt x="4105888" y="5164424"/>
                    <a:pt x="3110269" y="5164424"/>
                  </a:cubicBezTo>
                  <a:cubicBezTo>
                    <a:pt x="2120703" y="5164424"/>
                    <a:pt x="1128111" y="5164424"/>
                    <a:pt x="138544" y="5164424"/>
                  </a:cubicBezTo>
                  <a:cubicBezTo>
                    <a:pt x="41706" y="5164424"/>
                    <a:pt x="41706" y="5164424"/>
                    <a:pt x="87099" y="5085497"/>
                  </a:cubicBezTo>
                  <a:cubicBezTo>
                    <a:pt x="495636" y="4396401"/>
                    <a:pt x="901146" y="3707305"/>
                    <a:pt x="1309682" y="3015174"/>
                  </a:cubicBezTo>
                  <a:cubicBezTo>
                    <a:pt x="1890712" y="2031619"/>
                    <a:pt x="2471742" y="1045028"/>
                    <a:pt x="3052771" y="61473"/>
                  </a:cubicBezTo>
                  <a:cubicBezTo>
                    <a:pt x="3055798" y="55401"/>
                    <a:pt x="3058824" y="49330"/>
                    <a:pt x="3061850" y="43259"/>
                  </a:cubicBezTo>
                  <a:cubicBezTo>
                    <a:pt x="3080007" y="14420"/>
                    <a:pt x="3089842" y="0"/>
                    <a:pt x="3099299" y="0"/>
                  </a:cubicBezTo>
                  <a:close/>
                </a:path>
              </a:pathLst>
            </a:custGeom>
            <a:solidFill>
              <a:schemeClr val="tx2"/>
            </a:solidFill>
            <a:ln>
              <a:noFill/>
            </a:ln>
          </p:spPr>
          <p:txBody>
            <a:bodyPr vert="horz" wrap="square" lIns="89642" tIns="44821" rIns="89642" bIns="44821" numCol="1" anchor="t" anchorCtr="0" compatLnSpc="1">
              <a:prstTxWarp prst="textNoShape">
                <a:avLst/>
              </a:prstTxWarp>
              <a:noAutofit/>
            </a:bodyPr>
            <a:lstStyle/>
            <a:p>
              <a:pPr defTabSz="896386"/>
              <a:endParaRPr lang="en-US" sz="1765" kern="0"/>
            </a:p>
          </p:txBody>
        </p:sp>
        <p:sp>
          <p:nvSpPr>
            <p:cNvPr id="89" name="TextBox 88">
              <a:extLst>
                <a:ext uri="{FF2B5EF4-FFF2-40B4-BE49-F238E27FC236}">
                  <a16:creationId xmlns:a16="http://schemas.microsoft.com/office/drawing/2014/main" id="{2437E623-4D49-4DBE-AE15-EA531F98ACD3}"/>
                </a:ext>
              </a:extLst>
            </p:cNvPr>
            <p:cNvSpPr txBox="1">
              <a:spLocks/>
            </p:cNvSpPr>
            <p:nvPr/>
          </p:nvSpPr>
          <p:spPr>
            <a:xfrm>
              <a:off x="937615" y="5168448"/>
              <a:ext cx="968413" cy="230832"/>
            </a:xfrm>
            <a:prstGeom prst="rect">
              <a:avLst/>
            </a:prstGeom>
            <a:noFill/>
          </p:spPr>
          <p:txBody>
            <a:bodyPr wrap="square" lIns="0" tIns="91440" rIns="0" bIns="0" rtlCol="0">
              <a:spAutoFit/>
            </a:bodyPr>
            <a:lstStyle/>
            <a:p>
              <a:pPr algn="ctr">
                <a:lnSpc>
                  <a:spcPct val="90000"/>
                </a:lnSpc>
                <a:spcAft>
                  <a:spcPts val="600"/>
                </a:spcAft>
              </a:pPr>
              <a:r>
                <a:rPr lang="en-US" sz="1000" dirty="0"/>
                <a:t>Local Resources</a:t>
              </a:r>
            </a:p>
          </p:txBody>
        </p:sp>
        <p:cxnSp>
          <p:nvCxnSpPr>
            <p:cNvPr id="18" name="Straight Arrow Connector 17" descr="Line connector">
              <a:extLst>
                <a:ext uri="{FF2B5EF4-FFF2-40B4-BE49-F238E27FC236}">
                  <a16:creationId xmlns:a16="http://schemas.microsoft.com/office/drawing/2014/main" id="{867BF491-E4B4-446E-9722-91E6AA69D170}"/>
                </a:ext>
                <a:ext uri="{C183D7F6-B498-43B3-948B-1728B52AA6E4}">
                  <adec:decorative xmlns:adec="http://schemas.microsoft.com/office/drawing/2017/decorative" val="0"/>
                </a:ext>
              </a:extLst>
            </p:cNvPr>
            <p:cNvCxnSpPr>
              <a:cxnSpLocks/>
            </p:cNvCxnSpPr>
            <p:nvPr/>
          </p:nvCxnSpPr>
          <p:spPr>
            <a:xfrm flipH="1">
              <a:off x="2009775" y="4225152"/>
              <a:ext cx="1516992" cy="0"/>
            </a:xfrm>
            <a:prstGeom prst="straightConnector1">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78" descr="Arrow pointing right">
              <a:extLst>
                <a:ext uri="{FF2B5EF4-FFF2-40B4-BE49-F238E27FC236}">
                  <a16:creationId xmlns:a16="http://schemas.microsoft.com/office/drawing/2014/main" id="{6E86DFE0-E324-44C7-967C-A257995FB0C5}"/>
                </a:ext>
                <a:ext uri="{C183D7F6-B498-43B3-948B-1728B52AA6E4}">
                  <adec:decorative xmlns:adec="http://schemas.microsoft.com/office/drawing/2017/decorative" val="0"/>
                </a:ext>
              </a:extLst>
            </p:cNvPr>
            <p:cNvCxnSpPr>
              <a:cxnSpLocks/>
            </p:cNvCxnSpPr>
            <p:nvPr/>
          </p:nvCxnSpPr>
          <p:spPr>
            <a:xfrm>
              <a:off x="2425700" y="4226631"/>
              <a:ext cx="6248400" cy="1475669"/>
            </a:xfrm>
            <a:prstGeom prst="bentConnector3">
              <a:avLst>
                <a:gd name="adj1" fmla="val 122"/>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9540C0E-4A80-493E-AEC4-EFB2D97CE4C5}"/>
                </a:ext>
              </a:extLst>
            </p:cNvPr>
            <p:cNvSpPr/>
            <p:nvPr/>
          </p:nvSpPr>
          <p:spPr bwMode="auto">
            <a:xfrm>
              <a:off x="3526767" y="2515030"/>
              <a:ext cx="2304617" cy="3105870"/>
            </a:xfrm>
            <a:prstGeom prst="rect">
              <a:avLst/>
            </a:prstGeom>
            <a:solidFill>
              <a:schemeClr val="tx2">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Hybrid Runbook</a:t>
              </a:r>
            </a:p>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Worker group</a:t>
              </a:r>
            </a:p>
          </p:txBody>
        </p:sp>
        <p:pic>
          <p:nvPicPr>
            <p:cNvPr id="24" name="Picture 23" descr="Icon of a computer and Runbook icon on the screen">
              <a:extLst>
                <a:ext uri="{FF2B5EF4-FFF2-40B4-BE49-F238E27FC236}">
                  <a16:creationId xmlns:a16="http://schemas.microsoft.com/office/drawing/2014/main" id="{B994A327-E7B0-4045-941A-6E15C67F30A7}"/>
                </a:ext>
              </a:extLst>
            </p:cNvPr>
            <p:cNvPicPr>
              <a:picLocks noChangeAspect="1"/>
            </p:cNvPicPr>
            <p:nvPr/>
          </p:nvPicPr>
          <p:blipFill>
            <a:blip r:embed="rId3"/>
            <a:stretch>
              <a:fillRect/>
            </a:stretch>
          </p:blipFill>
          <p:spPr>
            <a:xfrm>
              <a:off x="4374275" y="3144487"/>
              <a:ext cx="609600" cy="611124"/>
            </a:xfrm>
            <a:prstGeom prst="rect">
              <a:avLst/>
            </a:prstGeom>
          </p:spPr>
        </p:pic>
        <p:sp>
          <p:nvSpPr>
            <p:cNvPr id="5" name="TextBox 4">
              <a:extLst>
                <a:ext uri="{FF2B5EF4-FFF2-40B4-BE49-F238E27FC236}">
                  <a16:creationId xmlns:a16="http://schemas.microsoft.com/office/drawing/2014/main" id="{4FC8A56E-77D1-4F4D-A82B-4955F32E2264}"/>
                </a:ext>
              </a:extLst>
            </p:cNvPr>
            <p:cNvSpPr txBox="1">
              <a:spLocks/>
            </p:cNvSpPr>
            <p:nvPr/>
          </p:nvSpPr>
          <p:spPr>
            <a:xfrm>
              <a:off x="3569869" y="3796219"/>
              <a:ext cx="2214312" cy="397032"/>
            </a:xfrm>
            <a:prstGeom prst="rect">
              <a:avLst/>
            </a:prstGeom>
            <a:noFill/>
          </p:spPr>
          <p:txBody>
            <a:bodyPr wrap="none" lIns="0" tIns="91440" rIns="0" bIns="0" rtlCol="0">
              <a:noAutofit/>
            </a:bodyPr>
            <a:lstStyle/>
            <a:p>
              <a:pPr algn="ctr">
                <a:lnSpc>
                  <a:spcPct val="90000"/>
                </a:lnSpc>
                <a:spcAft>
                  <a:spcPts val="600"/>
                </a:spcAft>
              </a:pPr>
              <a:r>
                <a:rPr lang="en-US" sz="1100" dirty="0"/>
                <a:t>Windows Hybrid </a:t>
              </a:r>
              <a:br>
                <a:rPr lang="en-US" sz="1100" dirty="0"/>
              </a:br>
              <a:r>
                <a:rPr lang="en-US" sz="1100" dirty="0"/>
                <a:t>Runbook Worker</a:t>
              </a:r>
            </a:p>
          </p:txBody>
        </p:sp>
        <p:pic>
          <p:nvPicPr>
            <p:cNvPr id="55" name="Picture 54" descr="Icon of a computer and Runbook icon on the screen">
              <a:extLst>
                <a:ext uri="{FF2B5EF4-FFF2-40B4-BE49-F238E27FC236}">
                  <a16:creationId xmlns:a16="http://schemas.microsoft.com/office/drawing/2014/main" id="{267034A5-2EBE-4780-89D1-2C71F65A2FD3}"/>
                </a:ext>
              </a:extLst>
            </p:cNvPr>
            <p:cNvPicPr>
              <a:picLocks noChangeAspect="1"/>
            </p:cNvPicPr>
            <p:nvPr/>
          </p:nvPicPr>
          <p:blipFill>
            <a:blip r:embed="rId3"/>
            <a:stretch>
              <a:fillRect/>
            </a:stretch>
          </p:blipFill>
          <p:spPr>
            <a:xfrm>
              <a:off x="4374275" y="4401645"/>
              <a:ext cx="609600" cy="611124"/>
            </a:xfrm>
            <a:prstGeom prst="rect">
              <a:avLst/>
            </a:prstGeom>
          </p:spPr>
        </p:pic>
        <p:sp>
          <p:nvSpPr>
            <p:cNvPr id="13" name="TextBox 12">
              <a:extLst>
                <a:ext uri="{FF2B5EF4-FFF2-40B4-BE49-F238E27FC236}">
                  <a16:creationId xmlns:a16="http://schemas.microsoft.com/office/drawing/2014/main" id="{6912F705-8ED9-43AF-BBEE-194CBFF1EC57}"/>
                </a:ext>
              </a:extLst>
            </p:cNvPr>
            <p:cNvSpPr txBox="1">
              <a:spLocks/>
            </p:cNvSpPr>
            <p:nvPr/>
          </p:nvSpPr>
          <p:spPr>
            <a:xfrm>
              <a:off x="3569875" y="5007625"/>
              <a:ext cx="2214301" cy="397032"/>
            </a:xfrm>
            <a:prstGeom prst="rect">
              <a:avLst/>
            </a:prstGeom>
            <a:noFill/>
          </p:spPr>
          <p:txBody>
            <a:bodyPr wrap="square" lIns="0" tIns="91440" rIns="0" bIns="0" rtlCol="0">
              <a:spAutoFit/>
            </a:bodyPr>
            <a:lstStyle/>
            <a:p>
              <a:pPr algn="ctr">
                <a:lnSpc>
                  <a:spcPct val="90000"/>
                </a:lnSpc>
                <a:spcAft>
                  <a:spcPts val="600"/>
                </a:spcAft>
              </a:pPr>
              <a:r>
                <a:rPr lang="en-US" sz="1100" dirty="0"/>
                <a:t>Linux Hybrid </a:t>
              </a:r>
              <a:br>
                <a:rPr lang="en-US" sz="1100" dirty="0"/>
              </a:br>
              <a:r>
                <a:rPr lang="en-US" sz="1100" dirty="0"/>
                <a:t>Runbook Worker</a:t>
              </a:r>
            </a:p>
          </p:txBody>
        </p:sp>
        <p:sp>
          <p:nvSpPr>
            <p:cNvPr id="39" name="TextBox 38">
              <a:extLst>
                <a:ext uri="{FF2B5EF4-FFF2-40B4-BE49-F238E27FC236}">
                  <a16:creationId xmlns:a16="http://schemas.microsoft.com/office/drawing/2014/main" id="{B6FC5DD4-223B-4FFD-A505-1EF7373B9DF9}"/>
                </a:ext>
              </a:extLst>
            </p:cNvPr>
            <p:cNvSpPr txBox="1"/>
            <p:nvPr/>
          </p:nvSpPr>
          <p:spPr>
            <a:xfrm>
              <a:off x="6224914" y="3712491"/>
              <a:ext cx="636328" cy="193899"/>
            </a:xfrm>
            <a:prstGeom prst="rect">
              <a:avLst/>
            </a:prstGeom>
            <a:noFill/>
          </p:spPr>
          <p:txBody>
            <a:bodyPr wrap="none" lIns="0" tIns="0" rIns="0" bIns="0" rtlCol="0">
              <a:spAutoFit/>
            </a:bodyPr>
            <a:lstStyle/>
            <a:p>
              <a:pPr>
                <a:lnSpc>
                  <a:spcPct val="90000"/>
                </a:lnSpc>
                <a:spcAft>
                  <a:spcPts val="600"/>
                </a:spcAft>
              </a:pPr>
              <a:r>
                <a:rPr lang="en-US" sz="1400">
                  <a:solidFill>
                    <a:srgbClr val="243A5E"/>
                  </a:solidFill>
                </a:rPr>
                <a:t>TCP 443</a:t>
              </a:r>
            </a:p>
          </p:txBody>
        </p:sp>
        <p:cxnSp>
          <p:nvCxnSpPr>
            <p:cNvPr id="74" name="Straight Arrow Connector 73" descr="Arrow pointing right">
              <a:extLst>
                <a:ext uri="{FF2B5EF4-FFF2-40B4-BE49-F238E27FC236}">
                  <a16:creationId xmlns:a16="http://schemas.microsoft.com/office/drawing/2014/main" id="{C9D3AECD-1A9B-41D0-BAD2-0A0D82790488}"/>
                </a:ext>
                <a:ext uri="{C183D7F6-B498-43B3-948B-1728B52AA6E4}">
                  <adec:decorative xmlns:adec="http://schemas.microsoft.com/office/drawing/2017/decorative" val="0"/>
                </a:ext>
              </a:extLst>
            </p:cNvPr>
            <p:cNvCxnSpPr>
              <a:cxnSpLocks/>
            </p:cNvCxnSpPr>
            <p:nvPr/>
          </p:nvCxnSpPr>
          <p:spPr>
            <a:xfrm rot="10800000" flipV="1">
              <a:off x="5831384" y="3232150"/>
              <a:ext cx="2868116" cy="743826"/>
            </a:xfrm>
            <a:prstGeom prst="bentConnector3">
              <a:avLst>
                <a:gd name="adj1" fmla="val 45351"/>
              </a:avLst>
            </a:prstGeom>
            <a:ln w="19050">
              <a:solidFill>
                <a:srgbClr val="243A5E"/>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EAE72EB-574B-4550-AA8B-27A828D33B6C}"/>
                </a:ext>
              </a:extLst>
            </p:cNvPr>
            <p:cNvSpPr txBox="1"/>
            <p:nvPr/>
          </p:nvSpPr>
          <p:spPr>
            <a:xfrm>
              <a:off x="6218237" y="4792663"/>
              <a:ext cx="636328" cy="193899"/>
            </a:xfrm>
            <a:prstGeom prst="rect">
              <a:avLst/>
            </a:prstGeom>
            <a:noFill/>
          </p:spPr>
          <p:txBody>
            <a:bodyPr wrap="none" lIns="0" tIns="0" rIns="0" bIns="0" rtlCol="0">
              <a:spAutoFit/>
            </a:bodyPr>
            <a:lstStyle/>
            <a:p>
              <a:pPr>
                <a:lnSpc>
                  <a:spcPct val="90000"/>
                </a:lnSpc>
                <a:spcAft>
                  <a:spcPts val="600"/>
                </a:spcAft>
              </a:pPr>
              <a:r>
                <a:rPr lang="en-US" sz="1400">
                  <a:solidFill>
                    <a:srgbClr val="243A5E"/>
                  </a:solidFill>
                </a:rPr>
                <a:t>TCP 443</a:t>
              </a:r>
            </a:p>
          </p:txBody>
        </p:sp>
        <p:cxnSp>
          <p:nvCxnSpPr>
            <p:cNvPr id="79" name="Straight Arrow Connector 78" descr="Arrow pointing right">
              <a:extLst>
                <a:ext uri="{FF2B5EF4-FFF2-40B4-BE49-F238E27FC236}">
                  <a16:creationId xmlns:a16="http://schemas.microsoft.com/office/drawing/2014/main" id="{0C8FA392-46E4-4546-8BA8-328A0F2B1697}"/>
                </a:ext>
                <a:ext uri="{C183D7F6-B498-43B3-948B-1728B52AA6E4}">
                  <adec:decorative xmlns:adec="http://schemas.microsoft.com/office/drawing/2017/decorative" val="0"/>
                </a:ext>
              </a:extLst>
            </p:cNvPr>
            <p:cNvCxnSpPr>
              <a:cxnSpLocks/>
            </p:cNvCxnSpPr>
            <p:nvPr/>
          </p:nvCxnSpPr>
          <p:spPr>
            <a:xfrm flipV="1">
              <a:off x="5831384" y="3557420"/>
              <a:ext cx="2863216" cy="1488489"/>
            </a:xfrm>
            <a:prstGeom prst="bentConnector3">
              <a:avLst>
                <a:gd name="adj1" fmla="val 62198"/>
              </a:avLst>
            </a:prstGeom>
            <a:ln w="19050">
              <a:solidFill>
                <a:srgbClr val="243A5E"/>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B5CAE3F2-DC91-4054-8AB7-D6E399FF0F85}"/>
                </a:ext>
              </a:extLst>
            </p:cNvPr>
            <p:cNvSpPr/>
            <p:nvPr/>
          </p:nvSpPr>
          <p:spPr bwMode="auto">
            <a:xfrm>
              <a:off x="7944465" y="2143879"/>
              <a:ext cx="4053662" cy="440138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a:solidFill>
                    <a:schemeClr val="tx1"/>
                  </a:solidFill>
                  <a:latin typeface="+mj-lt"/>
                  <a:ea typeface="Segoe UI" pitchFamily="34" charset="0"/>
                  <a:cs typeface="Segoe UI" pitchFamily="34" charset="0"/>
                </a:rPr>
                <a:t>Azure</a:t>
              </a:r>
            </a:p>
          </p:txBody>
        </p:sp>
        <p:sp>
          <p:nvSpPr>
            <p:cNvPr id="38" name="Rectangle 37">
              <a:extLst>
                <a:ext uri="{FF2B5EF4-FFF2-40B4-BE49-F238E27FC236}">
                  <a16:creationId xmlns:a16="http://schemas.microsoft.com/office/drawing/2014/main" id="{E7F82FD2-82A5-4E8C-8DD9-413053EA27AC}"/>
                </a:ext>
              </a:extLst>
            </p:cNvPr>
            <p:cNvSpPr/>
            <p:nvPr/>
          </p:nvSpPr>
          <p:spPr bwMode="auto">
            <a:xfrm>
              <a:off x="8710070" y="2515030"/>
              <a:ext cx="2530565" cy="1830425"/>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Azure Automation</a:t>
              </a:r>
            </a:p>
          </p:txBody>
        </p:sp>
        <p:sp>
          <p:nvSpPr>
            <p:cNvPr id="136" name="Freeform: Shape 135" descr="Icon of a Runbooks ">
              <a:extLst>
                <a:ext uri="{FF2B5EF4-FFF2-40B4-BE49-F238E27FC236}">
                  <a16:creationId xmlns:a16="http://schemas.microsoft.com/office/drawing/2014/main" id="{9DB061E3-1C09-4900-AA79-9057A9DFB2F4}"/>
                </a:ext>
              </a:extLst>
            </p:cNvPr>
            <p:cNvSpPr/>
            <p:nvPr/>
          </p:nvSpPr>
          <p:spPr>
            <a:xfrm>
              <a:off x="9400600" y="3069351"/>
              <a:ext cx="536578" cy="536576"/>
            </a:xfrm>
            <a:custGeom>
              <a:avLst/>
              <a:gdLst>
                <a:gd name="connsiteX0" fmla="*/ 9671 w 604454"/>
                <a:gd name="connsiteY0" fmla="*/ 464219 h 604453"/>
                <a:gd name="connsiteX1" fmla="*/ 68908 w 604454"/>
                <a:gd name="connsiteY1" fmla="*/ 464219 h 604453"/>
                <a:gd name="connsiteX2" fmla="*/ 80997 w 604454"/>
                <a:gd name="connsiteY2" fmla="*/ 473890 h 604453"/>
                <a:gd name="connsiteX3" fmla="*/ 80997 w 604454"/>
                <a:gd name="connsiteY3" fmla="*/ 524665 h 604453"/>
                <a:gd name="connsiteX4" fmla="*/ 527084 w 604454"/>
                <a:gd name="connsiteY4" fmla="*/ 524665 h 604453"/>
                <a:gd name="connsiteX5" fmla="*/ 527084 w 604454"/>
                <a:gd name="connsiteY5" fmla="*/ 476308 h 604453"/>
                <a:gd name="connsiteX6" fmla="*/ 536755 w 604454"/>
                <a:gd name="connsiteY6" fmla="*/ 466637 h 604453"/>
                <a:gd name="connsiteX7" fmla="*/ 594783 w 604454"/>
                <a:gd name="connsiteY7" fmla="*/ 466637 h 604453"/>
                <a:gd name="connsiteX8" fmla="*/ 604454 w 604454"/>
                <a:gd name="connsiteY8" fmla="*/ 476308 h 604453"/>
                <a:gd name="connsiteX9" fmla="*/ 604454 w 604454"/>
                <a:gd name="connsiteY9" fmla="*/ 594782 h 604453"/>
                <a:gd name="connsiteX10" fmla="*/ 594783 w 604454"/>
                <a:gd name="connsiteY10" fmla="*/ 604453 h 604453"/>
                <a:gd name="connsiteX11" fmla="*/ 9671 w 604454"/>
                <a:gd name="connsiteY11" fmla="*/ 604453 h 604453"/>
                <a:gd name="connsiteX12" fmla="*/ 0 w 604454"/>
                <a:gd name="connsiteY12" fmla="*/ 594782 h 604453"/>
                <a:gd name="connsiteX13" fmla="*/ 0 w 604454"/>
                <a:gd name="connsiteY13" fmla="*/ 476308 h 604453"/>
                <a:gd name="connsiteX14" fmla="*/ 9671 w 604454"/>
                <a:gd name="connsiteY14" fmla="*/ 464219 h 604453"/>
                <a:gd name="connsiteX15" fmla="*/ 254187 w 604454"/>
                <a:gd name="connsiteY15" fmla="*/ 130401 h 604453"/>
                <a:gd name="connsiteX16" fmla="*/ 339465 w 604454"/>
                <a:gd name="connsiteY16" fmla="*/ 130401 h 604453"/>
                <a:gd name="connsiteX17" fmla="*/ 355032 w 604454"/>
                <a:gd name="connsiteY17" fmla="*/ 146645 h 604453"/>
                <a:gd name="connsiteX18" fmla="*/ 355032 w 604454"/>
                <a:gd name="connsiteY18" fmla="*/ 225831 h 604453"/>
                <a:gd name="connsiteX19" fmla="*/ 338788 w 604454"/>
                <a:gd name="connsiteY19" fmla="*/ 242074 h 604453"/>
                <a:gd name="connsiteX20" fmla="*/ 309686 w 604454"/>
                <a:gd name="connsiteY20" fmla="*/ 242074 h 604453"/>
                <a:gd name="connsiteX21" fmla="*/ 309686 w 604454"/>
                <a:gd name="connsiteY21" fmla="*/ 287420 h 604453"/>
                <a:gd name="connsiteX22" fmla="*/ 392256 w 604454"/>
                <a:gd name="connsiteY22" fmla="*/ 287420 h 604453"/>
                <a:gd name="connsiteX23" fmla="*/ 407146 w 604454"/>
                <a:gd name="connsiteY23" fmla="*/ 304340 h 604453"/>
                <a:gd name="connsiteX24" fmla="*/ 407146 w 604454"/>
                <a:gd name="connsiteY24" fmla="*/ 356454 h 604453"/>
                <a:gd name="connsiteX25" fmla="*/ 436925 w 604454"/>
                <a:gd name="connsiteY25" fmla="*/ 356454 h 604453"/>
                <a:gd name="connsiteX26" fmla="*/ 453169 w 604454"/>
                <a:gd name="connsiteY26" fmla="*/ 372697 h 604453"/>
                <a:gd name="connsiteX27" fmla="*/ 453169 w 604454"/>
                <a:gd name="connsiteY27" fmla="*/ 451884 h 604453"/>
                <a:gd name="connsiteX28" fmla="*/ 436925 w 604454"/>
                <a:gd name="connsiteY28" fmla="*/ 468127 h 604453"/>
                <a:gd name="connsiteX29" fmla="*/ 352324 w 604454"/>
                <a:gd name="connsiteY29" fmla="*/ 468127 h 604453"/>
                <a:gd name="connsiteX30" fmla="*/ 336080 w 604454"/>
                <a:gd name="connsiteY30" fmla="*/ 451884 h 604453"/>
                <a:gd name="connsiteX31" fmla="*/ 336080 w 604454"/>
                <a:gd name="connsiteY31" fmla="*/ 372697 h 604453"/>
                <a:gd name="connsiteX32" fmla="*/ 352324 w 604454"/>
                <a:gd name="connsiteY32" fmla="*/ 356454 h 604453"/>
                <a:gd name="connsiteX33" fmla="*/ 380751 w 604454"/>
                <a:gd name="connsiteY33" fmla="*/ 356454 h 604453"/>
                <a:gd name="connsiteX34" fmla="*/ 380751 w 604454"/>
                <a:gd name="connsiteY34" fmla="*/ 313815 h 604453"/>
                <a:gd name="connsiteX35" fmla="*/ 212225 w 604454"/>
                <a:gd name="connsiteY35" fmla="*/ 313815 h 604453"/>
                <a:gd name="connsiteX36" fmla="*/ 212225 w 604454"/>
                <a:gd name="connsiteY36" fmla="*/ 356454 h 604453"/>
                <a:gd name="connsiteX37" fmla="*/ 241328 w 604454"/>
                <a:gd name="connsiteY37" fmla="*/ 356454 h 604453"/>
                <a:gd name="connsiteX38" fmla="*/ 257571 w 604454"/>
                <a:gd name="connsiteY38" fmla="*/ 372697 h 604453"/>
                <a:gd name="connsiteX39" fmla="*/ 257571 w 604454"/>
                <a:gd name="connsiteY39" fmla="*/ 451884 h 604453"/>
                <a:gd name="connsiteX40" fmla="*/ 241328 w 604454"/>
                <a:gd name="connsiteY40" fmla="*/ 468127 h 604453"/>
                <a:gd name="connsiteX41" fmla="*/ 156727 w 604454"/>
                <a:gd name="connsiteY41" fmla="*/ 468127 h 604453"/>
                <a:gd name="connsiteX42" fmla="*/ 140483 w 604454"/>
                <a:gd name="connsiteY42" fmla="*/ 451884 h 604453"/>
                <a:gd name="connsiteX43" fmla="*/ 140483 w 604454"/>
                <a:gd name="connsiteY43" fmla="*/ 372697 h 604453"/>
                <a:gd name="connsiteX44" fmla="*/ 156727 w 604454"/>
                <a:gd name="connsiteY44" fmla="*/ 356454 h 604453"/>
                <a:gd name="connsiteX45" fmla="*/ 185829 w 604454"/>
                <a:gd name="connsiteY45" fmla="*/ 356454 h 604453"/>
                <a:gd name="connsiteX46" fmla="*/ 185829 w 604454"/>
                <a:gd name="connsiteY46" fmla="*/ 304340 h 604453"/>
                <a:gd name="connsiteX47" fmla="*/ 201396 w 604454"/>
                <a:gd name="connsiteY47" fmla="*/ 287420 h 604453"/>
                <a:gd name="connsiteX48" fmla="*/ 283290 w 604454"/>
                <a:gd name="connsiteY48" fmla="*/ 287420 h 604453"/>
                <a:gd name="connsiteX49" fmla="*/ 283290 w 604454"/>
                <a:gd name="connsiteY49" fmla="*/ 242074 h 604453"/>
                <a:gd name="connsiteX50" fmla="*/ 254187 w 604454"/>
                <a:gd name="connsiteY50" fmla="*/ 242074 h 604453"/>
                <a:gd name="connsiteX51" fmla="*/ 237944 w 604454"/>
                <a:gd name="connsiteY51" fmla="*/ 225831 h 604453"/>
                <a:gd name="connsiteX52" fmla="*/ 237944 w 604454"/>
                <a:gd name="connsiteY52" fmla="*/ 146645 h 604453"/>
                <a:gd name="connsiteX53" fmla="*/ 254187 w 604454"/>
                <a:gd name="connsiteY53" fmla="*/ 130401 h 604453"/>
                <a:gd name="connsiteX54" fmla="*/ 9671 w 604454"/>
                <a:gd name="connsiteY54" fmla="*/ 0 h 604453"/>
                <a:gd name="connsiteX55" fmla="*/ 594783 w 604454"/>
                <a:gd name="connsiteY55" fmla="*/ 0 h 604453"/>
                <a:gd name="connsiteX56" fmla="*/ 603245 w 604454"/>
                <a:gd name="connsiteY56" fmla="*/ 10880 h 604453"/>
                <a:gd name="connsiteX57" fmla="*/ 603245 w 604454"/>
                <a:gd name="connsiteY57" fmla="*/ 71325 h 604453"/>
                <a:gd name="connsiteX58" fmla="*/ 603245 w 604454"/>
                <a:gd name="connsiteY58" fmla="*/ 131772 h 604453"/>
                <a:gd name="connsiteX59" fmla="*/ 593574 w 604454"/>
                <a:gd name="connsiteY59" fmla="*/ 141443 h 604453"/>
                <a:gd name="connsiteX60" fmla="*/ 535546 w 604454"/>
                <a:gd name="connsiteY60" fmla="*/ 141443 h 604453"/>
                <a:gd name="connsiteX61" fmla="*/ 523457 w 604454"/>
                <a:gd name="connsiteY61" fmla="*/ 131772 h 604453"/>
                <a:gd name="connsiteX62" fmla="*/ 523457 w 604454"/>
                <a:gd name="connsiteY62" fmla="*/ 80998 h 604453"/>
                <a:gd name="connsiteX63" fmla="*/ 79788 w 604454"/>
                <a:gd name="connsiteY63" fmla="*/ 80998 h 604453"/>
                <a:gd name="connsiteX64" fmla="*/ 79788 w 604454"/>
                <a:gd name="connsiteY64" fmla="*/ 130563 h 604453"/>
                <a:gd name="connsiteX65" fmla="*/ 70117 w 604454"/>
                <a:gd name="connsiteY65" fmla="*/ 140234 h 604453"/>
                <a:gd name="connsiteX66" fmla="*/ 9671 w 604454"/>
                <a:gd name="connsiteY66" fmla="*/ 140234 h 604453"/>
                <a:gd name="connsiteX67" fmla="*/ 0 w 604454"/>
                <a:gd name="connsiteY67" fmla="*/ 130563 h 604453"/>
                <a:gd name="connsiteX68" fmla="*/ 0 w 604454"/>
                <a:gd name="connsiteY68" fmla="*/ 9671 h 604453"/>
                <a:gd name="connsiteX69" fmla="*/ 9671 w 604454"/>
                <a:gd name="connsiteY69" fmla="*/ 0 h 60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4454" h="604453">
                  <a:moveTo>
                    <a:pt x="9671" y="464219"/>
                  </a:moveTo>
                  <a:lnTo>
                    <a:pt x="68908" y="464219"/>
                  </a:lnTo>
                  <a:cubicBezTo>
                    <a:pt x="77370" y="464219"/>
                    <a:pt x="80997" y="467846"/>
                    <a:pt x="80997" y="473890"/>
                  </a:cubicBezTo>
                  <a:lnTo>
                    <a:pt x="80997" y="524665"/>
                  </a:lnTo>
                  <a:lnTo>
                    <a:pt x="527084" y="524665"/>
                  </a:lnTo>
                  <a:lnTo>
                    <a:pt x="527084" y="476308"/>
                  </a:lnTo>
                  <a:cubicBezTo>
                    <a:pt x="527084" y="470264"/>
                    <a:pt x="530711" y="466637"/>
                    <a:pt x="536755" y="466637"/>
                  </a:cubicBezTo>
                  <a:lnTo>
                    <a:pt x="594783" y="466637"/>
                  </a:lnTo>
                  <a:cubicBezTo>
                    <a:pt x="600827" y="466637"/>
                    <a:pt x="604454" y="470264"/>
                    <a:pt x="604454" y="476308"/>
                  </a:cubicBezTo>
                  <a:lnTo>
                    <a:pt x="604454" y="594782"/>
                  </a:lnTo>
                  <a:cubicBezTo>
                    <a:pt x="604454" y="600826"/>
                    <a:pt x="600827" y="604453"/>
                    <a:pt x="594783" y="604453"/>
                  </a:cubicBezTo>
                  <a:lnTo>
                    <a:pt x="9671" y="604453"/>
                  </a:lnTo>
                  <a:cubicBezTo>
                    <a:pt x="3627" y="604453"/>
                    <a:pt x="0" y="600826"/>
                    <a:pt x="0" y="594782"/>
                  </a:cubicBezTo>
                  <a:lnTo>
                    <a:pt x="0" y="476308"/>
                  </a:lnTo>
                  <a:cubicBezTo>
                    <a:pt x="0" y="467846"/>
                    <a:pt x="3627" y="464219"/>
                    <a:pt x="9671" y="464219"/>
                  </a:cubicBezTo>
                  <a:close/>
                  <a:moveTo>
                    <a:pt x="254187" y="130401"/>
                  </a:moveTo>
                  <a:lnTo>
                    <a:pt x="339465" y="130401"/>
                  </a:lnTo>
                  <a:cubicBezTo>
                    <a:pt x="348264" y="130401"/>
                    <a:pt x="355709" y="137846"/>
                    <a:pt x="355032" y="146645"/>
                  </a:cubicBezTo>
                  <a:lnTo>
                    <a:pt x="355032" y="225831"/>
                  </a:lnTo>
                  <a:cubicBezTo>
                    <a:pt x="355032" y="234629"/>
                    <a:pt x="347587" y="242074"/>
                    <a:pt x="338788" y="242074"/>
                  </a:cubicBezTo>
                  <a:lnTo>
                    <a:pt x="309686" y="242074"/>
                  </a:lnTo>
                  <a:lnTo>
                    <a:pt x="309686" y="287420"/>
                  </a:lnTo>
                  <a:lnTo>
                    <a:pt x="392256" y="287420"/>
                  </a:lnTo>
                  <a:cubicBezTo>
                    <a:pt x="399701" y="287420"/>
                    <a:pt x="407146" y="294188"/>
                    <a:pt x="407146" y="304340"/>
                  </a:cubicBezTo>
                  <a:lnTo>
                    <a:pt x="407146" y="356454"/>
                  </a:lnTo>
                  <a:lnTo>
                    <a:pt x="436925" y="356454"/>
                  </a:lnTo>
                  <a:cubicBezTo>
                    <a:pt x="446401" y="356454"/>
                    <a:pt x="453846" y="363899"/>
                    <a:pt x="453169" y="372697"/>
                  </a:cubicBezTo>
                  <a:lnTo>
                    <a:pt x="453169" y="451884"/>
                  </a:lnTo>
                  <a:cubicBezTo>
                    <a:pt x="453169" y="460682"/>
                    <a:pt x="445724" y="468127"/>
                    <a:pt x="436925" y="468127"/>
                  </a:cubicBezTo>
                  <a:lnTo>
                    <a:pt x="352324" y="468127"/>
                  </a:lnTo>
                  <a:cubicBezTo>
                    <a:pt x="343525" y="468127"/>
                    <a:pt x="336080" y="460682"/>
                    <a:pt x="336080" y="451884"/>
                  </a:cubicBezTo>
                  <a:lnTo>
                    <a:pt x="336080" y="372697"/>
                  </a:lnTo>
                  <a:cubicBezTo>
                    <a:pt x="336080" y="363899"/>
                    <a:pt x="343525" y="356454"/>
                    <a:pt x="352324" y="356454"/>
                  </a:cubicBezTo>
                  <a:lnTo>
                    <a:pt x="380751" y="356454"/>
                  </a:lnTo>
                  <a:lnTo>
                    <a:pt x="380751" y="313815"/>
                  </a:lnTo>
                  <a:lnTo>
                    <a:pt x="212225" y="313815"/>
                  </a:lnTo>
                  <a:lnTo>
                    <a:pt x="212225" y="356454"/>
                  </a:lnTo>
                  <a:lnTo>
                    <a:pt x="241328" y="356454"/>
                  </a:lnTo>
                  <a:cubicBezTo>
                    <a:pt x="250127" y="356454"/>
                    <a:pt x="257571" y="363899"/>
                    <a:pt x="257571" y="372697"/>
                  </a:cubicBezTo>
                  <a:lnTo>
                    <a:pt x="257571" y="451884"/>
                  </a:lnTo>
                  <a:cubicBezTo>
                    <a:pt x="257571" y="460682"/>
                    <a:pt x="250127" y="468127"/>
                    <a:pt x="241328" y="468127"/>
                  </a:cubicBezTo>
                  <a:lnTo>
                    <a:pt x="156727" y="468127"/>
                  </a:lnTo>
                  <a:cubicBezTo>
                    <a:pt x="147928" y="468127"/>
                    <a:pt x="140483" y="460682"/>
                    <a:pt x="140483" y="451884"/>
                  </a:cubicBezTo>
                  <a:lnTo>
                    <a:pt x="140483" y="372697"/>
                  </a:lnTo>
                  <a:cubicBezTo>
                    <a:pt x="140483" y="363899"/>
                    <a:pt x="147928" y="356454"/>
                    <a:pt x="156727" y="356454"/>
                  </a:cubicBezTo>
                  <a:lnTo>
                    <a:pt x="185829" y="356454"/>
                  </a:lnTo>
                  <a:lnTo>
                    <a:pt x="185829" y="304340"/>
                  </a:lnTo>
                  <a:cubicBezTo>
                    <a:pt x="185829" y="294188"/>
                    <a:pt x="193274" y="287420"/>
                    <a:pt x="201396" y="287420"/>
                  </a:cubicBezTo>
                  <a:lnTo>
                    <a:pt x="283290" y="287420"/>
                  </a:lnTo>
                  <a:lnTo>
                    <a:pt x="283290" y="242074"/>
                  </a:lnTo>
                  <a:lnTo>
                    <a:pt x="254187" y="242074"/>
                  </a:lnTo>
                  <a:cubicBezTo>
                    <a:pt x="245389" y="242074"/>
                    <a:pt x="237944" y="234629"/>
                    <a:pt x="237944" y="225831"/>
                  </a:cubicBezTo>
                  <a:lnTo>
                    <a:pt x="237944" y="146645"/>
                  </a:lnTo>
                  <a:cubicBezTo>
                    <a:pt x="237944" y="137846"/>
                    <a:pt x="245389" y="130401"/>
                    <a:pt x="254187" y="130401"/>
                  </a:cubicBezTo>
                  <a:close/>
                  <a:moveTo>
                    <a:pt x="9671" y="0"/>
                  </a:moveTo>
                  <a:lnTo>
                    <a:pt x="594783" y="0"/>
                  </a:lnTo>
                  <a:cubicBezTo>
                    <a:pt x="600827" y="0"/>
                    <a:pt x="604454" y="3627"/>
                    <a:pt x="603245" y="10880"/>
                  </a:cubicBezTo>
                  <a:lnTo>
                    <a:pt x="603245" y="71325"/>
                  </a:lnTo>
                  <a:lnTo>
                    <a:pt x="603245" y="131772"/>
                  </a:lnTo>
                  <a:cubicBezTo>
                    <a:pt x="603245" y="137816"/>
                    <a:pt x="599619" y="141443"/>
                    <a:pt x="593574" y="141443"/>
                  </a:cubicBezTo>
                  <a:lnTo>
                    <a:pt x="535546" y="141443"/>
                  </a:lnTo>
                  <a:cubicBezTo>
                    <a:pt x="527084" y="141443"/>
                    <a:pt x="523457" y="137816"/>
                    <a:pt x="523457" y="131772"/>
                  </a:cubicBezTo>
                  <a:lnTo>
                    <a:pt x="523457" y="80998"/>
                  </a:lnTo>
                  <a:lnTo>
                    <a:pt x="79788" y="80998"/>
                  </a:lnTo>
                  <a:lnTo>
                    <a:pt x="79788" y="130563"/>
                  </a:lnTo>
                  <a:cubicBezTo>
                    <a:pt x="79788" y="136607"/>
                    <a:pt x="76161" y="140234"/>
                    <a:pt x="70117" y="140234"/>
                  </a:cubicBezTo>
                  <a:lnTo>
                    <a:pt x="9671" y="140234"/>
                  </a:lnTo>
                  <a:cubicBezTo>
                    <a:pt x="3627" y="140234"/>
                    <a:pt x="0" y="136607"/>
                    <a:pt x="0" y="130563"/>
                  </a:cubicBezTo>
                  <a:lnTo>
                    <a:pt x="0" y="9671"/>
                  </a:lnTo>
                  <a:cubicBezTo>
                    <a:pt x="0" y="3627"/>
                    <a:pt x="3627" y="0"/>
                    <a:pt x="9671" y="0"/>
                  </a:cubicBezTo>
                  <a:close/>
                </a:path>
              </a:pathLst>
            </a:custGeom>
            <a:solidFill>
              <a:schemeClr val="tx2"/>
            </a:solidFill>
            <a:ln w="12002" cap="flat">
              <a:noFill/>
              <a:prstDash val="solid"/>
              <a:miter/>
            </a:ln>
          </p:spPr>
          <p:txBody>
            <a:bodyPr rtlCol="0" anchor="ctr"/>
            <a:lstStyle/>
            <a:p>
              <a:endParaRPr lang="en-IN"/>
            </a:p>
          </p:txBody>
        </p:sp>
        <p:sp>
          <p:nvSpPr>
            <p:cNvPr id="152" name="Freeform: Shape 151" descr="Icon of a Runbooks ">
              <a:extLst>
                <a:ext uri="{FF2B5EF4-FFF2-40B4-BE49-F238E27FC236}">
                  <a16:creationId xmlns:a16="http://schemas.microsoft.com/office/drawing/2014/main" id="{FAC6D688-2F7F-41EA-911F-7781938014B2}"/>
                </a:ext>
              </a:extLst>
            </p:cNvPr>
            <p:cNvSpPr/>
            <p:nvPr/>
          </p:nvSpPr>
          <p:spPr>
            <a:xfrm>
              <a:off x="10013527" y="3069351"/>
              <a:ext cx="536578" cy="536576"/>
            </a:xfrm>
            <a:custGeom>
              <a:avLst/>
              <a:gdLst>
                <a:gd name="connsiteX0" fmla="*/ 9671 w 604454"/>
                <a:gd name="connsiteY0" fmla="*/ 464219 h 604453"/>
                <a:gd name="connsiteX1" fmla="*/ 68908 w 604454"/>
                <a:gd name="connsiteY1" fmla="*/ 464219 h 604453"/>
                <a:gd name="connsiteX2" fmla="*/ 80997 w 604454"/>
                <a:gd name="connsiteY2" fmla="*/ 473890 h 604453"/>
                <a:gd name="connsiteX3" fmla="*/ 80997 w 604454"/>
                <a:gd name="connsiteY3" fmla="*/ 524665 h 604453"/>
                <a:gd name="connsiteX4" fmla="*/ 527084 w 604454"/>
                <a:gd name="connsiteY4" fmla="*/ 524665 h 604453"/>
                <a:gd name="connsiteX5" fmla="*/ 527084 w 604454"/>
                <a:gd name="connsiteY5" fmla="*/ 476308 h 604453"/>
                <a:gd name="connsiteX6" fmla="*/ 536755 w 604454"/>
                <a:gd name="connsiteY6" fmla="*/ 466637 h 604453"/>
                <a:gd name="connsiteX7" fmla="*/ 594783 w 604454"/>
                <a:gd name="connsiteY7" fmla="*/ 466637 h 604453"/>
                <a:gd name="connsiteX8" fmla="*/ 604454 w 604454"/>
                <a:gd name="connsiteY8" fmla="*/ 476308 h 604453"/>
                <a:gd name="connsiteX9" fmla="*/ 604454 w 604454"/>
                <a:gd name="connsiteY9" fmla="*/ 594782 h 604453"/>
                <a:gd name="connsiteX10" fmla="*/ 594783 w 604454"/>
                <a:gd name="connsiteY10" fmla="*/ 604453 h 604453"/>
                <a:gd name="connsiteX11" fmla="*/ 9671 w 604454"/>
                <a:gd name="connsiteY11" fmla="*/ 604453 h 604453"/>
                <a:gd name="connsiteX12" fmla="*/ 0 w 604454"/>
                <a:gd name="connsiteY12" fmla="*/ 594782 h 604453"/>
                <a:gd name="connsiteX13" fmla="*/ 0 w 604454"/>
                <a:gd name="connsiteY13" fmla="*/ 476308 h 604453"/>
                <a:gd name="connsiteX14" fmla="*/ 9671 w 604454"/>
                <a:gd name="connsiteY14" fmla="*/ 464219 h 604453"/>
                <a:gd name="connsiteX15" fmla="*/ 254187 w 604454"/>
                <a:gd name="connsiteY15" fmla="*/ 130401 h 604453"/>
                <a:gd name="connsiteX16" fmla="*/ 339465 w 604454"/>
                <a:gd name="connsiteY16" fmla="*/ 130401 h 604453"/>
                <a:gd name="connsiteX17" fmla="*/ 355032 w 604454"/>
                <a:gd name="connsiteY17" fmla="*/ 146645 h 604453"/>
                <a:gd name="connsiteX18" fmla="*/ 355032 w 604454"/>
                <a:gd name="connsiteY18" fmla="*/ 225831 h 604453"/>
                <a:gd name="connsiteX19" fmla="*/ 338788 w 604454"/>
                <a:gd name="connsiteY19" fmla="*/ 242074 h 604453"/>
                <a:gd name="connsiteX20" fmla="*/ 309686 w 604454"/>
                <a:gd name="connsiteY20" fmla="*/ 242074 h 604453"/>
                <a:gd name="connsiteX21" fmla="*/ 309686 w 604454"/>
                <a:gd name="connsiteY21" fmla="*/ 287420 h 604453"/>
                <a:gd name="connsiteX22" fmla="*/ 392256 w 604454"/>
                <a:gd name="connsiteY22" fmla="*/ 287420 h 604453"/>
                <a:gd name="connsiteX23" fmla="*/ 407146 w 604454"/>
                <a:gd name="connsiteY23" fmla="*/ 304340 h 604453"/>
                <a:gd name="connsiteX24" fmla="*/ 407146 w 604454"/>
                <a:gd name="connsiteY24" fmla="*/ 356454 h 604453"/>
                <a:gd name="connsiteX25" fmla="*/ 436925 w 604454"/>
                <a:gd name="connsiteY25" fmla="*/ 356454 h 604453"/>
                <a:gd name="connsiteX26" fmla="*/ 453169 w 604454"/>
                <a:gd name="connsiteY26" fmla="*/ 372697 h 604453"/>
                <a:gd name="connsiteX27" fmla="*/ 453169 w 604454"/>
                <a:gd name="connsiteY27" fmla="*/ 451884 h 604453"/>
                <a:gd name="connsiteX28" fmla="*/ 436925 w 604454"/>
                <a:gd name="connsiteY28" fmla="*/ 468127 h 604453"/>
                <a:gd name="connsiteX29" fmla="*/ 352324 w 604454"/>
                <a:gd name="connsiteY29" fmla="*/ 468127 h 604453"/>
                <a:gd name="connsiteX30" fmla="*/ 336080 w 604454"/>
                <a:gd name="connsiteY30" fmla="*/ 451884 h 604453"/>
                <a:gd name="connsiteX31" fmla="*/ 336080 w 604454"/>
                <a:gd name="connsiteY31" fmla="*/ 372697 h 604453"/>
                <a:gd name="connsiteX32" fmla="*/ 352324 w 604454"/>
                <a:gd name="connsiteY32" fmla="*/ 356454 h 604453"/>
                <a:gd name="connsiteX33" fmla="*/ 380751 w 604454"/>
                <a:gd name="connsiteY33" fmla="*/ 356454 h 604453"/>
                <a:gd name="connsiteX34" fmla="*/ 380751 w 604454"/>
                <a:gd name="connsiteY34" fmla="*/ 313815 h 604453"/>
                <a:gd name="connsiteX35" fmla="*/ 212225 w 604454"/>
                <a:gd name="connsiteY35" fmla="*/ 313815 h 604453"/>
                <a:gd name="connsiteX36" fmla="*/ 212225 w 604454"/>
                <a:gd name="connsiteY36" fmla="*/ 356454 h 604453"/>
                <a:gd name="connsiteX37" fmla="*/ 241328 w 604454"/>
                <a:gd name="connsiteY37" fmla="*/ 356454 h 604453"/>
                <a:gd name="connsiteX38" fmla="*/ 257571 w 604454"/>
                <a:gd name="connsiteY38" fmla="*/ 372697 h 604453"/>
                <a:gd name="connsiteX39" fmla="*/ 257571 w 604454"/>
                <a:gd name="connsiteY39" fmla="*/ 451884 h 604453"/>
                <a:gd name="connsiteX40" fmla="*/ 241328 w 604454"/>
                <a:gd name="connsiteY40" fmla="*/ 468127 h 604453"/>
                <a:gd name="connsiteX41" fmla="*/ 156727 w 604454"/>
                <a:gd name="connsiteY41" fmla="*/ 468127 h 604453"/>
                <a:gd name="connsiteX42" fmla="*/ 140483 w 604454"/>
                <a:gd name="connsiteY42" fmla="*/ 451884 h 604453"/>
                <a:gd name="connsiteX43" fmla="*/ 140483 w 604454"/>
                <a:gd name="connsiteY43" fmla="*/ 372697 h 604453"/>
                <a:gd name="connsiteX44" fmla="*/ 156727 w 604454"/>
                <a:gd name="connsiteY44" fmla="*/ 356454 h 604453"/>
                <a:gd name="connsiteX45" fmla="*/ 185829 w 604454"/>
                <a:gd name="connsiteY45" fmla="*/ 356454 h 604453"/>
                <a:gd name="connsiteX46" fmla="*/ 185829 w 604454"/>
                <a:gd name="connsiteY46" fmla="*/ 304340 h 604453"/>
                <a:gd name="connsiteX47" fmla="*/ 201396 w 604454"/>
                <a:gd name="connsiteY47" fmla="*/ 287420 h 604453"/>
                <a:gd name="connsiteX48" fmla="*/ 283290 w 604454"/>
                <a:gd name="connsiteY48" fmla="*/ 287420 h 604453"/>
                <a:gd name="connsiteX49" fmla="*/ 283290 w 604454"/>
                <a:gd name="connsiteY49" fmla="*/ 242074 h 604453"/>
                <a:gd name="connsiteX50" fmla="*/ 254187 w 604454"/>
                <a:gd name="connsiteY50" fmla="*/ 242074 h 604453"/>
                <a:gd name="connsiteX51" fmla="*/ 237944 w 604454"/>
                <a:gd name="connsiteY51" fmla="*/ 225831 h 604453"/>
                <a:gd name="connsiteX52" fmla="*/ 237944 w 604454"/>
                <a:gd name="connsiteY52" fmla="*/ 146645 h 604453"/>
                <a:gd name="connsiteX53" fmla="*/ 254187 w 604454"/>
                <a:gd name="connsiteY53" fmla="*/ 130401 h 604453"/>
                <a:gd name="connsiteX54" fmla="*/ 9671 w 604454"/>
                <a:gd name="connsiteY54" fmla="*/ 0 h 604453"/>
                <a:gd name="connsiteX55" fmla="*/ 594783 w 604454"/>
                <a:gd name="connsiteY55" fmla="*/ 0 h 604453"/>
                <a:gd name="connsiteX56" fmla="*/ 603245 w 604454"/>
                <a:gd name="connsiteY56" fmla="*/ 10880 h 604453"/>
                <a:gd name="connsiteX57" fmla="*/ 603245 w 604454"/>
                <a:gd name="connsiteY57" fmla="*/ 71325 h 604453"/>
                <a:gd name="connsiteX58" fmla="*/ 603245 w 604454"/>
                <a:gd name="connsiteY58" fmla="*/ 131772 h 604453"/>
                <a:gd name="connsiteX59" fmla="*/ 593574 w 604454"/>
                <a:gd name="connsiteY59" fmla="*/ 141443 h 604453"/>
                <a:gd name="connsiteX60" fmla="*/ 535546 w 604454"/>
                <a:gd name="connsiteY60" fmla="*/ 141443 h 604453"/>
                <a:gd name="connsiteX61" fmla="*/ 523457 w 604454"/>
                <a:gd name="connsiteY61" fmla="*/ 131772 h 604453"/>
                <a:gd name="connsiteX62" fmla="*/ 523457 w 604454"/>
                <a:gd name="connsiteY62" fmla="*/ 80998 h 604453"/>
                <a:gd name="connsiteX63" fmla="*/ 79788 w 604454"/>
                <a:gd name="connsiteY63" fmla="*/ 80998 h 604453"/>
                <a:gd name="connsiteX64" fmla="*/ 79788 w 604454"/>
                <a:gd name="connsiteY64" fmla="*/ 130563 h 604453"/>
                <a:gd name="connsiteX65" fmla="*/ 70117 w 604454"/>
                <a:gd name="connsiteY65" fmla="*/ 140234 h 604453"/>
                <a:gd name="connsiteX66" fmla="*/ 9671 w 604454"/>
                <a:gd name="connsiteY66" fmla="*/ 140234 h 604453"/>
                <a:gd name="connsiteX67" fmla="*/ 0 w 604454"/>
                <a:gd name="connsiteY67" fmla="*/ 130563 h 604453"/>
                <a:gd name="connsiteX68" fmla="*/ 0 w 604454"/>
                <a:gd name="connsiteY68" fmla="*/ 9671 h 604453"/>
                <a:gd name="connsiteX69" fmla="*/ 9671 w 604454"/>
                <a:gd name="connsiteY69" fmla="*/ 0 h 60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4454" h="604453">
                  <a:moveTo>
                    <a:pt x="9671" y="464219"/>
                  </a:moveTo>
                  <a:lnTo>
                    <a:pt x="68908" y="464219"/>
                  </a:lnTo>
                  <a:cubicBezTo>
                    <a:pt x="77370" y="464219"/>
                    <a:pt x="80997" y="467846"/>
                    <a:pt x="80997" y="473890"/>
                  </a:cubicBezTo>
                  <a:lnTo>
                    <a:pt x="80997" y="524665"/>
                  </a:lnTo>
                  <a:lnTo>
                    <a:pt x="527084" y="524665"/>
                  </a:lnTo>
                  <a:lnTo>
                    <a:pt x="527084" y="476308"/>
                  </a:lnTo>
                  <a:cubicBezTo>
                    <a:pt x="527084" y="470264"/>
                    <a:pt x="530711" y="466637"/>
                    <a:pt x="536755" y="466637"/>
                  </a:cubicBezTo>
                  <a:lnTo>
                    <a:pt x="594783" y="466637"/>
                  </a:lnTo>
                  <a:cubicBezTo>
                    <a:pt x="600827" y="466637"/>
                    <a:pt x="604454" y="470264"/>
                    <a:pt x="604454" y="476308"/>
                  </a:cubicBezTo>
                  <a:lnTo>
                    <a:pt x="604454" y="594782"/>
                  </a:lnTo>
                  <a:cubicBezTo>
                    <a:pt x="604454" y="600826"/>
                    <a:pt x="600827" y="604453"/>
                    <a:pt x="594783" y="604453"/>
                  </a:cubicBezTo>
                  <a:lnTo>
                    <a:pt x="9671" y="604453"/>
                  </a:lnTo>
                  <a:cubicBezTo>
                    <a:pt x="3627" y="604453"/>
                    <a:pt x="0" y="600826"/>
                    <a:pt x="0" y="594782"/>
                  </a:cubicBezTo>
                  <a:lnTo>
                    <a:pt x="0" y="476308"/>
                  </a:lnTo>
                  <a:cubicBezTo>
                    <a:pt x="0" y="467846"/>
                    <a:pt x="3627" y="464219"/>
                    <a:pt x="9671" y="464219"/>
                  </a:cubicBezTo>
                  <a:close/>
                  <a:moveTo>
                    <a:pt x="254187" y="130401"/>
                  </a:moveTo>
                  <a:lnTo>
                    <a:pt x="339465" y="130401"/>
                  </a:lnTo>
                  <a:cubicBezTo>
                    <a:pt x="348264" y="130401"/>
                    <a:pt x="355709" y="137846"/>
                    <a:pt x="355032" y="146645"/>
                  </a:cubicBezTo>
                  <a:lnTo>
                    <a:pt x="355032" y="225831"/>
                  </a:lnTo>
                  <a:cubicBezTo>
                    <a:pt x="355032" y="234629"/>
                    <a:pt x="347587" y="242074"/>
                    <a:pt x="338788" y="242074"/>
                  </a:cubicBezTo>
                  <a:lnTo>
                    <a:pt x="309686" y="242074"/>
                  </a:lnTo>
                  <a:lnTo>
                    <a:pt x="309686" y="287420"/>
                  </a:lnTo>
                  <a:lnTo>
                    <a:pt x="392256" y="287420"/>
                  </a:lnTo>
                  <a:cubicBezTo>
                    <a:pt x="399701" y="287420"/>
                    <a:pt x="407146" y="294188"/>
                    <a:pt x="407146" y="304340"/>
                  </a:cubicBezTo>
                  <a:lnTo>
                    <a:pt x="407146" y="356454"/>
                  </a:lnTo>
                  <a:lnTo>
                    <a:pt x="436925" y="356454"/>
                  </a:lnTo>
                  <a:cubicBezTo>
                    <a:pt x="446401" y="356454"/>
                    <a:pt x="453846" y="363899"/>
                    <a:pt x="453169" y="372697"/>
                  </a:cubicBezTo>
                  <a:lnTo>
                    <a:pt x="453169" y="451884"/>
                  </a:lnTo>
                  <a:cubicBezTo>
                    <a:pt x="453169" y="460682"/>
                    <a:pt x="445724" y="468127"/>
                    <a:pt x="436925" y="468127"/>
                  </a:cubicBezTo>
                  <a:lnTo>
                    <a:pt x="352324" y="468127"/>
                  </a:lnTo>
                  <a:cubicBezTo>
                    <a:pt x="343525" y="468127"/>
                    <a:pt x="336080" y="460682"/>
                    <a:pt x="336080" y="451884"/>
                  </a:cubicBezTo>
                  <a:lnTo>
                    <a:pt x="336080" y="372697"/>
                  </a:lnTo>
                  <a:cubicBezTo>
                    <a:pt x="336080" y="363899"/>
                    <a:pt x="343525" y="356454"/>
                    <a:pt x="352324" y="356454"/>
                  </a:cubicBezTo>
                  <a:lnTo>
                    <a:pt x="380751" y="356454"/>
                  </a:lnTo>
                  <a:lnTo>
                    <a:pt x="380751" y="313815"/>
                  </a:lnTo>
                  <a:lnTo>
                    <a:pt x="212225" y="313815"/>
                  </a:lnTo>
                  <a:lnTo>
                    <a:pt x="212225" y="356454"/>
                  </a:lnTo>
                  <a:lnTo>
                    <a:pt x="241328" y="356454"/>
                  </a:lnTo>
                  <a:cubicBezTo>
                    <a:pt x="250127" y="356454"/>
                    <a:pt x="257571" y="363899"/>
                    <a:pt x="257571" y="372697"/>
                  </a:cubicBezTo>
                  <a:lnTo>
                    <a:pt x="257571" y="451884"/>
                  </a:lnTo>
                  <a:cubicBezTo>
                    <a:pt x="257571" y="460682"/>
                    <a:pt x="250127" y="468127"/>
                    <a:pt x="241328" y="468127"/>
                  </a:cubicBezTo>
                  <a:lnTo>
                    <a:pt x="156727" y="468127"/>
                  </a:lnTo>
                  <a:cubicBezTo>
                    <a:pt x="147928" y="468127"/>
                    <a:pt x="140483" y="460682"/>
                    <a:pt x="140483" y="451884"/>
                  </a:cubicBezTo>
                  <a:lnTo>
                    <a:pt x="140483" y="372697"/>
                  </a:lnTo>
                  <a:cubicBezTo>
                    <a:pt x="140483" y="363899"/>
                    <a:pt x="147928" y="356454"/>
                    <a:pt x="156727" y="356454"/>
                  </a:cubicBezTo>
                  <a:lnTo>
                    <a:pt x="185829" y="356454"/>
                  </a:lnTo>
                  <a:lnTo>
                    <a:pt x="185829" y="304340"/>
                  </a:lnTo>
                  <a:cubicBezTo>
                    <a:pt x="185829" y="294188"/>
                    <a:pt x="193274" y="287420"/>
                    <a:pt x="201396" y="287420"/>
                  </a:cubicBezTo>
                  <a:lnTo>
                    <a:pt x="283290" y="287420"/>
                  </a:lnTo>
                  <a:lnTo>
                    <a:pt x="283290" y="242074"/>
                  </a:lnTo>
                  <a:lnTo>
                    <a:pt x="254187" y="242074"/>
                  </a:lnTo>
                  <a:cubicBezTo>
                    <a:pt x="245389" y="242074"/>
                    <a:pt x="237944" y="234629"/>
                    <a:pt x="237944" y="225831"/>
                  </a:cubicBezTo>
                  <a:lnTo>
                    <a:pt x="237944" y="146645"/>
                  </a:lnTo>
                  <a:cubicBezTo>
                    <a:pt x="237944" y="137846"/>
                    <a:pt x="245389" y="130401"/>
                    <a:pt x="254187" y="130401"/>
                  </a:cubicBezTo>
                  <a:close/>
                  <a:moveTo>
                    <a:pt x="9671" y="0"/>
                  </a:moveTo>
                  <a:lnTo>
                    <a:pt x="594783" y="0"/>
                  </a:lnTo>
                  <a:cubicBezTo>
                    <a:pt x="600827" y="0"/>
                    <a:pt x="604454" y="3627"/>
                    <a:pt x="603245" y="10880"/>
                  </a:cubicBezTo>
                  <a:lnTo>
                    <a:pt x="603245" y="71325"/>
                  </a:lnTo>
                  <a:lnTo>
                    <a:pt x="603245" y="131772"/>
                  </a:lnTo>
                  <a:cubicBezTo>
                    <a:pt x="603245" y="137816"/>
                    <a:pt x="599619" y="141443"/>
                    <a:pt x="593574" y="141443"/>
                  </a:cubicBezTo>
                  <a:lnTo>
                    <a:pt x="535546" y="141443"/>
                  </a:lnTo>
                  <a:cubicBezTo>
                    <a:pt x="527084" y="141443"/>
                    <a:pt x="523457" y="137816"/>
                    <a:pt x="523457" y="131772"/>
                  </a:cubicBezTo>
                  <a:lnTo>
                    <a:pt x="523457" y="80998"/>
                  </a:lnTo>
                  <a:lnTo>
                    <a:pt x="79788" y="80998"/>
                  </a:lnTo>
                  <a:lnTo>
                    <a:pt x="79788" y="130563"/>
                  </a:lnTo>
                  <a:cubicBezTo>
                    <a:pt x="79788" y="136607"/>
                    <a:pt x="76161" y="140234"/>
                    <a:pt x="70117" y="140234"/>
                  </a:cubicBezTo>
                  <a:lnTo>
                    <a:pt x="9671" y="140234"/>
                  </a:lnTo>
                  <a:cubicBezTo>
                    <a:pt x="3627" y="140234"/>
                    <a:pt x="0" y="136607"/>
                    <a:pt x="0" y="130563"/>
                  </a:cubicBezTo>
                  <a:lnTo>
                    <a:pt x="0" y="9671"/>
                  </a:lnTo>
                  <a:cubicBezTo>
                    <a:pt x="0" y="3627"/>
                    <a:pt x="3627" y="0"/>
                    <a:pt x="9671" y="0"/>
                  </a:cubicBezTo>
                  <a:close/>
                </a:path>
              </a:pathLst>
            </a:custGeom>
            <a:solidFill>
              <a:schemeClr val="tx2"/>
            </a:solidFill>
            <a:ln w="12002" cap="flat">
              <a:noFill/>
              <a:prstDash val="solid"/>
              <a:miter/>
            </a:ln>
          </p:spPr>
          <p:txBody>
            <a:bodyPr rtlCol="0" anchor="ctr"/>
            <a:lstStyle/>
            <a:p>
              <a:endParaRPr lang="en-IN"/>
            </a:p>
          </p:txBody>
        </p:sp>
        <p:sp>
          <p:nvSpPr>
            <p:cNvPr id="44" name="TextBox 43">
              <a:extLst>
                <a:ext uri="{FF2B5EF4-FFF2-40B4-BE49-F238E27FC236}">
                  <a16:creationId xmlns:a16="http://schemas.microsoft.com/office/drawing/2014/main" id="{69FE0CF1-175E-46B8-8DD1-2324F955DBCA}"/>
                </a:ext>
              </a:extLst>
            </p:cNvPr>
            <p:cNvSpPr txBox="1">
              <a:spLocks/>
            </p:cNvSpPr>
            <p:nvPr/>
          </p:nvSpPr>
          <p:spPr>
            <a:xfrm>
              <a:off x="9453706" y="3604703"/>
              <a:ext cx="1041877" cy="244682"/>
            </a:xfrm>
            <a:prstGeom prst="rect">
              <a:avLst/>
            </a:prstGeom>
            <a:noFill/>
          </p:spPr>
          <p:txBody>
            <a:bodyPr wrap="square" lIns="0" tIns="91440" rIns="0" bIns="0" rtlCol="0">
              <a:spAutoFit/>
            </a:bodyPr>
            <a:lstStyle/>
            <a:p>
              <a:pPr algn="ctr">
                <a:lnSpc>
                  <a:spcPct val="90000"/>
                </a:lnSpc>
                <a:spcAft>
                  <a:spcPts val="600"/>
                </a:spcAft>
              </a:pPr>
              <a:r>
                <a:rPr lang="en-US" sz="1100" dirty="0"/>
                <a:t>Runbooks</a:t>
              </a:r>
            </a:p>
          </p:txBody>
        </p:sp>
        <p:pic>
          <p:nvPicPr>
            <p:cNvPr id="10" name="Picture 9" descr="Icon of Azure automation">
              <a:extLst>
                <a:ext uri="{FF2B5EF4-FFF2-40B4-BE49-F238E27FC236}">
                  <a16:creationId xmlns:a16="http://schemas.microsoft.com/office/drawing/2014/main" id="{23CC620F-4243-4622-A232-EEE16721DB8F}"/>
                </a:ext>
              </a:extLst>
            </p:cNvPr>
            <p:cNvPicPr>
              <a:picLocks noChangeAspect="1"/>
            </p:cNvPicPr>
            <p:nvPr/>
          </p:nvPicPr>
          <p:blipFill>
            <a:blip r:embed="rId4"/>
            <a:stretch>
              <a:fillRect/>
            </a:stretch>
          </p:blipFill>
          <p:spPr>
            <a:xfrm>
              <a:off x="10575062" y="3737329"/>
              <a:ext cx="580644" cy="525780"/>
            </a:xfrm>
            <a:prstGeom prst="rect">
              <a:avLst/>
            </a:prstGeom>
          </p:spPr>
        </p:pic>
        <p:sp>
          <p:nvSpPr>
            <p:cNvPr id="54" name="Rectangle 53">
              <a:extLst>
                <a:ext uri="{FF2B5EF4-FFF2-40B4-BE49-F238E27FC236}">
                  <a16:creationId xmlns:a16="http://schemas.microsoft.com/office/drawing/2014/main" id="{DEDE5E83-0C7F-45B1-9FFF-1BA3B4E02AB3}"/>
                </a:ext>
              </a:extLst>
            </p:cNvPr>
            <p:cNvSpPr/>
            <p:nvPr/>
          </p:nvSpPr>
          <p:spPr bwMode="auto">
            <a:xfrm>
              <a:off x="8701958" y="4619061"/>
              <a:ext cx="2530565" cy="162366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cs typeface="Segoe UI" pitchFamily="34" charset="0"/>
                </a:rPr>
                <a:t>Azure Resources</a:t>
              </a:r>
            </a:p>
          </p:txBody>
        </p:sp>
        <p:sp>
          <p:nvSpPr>
            <p:cNvPr id="154" name="Freeform 250" descr="Icon of SQL icon">
              <a:extLst>
                <a:ext uri="{FF2B5EF4-FFF2-40B4-BE49-F238E27FC236}">
                  <a16:creationId xmlns:a16="http://schemas.microsoft.com/office/drawing/2014/main" id="{2F859D8C-F9D7-4CF8-8B0F-E27103F2529A}"/>
                </a:ext>
              </a:extLst>
            </p:cNvPr>
            <p:cNvSpPr>
              <a:spLocks/>
            </p:cNvSpPr>
            <p:nvPr/>
          </p:nvSpPr>
          <p:spPr bwMode="auto">
            <a:xfrm>
              <a:off x="9045856" y="5072309"/>
              <a:ext cx="407850" cy="428873"/>
            </a:xfrm>
            <a:custGeom>
              <a:avLst/>
              <a:gdLst>
                <a:gd name="connsiteX0" fmla="*/ 4186166 w 5890404"/>
                <a:gd name="connsiteY0" fmla="*/ 3780143 h 6194016"/>
                <a:gd name="connsiteX1" fmla="*/ 3959017 w 5890404"/>
                <a:gd name="connsiteY1" fmla="*/ 3799352 h 6194016"/>
                <a:gd name="connsiteX2" fmla="*/ 3093294 w 5890404"/>
                <a:gd name="connsiteY2" fmla="*/ 4539787 h 6194016"/>
                <a:gd name="connsiteX3" fmla="*/ 2987349 w 5890404"/>
                <a:gd name="connsiteY3" fmla="*/ 4594409 h 6194016"/>
                <a:gd name="connsiteX4" fmla="*/ 2787567 w 5890404"/>
                <a:gd name="connsiteY4" fmla="*/ 4554960 h 6194016"/>
                <a:gd name="connsiteX5" fmla="*/ 2012654 w 5890404"/>
                <a:gd name="connsiteY5" fmla="*/ 5331809 h 6194016"/>
                <a:gd name="connsiteX6" fmla="*/ 2720973 w 5890404"/>
                <a:gd name="connsiteY6" fmla="*/ 6044933 h 6194016"/>
                <a:gd name="connsiteX7" fmla="*/ 4034692 w 5890404"/>
                <a:gd name="connsiteY7" fmla="*/ 6044933 h 6194016"/>
                <a:gd name="connsiteX8" fmla="*/ 5366573 w 5890404"/>
                <a:gd name="connsiteY8" fmla="*/ 6044933 h 6194016"/>
                <a:gd name="connsiteX9" fmla="*/ 5726786 w 5890404"/>
                <a:gd name="connsiteY9" fmla="*/ 5780925 h 6194016"/>
                <a:gd name="connsiteX10" fmla="*/ 5303006 w 5890404"/>
                <a:gd name="connsiteY10" fmla="*/ 5301463 h 6194016"/>
                <a:gd name="connsiteX11" fmla="*/ 5236412 w 5890404"/>
                <a:gd name="connsiteY11" fmla="*/ 5225599 h 6194016"/>
                <a:gd name="connsiteX12" fmla="*/ 5266682 w 5890404"/>
                <a:gd name="connsiteY12" fmla="*/ 4733999 h 6194016"/>
                <a:gd name="connsiteX13" fmla="*/ 4186166 w 5890404"/>
                <a:gd name="connsiteY13" fmla="*/ 3780143 h 6194016"/>
                <a:gd name="connsiteX14" fmla="*/ 4232375 w 5890404"/>
                <a:gd name="connsiteY14" fmla="*/ 3635458 h 6194016"/>
                <a:gd name="connsiteX15" fmla="*/ 4994365 w 5890404"/>
                <a:gd name="connsiteY15" fmla="*/ 3954642 h 6194016"/>
                <a:gd name="connsiteX16" fmla="*/ 5427180 w 5890404"/>
                <a:gd name="connsiteY16" fmla="*/ 4974195 h 6194016"/>
                <a:gd name="connsiteX17" fmla="*/ 5415073 w 5890404"/>
                <a:gd name="connsiteY17" fmla="*/ 5086467 h 6194016"/>
                <a:gd name="connsiteX18" fmla="*/ 5466527 w 5890404"/>
                <a:gd name="connsiteY18" fmla="*/ 5159292 h 6194016"/>
                <a:gd name="connsiteX19" fmla="*/ 5878155 w 5890404"/>
                <a:gd name="connsiteY19" fmla="*/ 5571968 h 6194016"/>
                <a:gd name="connsiteX20" fmla="*/ 5557327 w 5890404"/>
                <a:gd name="connsiteY20" fmla="*/ 6175810 h 6194016"/>
                <a:gd name="connsiteX21" fmla="*/ 5439287 w 5890404"/>
                <a:gd name="connsiteY21" fmla="*/ 6194016 h 6194016"/>
                <a:gd name="connsiteX22" fmla="*/ 4077281 w 5890404"/>
                <a:gd name="connsiteY22" fmla="*/ 6194016 h 6194016"/>
                <a:gd name="connsiteX23" fmla="*/ 2757649 w 5890404"/>
                <a:gd name="connsiteY23" fmla="*/ 6194016 h 6194016"/>
                <a:gd name="connsiteX24" fmla="*/ 1867806 w 5890404"/>
                <a:gd name="connsiteY24" fmla="*/ 5417214 h 6194016"/>
                <a:gd name="connsiteX25" fmla="*/ 2902930 w 5890404"/>
                <a:gd name="connsiteY25" fmla="*/ 4424971 h 6194016"/>
                <a:gd name="connsiteX26" fmla="*/ 3005837 w 5890404"/>
                <a:gd name="connsiteY26" fmla="*/ 4373387 h 6194016"/>
                <a:gd name="connsiteX27" fmla="*/ 3968321 w 5890404"/>
                <a:gd name="connsiteY27" fmla="*/ 3651204 h 6194016"/>
                <a:gd name="connsiteX28" fmla="*/ 4110728 w 5890404"/>
                <a:gd name="connsiteY28" fmla="*/ 3636115 h 6194016"/>
                <a:gd name="connsiteX29" fmla="*/ 4232375 w 5890404"/>
                <a:gd name="connsiteY29" fmla="*/ 3635458 h 6194016"/>
                <a:gd name="connsiteX30" fmla="*/ 2072701 w 5890404"/>
                <a:gd name="connsiteY30" fmla="*/ 2636288 h 6194016"/>
                <a:gd name="connsiteX31" fmla="*/ 2242305 w 5890404"/>
                <a:gd name="connsiteY31" fmla="*/ 2760700 h 6194016"/>
                <a:gd name="connsiteX32" fmla="*/ 2245334 w 5890404"/>
                <a:gd name="connsiteY32" fmla="*/ 3091454 h 6194016"/>
                <a:gd name="connsiteX33" fmla="*/ 2066644 w 5890404"/>
                <a:gd name="connsiteY33" fmla="*/ 3212832 h 6194016"/>
                <a:gd name="connsiteX34" fmla="*/ 1894012 w 5890404"/>
                <a:gd name="connsiteY34" fmla="*/ 3082351 h 6194016"/>
                <a:gd name="connsiteX35" fmla="*/ 1866754 w 5890404"/>
                <a:gd name="connsiteY35" fmla="*/ 2933663 h 6194016"/>
                <a:gd name="connsiteX36" fmla="*/ 1890983 w 5890404"/>
                <a:gd name="connsiteY36" fmla="*/ 2775872 h 6194016"/>
                <a:gd name="connsiteX37" fmla="*/ 2072701 w 5890404"/>
                <a:gd name="connsiteY37" fmla="*/ 2636288 h 6194016"/>
                <a:gd name="connsiteX38" fmla="*/ 2844589 w 5890404"/>
                <a:gd name="connsiteY38" fmla="*/ 2379114 h 6194016"/>
                <a:gd name="connsiteX39" fmla="*/ 2777978 w 5890404"/>
                <a:gd name="connsiteY39" fmla="*/ 2451970 h 6194016"/>
                <a:gd name="connsiteX40" fmla="*/ 2777978 w 5890404"/>
                <a:gd name="connsiteY40" fmla="*/ 2925535 h 6194016"/>
                <a:gd name="connsiteX41" fmla="*/ 2777978 w 5890404"/>
                <a:gd name="connsiteY41" fmla="*/ 3402136 h 6194016"/>
                <a:gd name="connsiteX42" fmla="*/ 2847617 w 5890404"/>
                <a:gd name="connsiteY42" fmla="*/ 3474992 h 6194016"/>
                <a:gd name="connsiteX43" fmla="*/ 3298755 w 5890404"/>
                <a:gd name="connsiteY43" fmla="*/ 3471956 h 6194016"/>
                <a:gd name="connsiteX44" fmla="*/ 3486477 w 5890404"/>
                <a:gd name="connsiteY44" fmla="*/ 3274637 h 6194016"/>
                <a:gd name="connsiteX45" fmla="*/ 3435005 w 5890404"/>
                <a:gd name="connsiteY45" fmla="*/ 3219995 h 6194016"/>
                <a:gd name="connsiteX46" fmla="*/ 3198839 w 5890404"/>
                <a:gd name="connsiteY46" fmla="*/ 3219995 h 6194016"/>
                <a:gd name="connsiteX47" fmla="*/ 3101950 w 5890404"/>
                <a:gd name="connsiteY47" fmla="*/ 3122854 h 6194016"/>
                <a:gd name="connsiteX48" fmla="*/ 3104978 w 5890404"/>
                <a:gd name="connsiteY48" fmla="*/ 2451970 h 6194016"/>
                <a:gd name="connsiteX49" fmla="*/ 3032311 w 5890404"/>
                <a:gd name="connsiteY49" fmla="*/ 2379114 h 6194016"/>
                <a:gd name="connsiteX50" fmla="*/ 2844589 w 5890404"/>
                <a:gd name="connsiteY50" fmla="*/ 2379114 h 6194016"/>
                <a:gd name="connsiteX51" fmla="*/ 1099000 w 5890404"/>
                <a:gd name="connsiteY51" fmla="*/ 2359054 h 6194016"/>
                <a:gd name="connsiteX52" fmla="*/ 864961 w 5890404"/>
                <a:gd name="connsiteY52" fmla="*/ 2400408 h 6194016"/>
                <a:gd name="connsiteX53" fmla="*/ 643798 w 5890404"/>
                <a:gd name="connsiteY53" fmla="*/ 2661433 h 6194016"/>
                <a:gd name="connsiteX54" fmla="*/ 816487 w 5890404"/>
                <a:gd name="connsiteY54" fmla="*/ 2995301 h 6194016"/>
                <a:gd name="connsiteX55" fmla="*/ 992205 w 5890404"/>
                <a:gd name="connsiteY55" fmla="*/ 3077251 h 6194016"/>
                <a:gd name="connsiteX56" fmla="*/ 1074005 w 5890404"/>
                <a:gd name="connsiteY56" fmla="*/ 3186517 h 6194016"/>
                <a:gd name="connsiteX57" fmla="*/ 943731 w 5890404"/>
                <a:gd name="connsiteY57" fmla="*/ 3253291 h 6194016"/>
                <a:gd name="connsiteX58" fmla="*/ 871020 w 5890404"/>
                <a:gd name="connsiteY58" fmla="*/ 3238115 h 6194016"/>
                <a:gd name="connsiteX59" fmla="*/ 704391 w 5890404"/>
                <a:gd name="connsiteY59" fmla="*/ 3171341 h 6194016"/>
                <a:gd name="connsiteX60" fmla="*/ 655917 w 5890404"/>
                <a:gd name="connsiteY60" fmla="*/ 3198658 h 6194016"/>
                <a:gd name="connsiteX61" fmla="*/ 655917 w 5890404"/>
                <a:gd name="connsiteY61" fmla="*/ 3295783 h 6194016"/>
                <a:gd name="connsiteX62" fmla="*/ 655917 w 5890404"/>
                <a:gd name="connsiteY62" fmla="*/ 3386838 h 6194016"/>
                <a:gd name="connsiteX63" fmla="*/ 704391 w 5890404"/>
                <a:gd name="connsiteY63" fmla="*/ 3453612 h 6194016"/>
                <a:gd name="connsiteX64" fmla="*/ 1222457 w 5890404"/>
                <a:gd name="connsiteY64" fmla="*/ 3450577 h 6194016"/>
                <a:gd name="connsiteX65" fmla="*/ 1440590 w 5890404"/>
                <a:gd name="connsiteY65" fmla="*/ 3183482 h 6194016"/>
                <a:gd name="connsiteX66" fmla="*/ 1292138 w 5890404"/>
                <a:gd name="connsiteY66" fmla="*/ 2879965 h 6194016"/>
                <a:gd name="connsiteX67" fmla="*/ 1052798 w 5890404"/>
                <a:gd name="connsiteY67" fmla="*/ 2761593 h 6194016"/>
                <a:gd name="connsiteX68" fmla="*/ 995235 w 5890404"/>
                <a:gd name="connsiteY68" fmla="*/ 2673573 h 6194016"/>
                <a:gd name="connsiteX69" fmla="*/ 1077035 w 5890404"/>
                <a:gd name="connsiteY69" fmla="*/ 2606800 h 6194016"/>
                <a:gd name="connsiteX70" fmla="*/ 1331524 w 5890404"/>
                <a:gd name="connsiteY70" fmla="*/ 2652327 h 6194016"/>
                <a:gd name="connsiteX71" fmla="*/ 1383027 w 5890404"/>
                <a:gd name="connsiteY71" fmla="*/ 2618940 h 6194016"/>
                <a:gd name="connsiteX72" fmla="*/ 1383027 w 5890404"/>
                <a:gd name="connsiteY72" fmla="*/ 2448971 h 6194016"/>
                <a:gd name="connsiteX73" fmla="*/ 1337583 w 5890404"/>
                <a:gd name="connsiteY73" fmla="*/ 2388268 h 6194016"/>
                <a:gd name="connsiteX74" fmla="*/ 1099000 w 5890404"/>
                <a:gd name="connsiteY74" fmla="*/ 2359054 h 6194016"/>
                <a:gd name="connsiteX75" fmla="*/ 2068848 w 5890404"/>
                <a:gd name="connsiteY75" fmla="*/ 2354435 h 6194016"/>
                <a:gd name="connsiteX76" fmla="*/ 1779604 w 5890404"/>
                <a:gd name="connsiteY76" fmla="*/ 2442114 h 6194016"/>
                <a:gd name="connsiteX77" fmla="*/ 1522498 w 5890404"/>
                <a:gd name="connsiteY77" fmla="*/ 2891519 h 6194016"/>
                <a:gd name="connsiteX78" fmla="*/ 1973190 w 5890404"/>
                <a:gd name="connsiteY78" fmla="*/ 3483640 h 6194016"/>
                <a:gd name="connsiteX79" fmla="*/ 2066958 w 5890404"/>
                <a:gd name="connsiteY79" fmla="*/ 3532224 h 6194016"/>
                <a:gd name="connsiteX80" fmla="*/ 2236345 w 5890404"/>
                <a:gd name="connsiteY80" fmla="*/ 3714415 h 6194016"/>
                <a:gd name="connsiteX81" fmla="*/ 2296841 w 5890404"/>
                <a:gd name="connsiteY81" fmla="*/ 3750853 h 6194016"/>
                <a:gd name="connsiteX82" fmla="*/ 2674938 w 5890404"/>
                <a:gd name="connsiteY82" fmla="*/ 3750853 h 6194016"/>
                <a:gd name="connsiteX83" fmla="*/ 2638641 w 5890404"/>
                <a:gd name="connsiteY83" fmla="*/ 3717452 h 6194016"/>
                <a:gd name="connsiteX84" fmla="*/ 2360361 w 5890404"/>
                <a:gd name="connsiteY84" fmla="*/ 3477567 h 6194016"/>
                <a:gd name="connsiteX85" fmla="*/ 2360361 w 5890404"/>
                <a:gd name="connsiteY85" fmla="*/ 3413800 h 6194016"/>
                <a:gd name="connsiteX86" fmla="*/ 2617467 w 5890404"/>
                <a:gd name="connsiteY86" fmla="*/ 2903665 h 6194016"/>
                <a:gd name="connsiteX87" fmla="*/ 2360361 w 5890404"/>
                <a:gd name="connsiteY87" fmla="*/ 2433005 h 6194016"/>
                <a:gd name="connsiteX88" fmla="*/ 2068848 w 5890404"/>
                <a:gd name="connsiteY88" fmla="*/ 2354435 h 6194016"/>
                <a:gd name="connsiteX89" fmla="*/ 1839934 w 5890404"/>
                <a:gd name="connsiteY89" fmla="*/ 304939 h 6194016"/>
                <a:gd name="connsiteX90" fmla="*/ 1631051 w 5890404"/>
                <a:gd name="connsiteY90" fmla="*/ 317839 h 6194016"/>
                <a:gd name="connsiteX91" fmla="*/ 883311 w 5890404"/>
                <a:gd name="connsiteY91" fmla="*/ 478698 h 6194016"/>
                <a:gd name="connsiteX92" fmla="*/ 662319 w 5890404"/>
                <a:gd name="connsiteY92" fmla="*/ 612242 h 6194016"/>
                <a:gd name="connsiteX93" fmla="*/ 668373 w 5890404"/>
                <a:gd name="connsiteY93" fmla="*/ 885399 h 6194016"/>
                <a:gd name="connsiteX94" fmla="*/ 895420 w 5890404"/>
                <a:gd name="connsiteY94" fmla="*/ 1015908 h 6194016"/>
                <a:gd name="connsiteX95" fmla="*/ 1688570 w 5890404"/>
                <a:gd name="connsiteY95" fmla="*/ 1176768 h 6194016"/>
                <a:gd name="connsiteX96" fmla="*/ 2378791 w 5890404"/>
                <a:gd name="connsiteY96" fmla="*/ 1176768 h 6194016"/>
                <a:gd name="connsiteX97" fmla="*/ 3184050 w 5890404"/>
                <a:gd name="connsiteY97" fmla="*/ 1025013 h 6194016"/>
                <a:gd name="connsiteX98" fmla="*/ 3417151 w 5890404"/>
                <a:gd name="connsiteY98" fmla="*/ 897540 h 6194016"/>
                <a:gd name="connsiteX99" fmla="*/ 3423206 w 5890404"/>
                <a:gd name="connsiteY99" fmla="*/ 600101 h 6194016"/>
                <a:gd name="connsiteX100" fmla="*/ 3341469 w 5890404"/>
                <a:gd name="connsiteY100" fmla="*/ 539400 h 6194016"/>
                <a:gd name="connsiteX101" fmla="*/ 3059931 w 5890404"/>
                <a:gd name="connsiteY101" fmla="*/ 424067 h 6194016"/>
                <a:gd name="connsiteX102" fmla="*/ 2048817 w 5890404"/>
                <a:gd name="connsiteY102" fmla="*/ 305698 h 6194016"/>
                <a:gd name="connsiteX103" fmla="*/ 1839934 w 5890404"/>
                <a:gd name="connsiteY103" fmla="*/ 304939 h 6194016"/>
                <a:gd name="connsiteX104" fmla="*/ 2089427 w 5890404"/>
                <a:gd name="connsiteY104" fmla="*/ 172 h 6194016"/>
                <a:gd name="connsiteX105" fmla="*/ 3023073 w 5890404"/>
                <a:gd name="connsiteY105" fmla="*/ 108163 h 6194016"/>
                <a:gd name="connsiteX106" fmla="*/ 3831041 w 5890404"/>
                <a:gd name="connsiteY106" fmla="*/ 439012 h 6194016"/>
                <a:gd name="connsiteX107" fmla="*/ 4003529 w 5890404"/>
                <a:gd name="connsiteY107" fmla="*/ 596849 h 6194016"/>
                <a:gd name="connsiteX108" fmla="*/ 4097338 w 5890404"/>
                <a:gd name="connsiteY108" fmla="*/ 845744 h 6194016"/>
                <a:gd name="connsiteX109" fmla="*/ 4097338 w 5890404"/>
                <a:gd name="connsiteY109" fmla="*/ 3413620 h 6194016"/>
                <a:gd name="connsiteX110" fmla="*/ 4015633 w 5890404"/>
                <a:gd name="connsiteY110" fmla="*/ 3507715 h 6194016"/>
                <a:gd name="connsiteX111" fmla="*/ 2932290 w 5890404"/>
                <a:gd name="connsiteY111" fmla="*/ 4214943 h 6194016"/>
                <a:gd name="connsiteX112" fmla="*/ 2820324 w 5890404"/>
                <a:gd name="connsiteY112" fmla="*/ 4275650 h 6194016"/>
                <a:gd name="connsiteX113" fmla="*/ 1818686 w 5890404"/>
                <a:gd name="connsiteY113" fmla="*/ 4876642 h 6194016"/>
                <a:gd name="connsiteX114" fmla="*/ 1730929 w 5890404"/>
                <a:gd name="connsiteY114" fmla="*/ 5404787 h 6194016"/>
                <a:gd name="connsiteX115" fmla="*/ 1676459 w 5890404"/>
                <a:gd name="connsiteY115" fmla="*/ 5465493 h 6194016"/>
                <a:gd name="connsiteX116" fmla="*/ 335897 w 5890404"/>
                <a:gd name="connsiteY116" fmla="*/ 5092149 h 6194016"/>
                <a:gd name="connsiteX117" fmla="*/ 154331 w 5890404"/>
                <a:gd name="connsiteY117" fmla="*/ 4952525 h 6194016"/>
                <a:gd name="connsiteX118" fmla="*/ 0 w 5890404"/>
                <a:gd name="connsiteY118" fmla="*/ 4603464 h 6194016"/>
                <a:gd name="connsiteX119" fmla="*/ 3026 w 5890404"/>
                <a:gd name="connsiteY119" fmla="*/ 2733710 h 6194016"/>
                <a:gd name="connsiteX120" fmla="*/ 0 w 5890404"/>
                <a:gd name="connsiteY120" fmla="*/ 863956 h 6194016"/>
                <a:gd name="connsiteX121" fmla="*/ 160383 w 5890404"/>
                <a:gd name="connsiteY121" fmla="*/ 511860 h 6194016"/>
                <a:gd name="connsiteX122" fmla="*/ 856386 w 5890404"/>
                <a:gd name="connsiteY122" fmla="*/ 159763 h 6194016"/>
                <a:gd name="connsiteX123" fmla="*/ 1773294 w 5890404"/>
                <a:gd name="connsiteY123" fmla="*/ 7998 h 6194016"/>
                <a:gd name="connsiteX124" fmla="*/ 2089427 w 5890404"/>
                <a:gd name="connsiteY124" fmla="*/ 172 h 619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890404" h="6194016">
                  <a:moveTo>
                    <a:pt x="4186166" y="3780143"/>
                  </a:moveTo>
                  <a:cubicBezTo>
                    <a:pt x="4111123" y="3778395"/>
                    <a:pt x="4035070" y="3784559"/>
                    <a:pt x="3959017" y="3799352"/>
                  </a:cubicBezTo>
                  <a:cubicBezTo>
                    <a:pt x="3532209" y="3884320"/>
                    <a:pt x="3247671" y="4136189"/>
                    <a:pt x="3093294" y="4539787"/>
                  </a:cubicBezTo>
                  <a:cubicBezTo>
                    <a:pt x="3066051" y="4618686"/>
                    <a:pt x="3066051" y="4618686"/>
                    <a:pt x="2987349" y="4594409"/>
                  </a:cubicBezTo>
                  <a:cubicBezTo>
                    <a:pt x="2923782" y="4573167"/>
                    <a:pt x="2857188" y="4557994"/>
                    <a:pt x="2787567" y="4554960"/>
                  </a:cubicBezTo>
                  <a:cubicBezTo>
                    <a:pt x="2336543" y="4548891"/>
                    <a:pt x="2006600" y="4879659"/>
                    <a:pt x="2012654" y="5331809"/>
                  </a:cubicBezTo>
                  <a:cubicBezTo>
                    <a:pt x="2018708" y="5714165"/>
                    <a:pt x="2339570" y="6041898"/>
                    <a:pt x="2720973" y="6044933"/>
                  </a:cubicBezTo>
                  <a:cubicBezTo>
                    <a:pt x="3159888" y="6047967"/>
                    <a:pt x="3595776" y="6044933"/>
                    <a:pt x="4034692" y="6044933"/>
                  </a:cubicBezTo>
                  <a:cubicBezTo>
                    <a:pt x="4479661" y="6044933"/>
                    <a:pt x="4921603" y="6044933"/>
                    <a:pt x="5366573" y="6044933"/>
                  </a:cubicBezTo>
                  <a:cubicBezTo>
                    <a:pt x="5536085" y="6044933"/>
                    <a:pt x="5678354" y="5938723"/>
                    <a:pt x="5726786" y="5780925"/>
                  </a:cubicBezTo>
                  <a:cubicBezTo>
                    <a:pt x="5805488" y="5513883"/>
                    <a:pt x="5581490" y="5258980"/>
                    <a:pt x="5303006" y="5301463"/>
                  </a:cubicBezTo>
                  <a:cubicBezTo>
                    <a:pt x="5221277" y="5313602"/>
                    <a:pt x="5215223" y="5307533"/>
                    <a:pt x="5236412" y="5225599"/>
                  </a:cubicBezTo>
                  <a:cubicBezTo>
                    <a:pt x="5281817" y="5064767"/>
                    <a:pt x="5293925" y="4900901"/>
                    <a:pt x="5266682" y="4733999"/>
                  </a:cubicBezTo>
                  <a:cubicBezTo>
                    <a:pt x="5187223" y="4192329"/>
                    <a:pt x="4711463" y="3792382"/>
                    <a:pt x="4186166" y="3780143"/>
                  </a:cubicBezTo>
                  <a:close/>
                  <a:moveTo>
                    <a:pt x="4232375" y="3635458"/>
                  </a:moveTo>
                  <a:cubicBezTo>
                    <a:pt x="4512874" y="3647544"/>
                    <a:pt x="4769587" y="3754847"/>
                    <a:pt x="4994365" y="3954642"/>
                  </a:cubicBezTo>
                  <a:cubicBezTo>
                    <a:pt x="5297033" y="4224702"/>
                    <a:pt x="5439287" y="4567587"/>
                    <a:pt x="5427180" y="4974195"/>
                  </a:cubicBezTo>
                  <a:cubicBezTo>
                    <a:pt x="5427180" y="5010607"/>
                    <a:pt x="5424153" y="5050054"/>
                    <a:pt x="5415073" y="5086467"/>
                  </a:cubicBezTo>
                  <a:cubicBezTo>
                    <a:pt x="5402967" y="5135017"/>
                    <a:pt x="5421127" y="5150189"/>
                    <a:pt x="5466527" y="5159292"/>
                  </a:cubicBezTo>
                  <a:cubicBezTo>
                    <a:pt x="5690501" y="5210876"/>
                    <a:pt x="5829728" y="5350458"/>
                    <a:pt x="5878155" y="5571968"/>
                  </a:cubicBezTo>
                  <a:cubicBezTo>
                    <a:pt x="5935662" y="5811684"/>
                    <a:pt x="5784328" y="6084778"/>
                    <a:pt x="5557327" y="6175810"/>
                  </a:cubicBezTo>
                  <a:cubicBezTo>
                    <a:pt x="5517980" y="6190982"/>
                    <a:pt x="5478634" y="6194016"/>
                    <a:pt x="5439287" y="6194016"/>
                  </a:cubicBezTo>
                  <a:cubicBezTo>
                    <a:pt x="4985285" y="6194016"/>
                    <a:pt x="4531283" y="6194016"/>
                    <a:pt x="4077281" y="6194016"/>
                  </a:cubicBezTo>
                  <a:cubicBezTo>
                    <a:pt x="3635386" y="6194016"/>
                    <a:pt x="3196518" y="6194016"/>
                    <a:pt x="2757649" y="6194016"/>
                  </a:cubicBezTo>
                  <a:cubicBezTo>
                    <a:pt x="2306674" y="6194016"/>
                    <a:pt x="1928339" y="5863268"/>
                    <a:pt x="1867806" y="5417214"/>
                  </a:cubicBezTo>
                  <a:cubicBezTo>
                    <a:pt x="1789112" y="4825510"/>
                    <a:pt x="2315754" y="4318768"/>
                    <a:pt x="2902930" y="4424971"/>
                  </a:cubicBezTo>
                  <a:cubicBezTo>
                    <a:pt x="2957410" y="4434074"/>
                    <a:pt x="2981624" y="4421937"/>
                    <a:pt x="3005837" y="4373387"/>
                  </a:cubicBezTo>
                  <a:cubicBezTo>
                    <a:pt x="3202571" y="3966780"/>
                    <a:pt x="3523399" y="3720995"/>
                    <a:pt x="3968321" y="3651204"/>
                  </a:cubicBezTo>
                  <a:cubicBezTo>
                    <a:pt x="4016369" y="3643618"/>
                    <a:pt x="4063850" y="3638592"/>
                    <a:pt x="4110728" y="3636115"/>
                  </a:cubicBezTo>
                  <a:cubicBezTo>
                    <a:pt x="4151746" y="3633948"/>
                    <a:pt x="4192303" y="3633731"/>
                    <a:pt x="4232375" y="3635458"/>
                  </a:cubicBezTo>
                  <a:close/>
                  <a:moveTo>
                    <a:pt x="2072701" y="2636288"/>
                  </a:moveTo>
                  <a:cubicBezTo>
                    <a:pt x="2142360" y="2633253"/>
                    <a:pt x="2208990" y="2678770"/>
                    <a:pt x="2242305" y="2760700"/>
                  </a:cubicBezTo>
                  <a:cubicBezTo>
                    <a:pt x="2290763" y="2869940"/>
                    <a:pt x="2287735" y="2979180"/>
                    <a:pt x="2245334" y="3091454"/>
                  </a:cubicBezTo>
                  <a:cubicBezTo>
                    <a:pt x="2212019" y="3170350"/>
                    <a:pt x="2142360" y="3215866"/>
                    <a:pt x="2066644" y="3212832"/>
                  </a:cubicBezTo>
                  <a:cubicBezTo>
                    <a:pt x="1981842" y="3206763"/>
                    <a:pt x="1924298" y="3164281"/>
                    <a:pt x="1894012" y="3082351"/>
                  </a:cubicBezTo>
                  <a:cubicBezTo>
                    <a:pt x="1875840" y="3033800"/>
                    <a:pt x="1863725" y="2982214"/>
                    <a:pt x="1866754" y="2933663"/>
                  </a:cubicBezTo>
                  <a:cubicBezTo>
                    <a:pt x="1863725" y="2876009"/>
                    <a:pt x="1872811" y="2824423"/>
                    <a:pt x="1890983" y="2775872"/>
                  </a:cubicBezTo>
                  <a:cubicBezTo>
                    <a:pt x="1918241" y="2693942"/>
                    <a:pt x="1990928" y="2639322"/>
                    <a:pt x="2072701" y="2636288"/>
                  </a:cubicBezTo>
                  <a:close/>
                  <a:moveTo>
                    <a:pt x="2844589" y="2379114"/>
                  </a:moveTo>
                  <a:cubicBezTo>
                    <a:pt x="2793117" y="2376078"/>
                    <a:pt x="2774950" y="2397328"/>
                    <a:pt x="2777978" y="2451970"/>
                  </a:cubicBezTo>
                  <a:cubicBezTo>
                    <a:pt x="2777978" y="2609825"/>
                    <a:pt x="2777978" y="2767680"/>
                    <a:pt x="2777978" y="2925535"/>
                  </a:cubicBezTo>
                  <a:cubicBezTo>
                    <a:pt x="2777978" y="3083390"/>
                    <a:pt x="2777978" y="3244281"/>
                    <a:pt x="2777978" y="3402136"/>
                  </a:cubicBezTo>
                  <a:cubicBezTo>
                    <a:pt x="2774950" y="3456778"/>
                    <a:pt x="2793117" y="3474992"/>
                    <a:pt x="2847617" y="3474992"/>
                  </a:cubicBezTo>
                  <a:cubicBezTo>
                    <a:pt x="2995978" y="3471956"/>
                    <a:pt x="3150394" y="3474992"/>
                    <a:pt x="3298755" y="3471956"/>
                  </a:cubicBezTo>
                  <a:cubicBezTo>
                    <a:pt x="3525838" y="3468920"/>
                    <a:pt x="3483449" y="3517491"/>
                    <a:pt x="3486477" y="3274637"/>
                  </a:cubicBezTo>
                  <a:cubicBezTo>
                    <a:pt x="3489505" y="3235174"/>
                    <a:pt x="3471338" y="3219995"/>
                    <a:pt x="3435005" y="3219995"/>
                  </a:cubicBezTo>
                  <a:cubicBezTo>
                    <a:pt x="3356283" y="3219995"/>
                    <a:pt x="3277561" y="3219995"/>
                    <a:pt x="3198839" y="3219995"/>
                  </a:cubicBezTo>
                  <a:cubicBezTo>
                    <a:pt x="3104978" y="3219995"/>
                    <a:pt x="3101950" y="3216960"/>
                    <a:pt x="3101950" y="3122854"/>
                  </a:cubicBezTo>
                  <a:cubicBezTo>
                    <a:pt x="3101950" y="2901250"/>
                    <a:pt x="3101950" y="2676610"/>
                    <a:pt x="3104978" y="2451970"/>
                  </a:cubicBezTo>
                  <a:cubicBezTo>
                    <a:pt x="3104978" y="2397328"/>
                    <a:pt x="3086811" y="2376078"/>
                    <a:pt x="3032311" y="2379114"/>
                  </a:cubicBezTo>
                  <a:cubicBezTo>
                    <a:pt x="2971756" y="2382149"/>
                    <a:pt x="2908172" y="2382149"/>
                    <a:pt x="2844589" y="2379114"/>
                  </a:cubicBezTo>
                  <a:close/>
                  <a:moveTo>
                    <a:pt x="1099000" y="2359054"/>
                  </a:moveTo>
                  <a:cubicBezTo>
                    <a:pt x="1020230" y="2359434"/>
                    <a:pt x="942217" y="2371574"/>
                    <a:pt x="864961" y="2400408"/>
                  </a:cubicBezTo>
                  <a:cubicBezTo>
                    <a:pt x="743776" y="2442901"/>
                    <a:pt x="661976" y="2527885"/>
                    <a:pt x="643798" y="2661433"/>
                  </a:cubicBezTo>
                  <a:cubicBezTo>
                    <a:pt x="628650" y="2813191"/>
                    <a:pt x="686213" y="2922457"/>
                    <a:pt x="816487" y="2995301"/>
                  </a:cubicBezTo>
                  <a:cubicBezTo>
                    <a:pt x="874050" y="3025653"/>
                    <a:pt x="934642" y="3046899"/>
                    <a:pt x="992205" y="3077251"/>
                  </a:cubicBezTo>
                  <a:cubicBezTo>
                    <a:pt x="1040679" y="3098497"/>
                    <a:pt x="1086124" y="3122778"/>
                    <a:pt x="1074005" y="3186517"/>
                  </a:cubicBezTo>
                  <a:cubicBezTo>
                    <a:pt x="1064916" y="3229009"/>
                    <a:pt x="1007354" y="3259361"/>
                    <a:pt x="943731" y="3253291"/>
                  </a:cubicBezTo>
                  <a:cubicBezTo>
                    <a:pt x="919494" y="3250256"/>
                    <a:pt x="895257" y="3244185"/>
                    <a:pt x="871020" y="3238115"/>
                  </a:cubicBezTo>
                  <a:cubicBezTo>
                    <a:pt x="813457" y="3225974"/>
                    <a:pt x="755895" y="3201693"/>
                    <a:pt x="704391" y="3171341"/>
                  </a:cubicBezTo>
                  <a:cubicBezTo>
                    <a:pt x="665006" y="3147060"/>
                    <a:pt x="655917" y="3162236"/>
                    <a:pt x="655917" y="3198658"/>
                  </a:cubicBezTo>
                  <a:cubicBezTo>
                    <a:pt x="658947" y="3232044"/>
                    <a:pt x="655917" y="3265431"/>
                    <a:pt x="655917" y="3295783"/>
                  </a:cubicBezTo>
                  <a:cubicBezTo>
                    <a:pt x="655917" y="3326135"/>
                    <a:pt x="658947" y="3356486"/>
                    <a:pt x="655917" y="3386838"/>
                  </a:cubicBezTo>
                  <a:cubicBezTo>
                    <a:pt x="655917" y="3423260"/>
                    <a:pt x="671065" y="3444506"/>
                    <a:pt x="704391" y="3453612"/>
                  </a:cubicBezTo>
                  <a:cubicBezTo>
                    <a:pt x="877080" y="3499139"/>
                    <a:pt x="1049768" y="3514315"/>
                    <a:pt x="1222457" y="3450577"/>
                  </a:cubicBezTo>
                  <a:cubicBezTo>
                    <a:pt x="1346672" y="3405049"/>
                    <a:pt x="1422412" y="3317029"/>
                    <a:pt x="1440590" y="3183482"/>
                  </a:cubicBezTo>
                  <a:cubicBezTo>
                    <a:pt x="1455738" y="3052970"/>
                    <a:pt x="1401205" y="2955844"/>
                    <a:pt x="1292138" y="2879965"/>
                  </a:cubicBezTo>
                  <a:cubicBezTo>
                    <a:pt x="1216398" y="2831402"/>
                    <a:pt x="1131568" y="2804086"/>
                    <a:pt x="1052798" y="2761593"/>
                  </a:cubicBezTo>
                  <a:cubicBezTo>
                    <a:pt x="1016442" y="2743382"/>
                    <a:pt x="989176" y="2719101"/>
                    <a:pt x="995235" y="2673573"/>
                  </a:cubicBezTo>
                  <a:cubicBezTo>
                    <a:pt x="1001294" y="2628046"/>
                    <a:pt x="1037650" y="2612870"/>
                    <a:pt x="1077035" y="2606800"/>
                  </a:cubicBezTo>
                  <a:cubicBezTo>
                    <a:pt x="1167924" y="2597694"/>
                    <a:pt x="1252753" y="2615905"/>
                    <a:pt x="1331524" y="2652327"/>
                  </a:cubicBezTo>
                  <a:cubicBezTo>
                    <a:pt x="1367879" y="2670538"/>
                    <a:pt x="1383027" y="2661433"/>
                    <a:pt x="1383027" y="2618940"/>
                  </a:cubicBezTo>
                  <a:cubicBezTo>
                    <a:pt x="1379998" y="2564307"/>
                    <a:pt x="1379998" y="2506639"/>
                    <a:pt x="1383027" y="2448971"/>
                  </a:cubicBezTo>
                  <a:cubicBezTo>
                    <a:pt x="1383027" y="2415584"/>
                    <a:pt x="1367879" y="2397373"/>
                    <a:pt x="1337583" y="2388268"/>
                  </a:cubicBezTo>
                  <a:cubicBezTo>
                    <a:pt x="1257298" y="2370057"/>
                    <a:pt x="1177770" y="2358675"/>
                    <a:pt x="1099000" y="2359054"/>
                  </a:cubicBezTo>
                  <a:close/>
                  <a:moveTo>
                    <a:pt x="2068848" y="2354435"/>
                  </a:moveTo>
                  <a:cubicBezTo>
                    <a:pt x="1970921" y="2356333"/>
                    <a:pt x="1873372" y="2385939"/>
                    <a:pt x="1779604" y="2442114"/>
                  </a:cubicBezTo>
                  <a:cubicBezTo>
                    <a:pt x="1610217" y="2542319"/>
                    <a:pt x="1543671" y="2700218"/>
                    <a:pt x="1522498" y="2891519"/>
                  </a:cubicBezTo>
                  <a:cubicBezTo>
                    <a:pt x="1492250" y="3179988"/>
                    <a:pt x="1688861" y="3444165"/>
                    <a:pt x="1973190" y="3483640"/>
                  </a:cubicBezTo>
                  <a:cubicBezTo>
                    <a:pt x="2012512" y="3489713"/>
                    <a:pt x="2039735" y="3504895"/>
                    <a:pt x="2066958" y="3532224"/>
                  </a:cubicBezTo>
                  <a:cubicBezTo>
                    <a:pt x="2121404" y="3595991"/>
                    <a:pt x="2178875" y="3653685"/>
                    <a:pt x="2236345" y="3714415"/>
                  </a:cubicBezTo>
                  <a:cubicBezTo>
                    <a:pt x="2251469" y="3732634"/>
                    <a:pt x="2269618" y="3750853"/>
                    <a:pt x="2296841" y="3750853"/>
                  </a:cubicBezTo>
                  <a:cubicBezTo>
                    <a:pt x="2417832" y="3750853"/>
                    <a:pt x="2535798" y="3750853"/>
                    <a:pt x="2674938" y="3750853"/>
                  </a:cubicBezTo>
                  <a:cubicBezTo>
                    <a:pt x="2653765" y="3732634"/>
                    <a:pt x="2647715" y="3723525"/>
                    <a:pt x="2638641" y="3717452"/>
                  </a:cubicBezTo>
                  <a:cubicBezTo>
                    <a:pt x="2547898" y="3638502"/>
                    <a:pt x="2454129" y="3556516"/>
                    <a:pt x="2360361" y="3477567"/>
                  </a:cubicBezTo>
                  <a:cubicBezTo>
                    <a:pt x="2333138" y="3456311"/>
                    <a:pt x="2324064" y="3438092"/>
                    <a:pt x="2360361" y="3413800"/>
                  </a:cubicBezTo>
                  <a:cubicBezTo>
                    <a:pt x="2547898" y="3295376"/>
                    <a:pt x="2620492" y="3119258"/>
                    <a:pt x="2617467" y="2903665"/>
                  </a:cubicBezTo>
                  <a:cubicBezTo>
                    <a:pt x="2614443" y="2700218"/>
                    <a:pt x="2538823" y="2533210"/>
                    <a:pt x="2360361" y="2433005"/>
                  </a:cubicBezTo>
                  <a:cubicBezTo>
                    <a:pt x="2265081" y="2378347"/>
                    <a:pt x="2166776" y="2352537"/>
                    <a:pt x="2068848" y="2354435"/>
                  </a:cubicBezTo>
                  <a:close/>
                  <a:moveTo>
                    <a:pt x="1839934" y="304939"/>
                  </a:moveTo>
                  <a:cubicBezTo>
                    <a:pt x="1770306" y="306457"/>
                    <a:pt x="1700679" y="310251"/>
                    <a:pt x="1631051" y="317839"/>
                  </a:cubicBezTo>
                  <a:cubicBezTo>
                    <a:pt x="1376759" y="345154"/>
                    <a:pt x="1122467" y="381575"/>
                    <a:pt x="883311" y="478698"/>
                  </a:cubicBezTo>
                  <a:cubicBezTo>
                    <a:pt x="804601" y="512084"/>
                    <a:pt x="722865" y="548505"/>
                    <a:pt x="662319" y="612242"/>
                  </a:cubicBezTo>
                  <a:cubicBezTo>
                    <a:pt x="571500" y="700259"/>
                    <a:pt x="571500" y="800417"/>
                    <a:pt x="668373" y="885399"/>
                  </a:cubicBezTo>
                  <a:cubicBezTo>
                    <a:pt x="734974" y="946101"/>
                    <a:pt x="813683" y="985557"/>
                    <a:pt x="895420" y="1015908"/>
                  </a:cubicBezTo>
                  <a:cubicBezTo>
                    <a:pt x="1152740" y="1113031"/>
                    <a:pt x="1419141" y="1155522"/>
                    <a:pt x="1688570" y="1176768"/>
                  </a:cubicBezTo>
                  <a:cubicBezTo>
                    <a:pt x="1918644" y="1194978"/>
                    <a:pt x="2148717" y="1194978"/>
                    <a:pt x="2378791" y="1176768"/>
                  </a:cubicBezTo>
                  <a:cubicBezTo>
                    <a:pt x="2651247" y="1158557"/>
                    <a:pt x="2923703" y="1119101"/>
                    <a:pt x="3184050" y="1025013"/>
                  </a:cubicBezTo>
                  <a:cubicBezTo>
                    <a:pt x="3268814" y="991627"/>
                    <a:pt x="3347524" y="955206"/>
                    <a:pt x="3417151" y="897540"/>
                  </a:cubicBezTo>
                  <a:cubicBezTo>
                    <a:pt x="3529161" y="806487"/>
                    <a:pt x="3532188" y="697224"/>
                    <a:pt x="3423206" y="600101"/>
                  </a:cubicBezTo>
                  <a:cubicBezTo>
                    <a:pt x="3398987" y="575821"/>
                    <a:pt x="3368715" y="557610"/>
                    <a:pt x="3341469" y="539400"/>
                  </a:cubicBezTo>
                  <a:cubicBezTo>
                    <a:pt x="3253678" y="490838"/>
                    <a:pt x="3159832" y="451382"/>
                    <a:pt x="3059931" y="424067"/>
                  </a:cubicBezTo>
                  <a:cubicBezTo>
                    <a:pt x="2729957" y="333014"/>
                    <a:pt x="2390900" y="299628"/>
                    <a:pt x="2048817" y="305698"/>
                  </a:cubicBezTo>
                  <a:cubicBezTo>
                    <a:pt x="1979190" y="304181"/>
                    <a:pt x="1909562" y="303422"/>
                    <a:pt x="1839934" y="304939"/>
                  </a:cubicBezTo>
                  <a:close/>
                  <a:moveTo>
                    <a:pt x="2089427" y="172"/>
                  </a:moveTo>
                  <a:cubicBezTo>
                    <a:pt x="2404047" y="2876"/>
                    <a:pt x="2714411" y="37592"/>
                    <a:pt x="3023073" y="108163"/>
                  </a:cubicBezTo>
                  <a:cubicBezTo>
                    <a:pt x="3310552" y="171905"/>
                    <a:pt x="3585927" y="269035"/>
                    <a:pt x="3831041" y="439012"/>
                  </a:cubicBezTo>
                  <a:cubicBezTo>
                    <a:pt x="3897616" y="484542"/>
                    <a:pt x="3955111" y="536142"/>
                    <a:pt x="4003529" y="596849"/>
                  </a:cubicBezTo>
                  <a:cubicBezTo>
                    <a:pt x="4064051" y="669696"/>
                    <a:pt x="4097338" y="748614"/>
                    <a:pt x="4097338" y="845744"/>
                  </a:cubicBezTo>
                  <a:cubicBezTo>
                    <a:pt x="4097338" y="1701703"/>
                    <a:pt x="4097338" y="2557662"/>
                    <a:pt x="4097338" y="3413620"/>
                  </a:cubicBezTo>
                  <a:cubicBezTo>
                    <a:pt x="4097338" y="3495574"/>
                    <a:pt x="4094312" y="3498609"/>
                    <a:pt x="4015633" y="3507715"/>
                  </a:cubicBezTo>
                  <a:cubicBezTo>
                    <a:pt x="3537510" y="3565386"/>
                    <a:pt x="3174378" y="3799105"/>
                    <a:pt x="2932290" y="4214943"/>
                  </a:cubicBezTo>
                  <a:cubicBezTo>
                    <a:pt x="2905055" y="4260473"/>
                    <a:pt x="2874794" y="4278685"/>
                    <a:pt x="2820324" y="4275650"/>
                  </a:cubicBezTo>
                  <a:cubicBezTo>
                    <a:pt x="2360357" y="4260473"/>
                    <a:pt x="2021434" y="4460804"/>
                    <a:pt x="1818686" y="4876642"/>
                  </a:cubicBezTo>
                  <a:cubicBezTo>
                    <a:pt x="1736981" y="5043584"/>
                    <a:pt x="1709746" y="5219632"/>
                    <a:pt x="1730929" y="5404787"/>
                  </a:cubicBezTo>
                  <a:cubicBezTo>
                    <a:pt x="1736981" y="5450316"/>
                    <a:pt x="1724877" y="5468528"/>
                    <a:pt x="1676459" y="5465493"/>
                  </a:cubicBezTo>
                  <a:cubicBezTo>
                    <a:pt x="1207414" y="5419963"/>
                    <a:pt x="750473" y="5334974"/>
                    <a:pt x="335897" y="5092149"/>
                  </a:cubicBezTo>
                  <a:cubicBezTo>
                    <a:pt x="269323" y="5052690"/>
                    <a:pt x="208801" y="5004125"/>
                    <a:pt x="154331" y="4952525"/>
                  </a:cubicBezTo>
                  <a:cubicBezTo>
                    <a:pt x="57496" y="4855395"/>
                    <a:pt x="0" y="4746123"/>
                    <a:pt x="0" y="4603464"/>
                  </a:cubicBezTo>
                  <a:cubicBezTo>
                    <a:pt x="3026" y="3978189"/>
                    <a:pt x="3026" y="3355949"/>
                    <a:pt x="3026" y="2733710"/>
                  </a:cubicBezTo>
                  <a:cubicBezTo>
                    <a:pt x="3026" y="2108435"/>
                    <a:pt x="3026" y="1486196"/>
                    <a:pt x="0" y="863956"/>
                  </a:cubicBezTo>
                  <a:cubicBezTo>
                    <a:pt x="0" y="718261"/>
                    <a:pt x="57496" y="605955"/>
                    <a:pt x="160383" y="511860"/>
                  </a:cubicBezTo>
                  <a:cubicBezTo>
                    <a:pt x="360106" y="329741"/>
                    <a:pt x="605220" y="235646"/>
                    <a:pt x="856386" y="159763"/>
                  </a:cubicBezTo>
                  <a:cubicBezTo>
                    <a:pt x="1155970" y="71739"/>
                    <a:pt x="1461606" y="29245"/>
                    <a:pt x="1773294" y="7998"/>
                  </a:cubicBezTo>
                  <a:cubicBezTo>
                    <a:pt x="1879208" y="1927"/>
                    <a:pt x="1984554" y="-729"/>
                    <a:pt x="2089427" y="172"/>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1" name="Freeform 72" descr="Icon of VM">
              <a:extLst>
                <a:ext uri="{FF2B5EF4-FFF2-40B4-BE49-F238E27FC236}">
                  <a16:creationId xmlns:a16="http://schemas.microsoft.com/office/drawing/2014/main" id="{10FF170D-0F4C-4E6A-A8C6-6F24E9222F73}"/>
                </a:ext>
              </a:extLst>
            </p:cNvPr>
            <p:cNvSpPr>
              <a:spLocks/>
            </p:cNvSpPr>
            <p:nvPr/>
          </p:nvSpPr>
          <p:spPr bwMode="auto">
            <a:xfrm>
              <a:off x="9659239" y="5069272"/>
              <a:ext cx="506560" cy="411598"/>
            </a:xfrm>
            <a:custGeom>
              <a:avLst/>
              <a:gdLst>
                <a:gd name="connsiteX0" fmla="*/ 3252602 w 6178550"/>
                <a:gd name="connsiteY0" fmla="*/ 4060503 h 4962525"/>
                <a:gd name="connsiteX1" fmla="*/ 3203884 w 6178550"/>
                <a:gd name="connsiteY1" fmla="*/ 4063444 h 4962525"/>
                <a:gd name="connsiteX2" fmla="*/ 3152474 w 6178550"/>
                <a:gd name="connsiteY2" fmla="*/ 4157556 h 4962525"/>
                <a:gd name="connsiteX3" fmla="*/ 3152474 w 6178550"/>
                <a:gd name="connsiteY3" fmla="*/ 4345782 h 4962525"/>
                <a:gd name="connsiteX4" fmla="*/ 3152474 w 6178550"/>
                <a:gd name="connsiteY4" fmla="*/ 4588653 h 4962525"/>
                <a:gd name="connsiteX5" fmla="*/ 3203884 w 6178550"/>
                <a:gd name="connsiteY5" fmla="*/ 4640263 h 4962525"/>
                <a:gd name="connsiteX6" fmla="*/ 3255295 w 6178550"/>
                <a:gd name="connsiteY6" fmla="*/ 4588653 h 4962525"/>
                <a:gd name="connsiteX7" fmla="*/ 3258319 w 6178550"/>
                <a:gd name="connsiteY7" fmla="*/ 4509720 h 4962525"/>
                <a:gd name="connsiteX8" fmla="*/ 3258319 w 6178550"/>
                <a:gd name="connsiteY8" fmla="*/ 4172736 h 4962525"/>
                <a:gd name="connsiteX9" fmla="*/ 3288560 w 6178550"/>
                <a:gd name="connsiteY9" fmla="*/ 4230418 h 4962525"/>
                <a:gd name="connsiteX10" fmla="*/ 3406502 w 6178550"/>
                <a:gd name="connsiteY10" fmla="*/ 4570438 h 4962525"/>
                <a:gd name="connsiteX11" fmla="*/ 3482106 w 6178550"/>
                <a:gd name="connsiteY11" fmla="*/ 4640263 h 4962525"/>
                <a:gd name="connsiteX12" fmla="*/ 3557710 w 6178550"/>
                <a:gd name="connsiteY12" fmla="*/ 4570438 h 4962525"/>
                <a:gd name="connsiteX13" fmla="*/ 3693797 w 6178550"/>
                <a:gd name="connsiteY13" fmla="*/ 4187915 h 4962525"/>
                <a:gd name="connsiteX14" fmla="*/ 3708918 w 6178550"/>
                <a:gd name="connsiteY14" fmla="*/ 4266849 h 4962525"/>
                <a:gd name="connsiteX15" fmla="*/ 3708918 w 6178550"/>
                <a:gd name="connsiteY15" fmla="*/ 4582581 h 4962525"/>
                <a:gd name="connsiteX16" fmla="*/ 3760328 w 6178550"/>
                <a:gd name="connsiteY16" fmla="*/ 4640263 h 4962525"/>
                <a:gd name="connsiteX17" fmla="*/ 3814763 w 6178550"/>
                <a:gd name="connsiteY17" fmla="*/ 4585617 h 4962525"/>
                <a:gd name="connsiteX18" fmla="*/ 3814763 w 6178550"/>
                <a:gd name="connsiteY18" fmla="*/ 4124162 h 4962525"/>
                <a:gd name="connsiteX19" fmla="*/ 3760328 w 6178550"/>
                <a:gd name="connsiteY19" fmla="*/ 4063444 h 4962525"/>
                <a:gd name="connsiteX20" fmla="*/ 3612145 w 6178550"/>
                <a:gd name="connsiteY20" fmla="*/ 4148449 h 4962525"/>
                <a:gd name="connsiteX21" fmla="*/ 3494203 w 6178550"/>
                <a:gd name="connsiteY21" fmla="*/ 4461146 h 4962525"/>
                <a:gd name="connsiteX22" fmla="*/ 3457913 w 6178550"/>
                <a:gd name="connsiteY22" fmla="*/ 4403464 h 4962525"/>
                <a:gd name="connsiteX23" fmla="*/ 3355092 w 6178550"/>
                <a:gd name="connsiteY23" fmla="*/ 4121126 h 4962525"/>
                <a:gd name="connsiteX24" fmla="*/ 3252602 w 6178550"/>
                <a:gd name="connsiteY24" fmla="*/ 4060503 h 4962525"/>
                <a:gd name="connsiteX25" fmla="*/ 3021655 w 6178550"/>
                <a:gd name="connsiteY25" fmla="*/ 4058981 h 4962525"/>
                <a:gd name="connsiteX26" fmla="*/ 2959191 w 6178550"/>
                <a:gd name="connsiteY26" fmla="*/ 4096968 h 4962525"/>
                <a:gd name="connsiteX27" fmla="*/ 2947105 w 6178550"/>
                <a:gd name="connsiteY27" fmla="*/ 4139460 h 4962525"/>
                <a:gd name="connsiteX28" fmla="*/ 2832281 w 6178550"/>
                <a:gd name="connsiteY28" fmla="*/ 4512786 h 4962525"/>
                <a:gd name="connsiteX29" fmla="*/ 2799043 w 6178550"/>
                <a:gd name="connsiteY29" fmla="*/ 4455118 h 4962525"/>
                <a:gd name="connsiteX30" fmla="*/ 2690263 w 6178550"/>
                <a:gd name="connsiteY30" fmla="*/ 4109108 h 4962525"/>
                <a:gd name="connsiteX31" fmla="*/ 2599613 w 6178550"/>
                <a:gd name="connsiteY31" fmla="*/ 4063581 h 4962525"/>
                <a:gd name="connsiteX32" fmla="*/ 2581483 w 6178550"/>
                <a:gd name="connsiteY32" fmla="*/ 4136425 h 4962525"/>
                <a:gd name="connsiteX33" fmla="*/ 2726523 w 6178550"/>
                <a:gd name="connsiteY33" fmla="*/ 4579560 h 4962525"/>
                <a:gd name="connsiteX34" fmla="*/ 2817173 w 6178550"/>
                <a:gd name="connsiteY34" fmla="*/ 4640263 h 4962525"/>
                <a:gd name="connsiteX35" fmla="*/ 2907823 w 6178550"/>
                <a:gd name="connsiteY35" fmla="*/ 4582595 h 4962525"/>
                <a:gd name="connsiteX36" fmla="*/ 3058906 w 6178550"/>
                <a:gd name="connsiteY36" fmla="*/ 4130355 h 4962525"/>
                <a:gd name="connsiteX37" fmla="*/ 3046820 w 6178550"/>
                <a:gd name="connsiteY37" fmla="*/ 4063581 h 4962525"/>
                <a:gd name="connsiteX38" fmla="*/ 3021655 w 6178550"/>
                <a:gd name="connsiteY38" fmla="*/ 4058981 h 4962525"/>
                <a:gd name="connsiteX39" fmla="*/ 2763193 w 6178550"/>
                <a:gd name="connsiteY39" fmla="*/ 1791501 h 4962525"/>
                <a:gd name="connsiteX40" fmla="*/ 2749550 w 6178550"/>
                <a:gd name="connsiteY40" fmla="*/ 1831387 h 4962525"/>
                <a:gd name="connsiteX41" fmla="*/ 2749550 w 6178550"/>
                <a:gd name="connsiteY41" fmla="*/ 2226448 h 4962525"/>
                <a:gd name="connsiteX42" fmla="*/ 2791994 w 6178550"/>
                <a:gd name="connsiteY42" fmla="*/ 2302421 h 4962525"/>
                <a:gd name="connsiteX43" fmla="*/ 3137606 w 6178550"/>
                <a:gd name="connsiteY43" fmla="*/ 2502991 h 4962525"/>
                <a:gd name="connsiteX44" fmla="*/ 3183082 w 6178550"/>
                <a:gd name="connsiteY44" fmla="*/ 2469563 h 4962525"/>
                <a:gd name="connsiteX45" fmla="*/ 3183082 w 6178550"/>
                <a:gd name="connsiteY45" fmla="*/ 2268993 h 4962525"/>
                <a:gd name="connsiteX46" fmla="*/ 3186113 w 6178550"/>
                <a:gd name="connsiteY46" fmla="*/ 2086657 h 4962525"/>
                <a:gd name="connsiteX47" fmla="*/ 3134575 w 6178550"/>
                <a:gd name="connsiteY47" fmla="*/ 1995489 h 4962525"/>
                <a:gd name="connsiteX48" fmla="*/ 2804121 w 6178550"/>
                <a:gd name="connsiteY48" fmla="*/ 1804037 h 4962525"/>
                <a:gd name="connsiteX49" fmla="*/ 2763193 w 6178550"/>
                <a:gd name="connsiteY49" fmla="*/ 1791501 h 4962525"/>
                <a:gd name="connsiteX50" fmla="*/ 3678628 w 6178550"/>
                <a:gd name="connsiteY50" fmla="*/ 1790651 h 4962525"/>
                <a:gd name="connsiteX51" fmla="*/ 3655275 w 6178550"/>
                <a:gd name="connsiteY51" fmla="*/ 1800858 h 4962525"/>
                <a:gd name="connsiteX52" fmla="*/ 3309662 w 6178550"/>
                <a:gd name="connsiteY52" fmla="*/ 2001390 h 4962525"/>
                <a:gd name="connsiteX53" fmla="*/ 3270250 w 6178550"/>
                <a:gd name="connsiteY53" fmla="*/ 2071273 h 4962525"/>
                <a:gd name="connsiteX54" fmla="*/ 3270250 w 6178550"/>
                <a:gd name="connsiteY54" fmla="*/ 2475377 h 4962525"/>
                <a:gd name="connsiteX55" fmla="*/ 3312694 w 6178550"/>
                <a:gd name="connsiteY55" fmla="*/ 2502722 h 4962525"/>
                <a:gd name="connsiteX56" fmla="*/ 3667401 w 6178550"/>
                <a:gd name="connsiteY56" fmla="*/ 2296113 h 4962525"/>
                <a:gd name="connsiteX57" fmla="*/ 3703782 w 6178550"/>
                <a:gd name="connsiteY57" fmla="*/ 2226230 h 4962525"/>
                <a:gd name="connsiteX58" fmla="*/ 3703782 w 6178550"/>
                <a:gd name="connsiteY58" fmla="*/ 2031774 h 4962525"/>
                <a:gd name="connsiteX59" fmla="*/ 3703782 w 6178550"/>
                <a:gd name="connsiteY59" fmla="*/ 1831242 h 4962525"/>
                <a:gd name="connsiteX60" fmla="*/ 3678628 w 6178550"/>
                <a:gd name="connsiteY60" fmla="*/ 1790651 h 4962525"/>
                <a:gd name="connsiteX61" fmla="*/ 3224444 w 6178550"/>
                <a:gd name="connsiteY61" fmla="*/ 1456672 h 4962525"/>
                <a:gd name="connsiteX62" fmla="*/ 3186227 w 6178550"/>
                <a:gd name="connsiteY62" fmla="*/ 1469203 h 4962525"/>
                <a:gd name="connsiteX63" fmla="*/ 2841142 w 6178550"/>
                <a:gd name="connsiteY63" fmla="*/ 1669698 h 4962525"/>
                <a:gd name="connsiteX64" fmla="*/ 2841142 w 6178550"/>
                <a:gd name="connsiteY64" fmla="*/ 1727417 h 4962525"/>
                <a:gd name="connsiteX65" fmla="*/ 3192281 w 6178550"/>
                <a:gd name="connsiteY65" fmla="*/ 1927912 h 4962525"/>
                <a:gd name="connsiteX66" fmla="*/ 3264931 w 6178550"/>
                <a:gd name="connsiteY66" fmla="*/ 1927912 h 4962525"/>
                <a:gd name="connsiteX67" fmla="*/ 3616070 w 6178550"/>
                <a:gd name="connsiteY67" fmla="*/ 1724379 h 4962525"/>
                <a:gd name="connsiteX68" fmla="*/ 3643313 w 6178550"/>
                <a:gd name="connsiteY68" fmla="*/ 1703114 h 4962525"/>
                <a:gd name="connsiteX69" fmla="*/ 3619097 w 6178550"/>
                <a:gd name="connsiteY69" fmla="*/ 1675774 h 4962525"/>
                <a:gd name="connsiteX70" fmla="*/ 3264931 w 6178550"/>
                <a:gd name="connsiteY70" fmla="*/ 1469203 h 4962525"/>
                <a:gd name="connsiteX71" fmla="*/ 3224444 w 6178550"/>
                <a:gd name="connsiteY71" fmla="*/ 1456672 h 4962525"/>
                <a:gd name="connsiteX72" fmla="*/ 2102571 w 6178550"/>
                <a:gd name="connsiteY72" fmla="*/ 1166676 h 4962525"/>
                <a:gd name="connsiteX73" fmla="*/ 3191670 w 6178550"/>
                <a:gd name="connsiteY73" fmla="*/ 1166676 h 4962525"/>
                <a:gd name="connsiteX74" fmla="*/ 4280769 w 6178550"/>
                <a:gd name="connsiteY74" fmla="*/ 1166676 h 4962525"/>
                <a:gd name="connsiteX75" fmla="*/ 4359426 w 6178550"/>
                <a:gd name="connsiteY75" fmla="*/ 1245648 h 4962525"/>
                <a:gd name="connsiteX76" fmla="*/ 4359426 w 6178550"/>
                <a:gd name="connsiteY76" fmla="*/ 2658019 h 4962525"/>
                <a:gd name="connsiteX77" fmla="*/ 4280769 w 6178550"/>
                <a:gd name="connsiteY77" fmla="*/ 2740027 h 4962525"/>
                <a:gd name="connsiteX78" fmla="*/ 2102571 w 6178550"/>
                <a:gd name="connsiteY78" fmla="*/ 2736990 h 4962525"/>
                <a:gd name="connsiteX79" fmla="*/ 2020888 w 6178550"/>
                <a:gd name="connsiteY79" fmla="*/ 2654981 h 4962525"/>
                <a:gd name="connsiteX80" fmla="*/ 2020888 w 6178550"/>
                <a:gd name="connsiteY80" fmla="*/ 1248685 h 4962525"/>
                <a:gd name="connsiteX81" fmla="*/ 2102571 w 6178550"/>
                <a:gd name="connsiteY81" fmla="*/ 1166676 h 4962525"/>
                <a:gd name="connsiteX82" fmla="*/ 2012516 w 6178550"/>
                <a:gd name="connsiteY82" fmla="*/ 974725 h 4962525"/>
                <a:gd name="connsiteX83" fmla="*/ 1843088 w 6178550"/>
                <a:gd name="connsiteY83" fmla="*/ 1129662 h 4962525"/>
                <a:gd name="connsiteX84" fmla="*/ 1843088 w 6178550"/>
                <a:gd name="connsiteY84" fmla="*/ 2773208 h 4962525"/>
                <a:gd name="connsiteX85" fmla="*/ 1967134 w 6178550"/>
                <a:gd name="connsiteY85" fmla="*/ 2919031 h 4962525"/>
                <a:gd name="connsiteX86" fmla="*/ 2057899 w 6178550"/>
                <a:gd name="connsiteY86" fmla="*/ 2928145 h 4962525"/>
                <a:gd name="connsiteX87" fmla="*/ 2753765 w 6178550"/>
                <a:gd name="connsiteY87" fmla="*/ 2928145 h 4962525"/>
                <a:gd name="connsiteX88" fmla="*/ 2826377 w 6178550"/>
                <a:gd name="connsiteY88" fmla="*/ 2961563 h 4962525"/>
                <a:gd name="connsiteX89" fmla="*/ 2650898 w 6178550"/>
                <a:gd name="connsiteY89" fmla="*/ 3286626 h 4962525"/>
                <a:gd name="connsiteX90" fmla="*/ 2360450 w 6178550"/>
                <a:gd name="connsiteY90" fmla="*/ 3301816 h 4962525"/>
                <a:gd name="connsiteX91" fmla="*/ 2302965 w 6178550"/>
                <a:gd name="connsiteY91" fmla="*/ 3386880 h 4962525"/>
                <a:gd name="connsiteX92" fmla="*/ 2366501 w 6178550"/>
                <a:gd name="connsiteY92" fmla="*/ 3438525 h 4962525"/>
                <a:gd name="connsiteX93" fmla="*/ 4018426 w 6178550"/>
                <a:gd name="connsiteY93" fmla="*/ 3438525 h 4962525"/>
                <a:gd name="connsiteX94" fmla="*/ 4081961 w 6178550"/>
                <a:gd name="connsiteY94" fmla="*/ 3380804 h 4962525"/>
                <a:gd name="connsiteX95" fmla="*/ 4021451 w 6178550"/>
                <a:gd name="connsiteY95" fmla="*/ 3304854 h 4962525"/>
                <a:gd name="connsiteX96" fmla="*/ 3727977 w 6178550"/>
                <a:gd name="connsiteY96" fmla="*/ 3286626 h 4962525"/>
                <a:gd name="connsiteX97" fmla="*/ 3531320 w 6178550"/>
                <a:gd name="connsiteY97" fmla="*/ 3004094 h 4962525"/>
                <a:gd name="connsiteX98" fmla="*/ 3628136 w 6178550"/>
                <a:gd name="connsiteY98" fmla="*/ 2925107 h 4962525"/>
                <a:gd name="connsiteX99" fmla="*/ 4348206 w 6178550"/>
                <a:gd name="connsiteY99" fmla="*/ 2928145 h 4962525"/>
                <a:gd name="connsiteX100" fmla="*/ 4541838 w 6178550"/>
                <a:gd name="connsiteY100" fmla="*/ 2733714 h 4962525"/>
                <a:gd name="connsiteX101" fmla="*/ 4541838 w 6178550"/>
                <a:gd name="connsiteY101" fmla="*/ 1166118 h 4962525"/>
                <a:gd name="connsiteX102" fmla="*/ 4348206 w 6178550"/>
                <a:gd name="connsiteY102" fmla="*/ 974725 h 4962525"/>
                <a:gd name="connsiteX103" fmla="*/ 3192463 w 6178550"/>
                <a:gd name="connsiteY103" fmla="*/ 974725 h 4962525"/>
                <a:gd name="connsiteX104" fmla="*/ 2012516 w 6178550"/>
                <a:gd name="connsiteY104" fmla="*/ 974725 h 4962525"/>
                <a:gd name="connsiteX105" fmla="*/ 320728 w 6178550"/>
                <a:gd name="connsiteY105" fmla="*/ 0 h 4962525"/>
                <a:gd name="connsiteX106" fmla="*/ 5863874 w 6178550"/>
                <a:gd name="connsiteY106" fmla="*/ 0 h 4962525"/>
                <a:gd name="connsiteX107" fmla="*/ 6178550 w 6178550"/>
                <a:gd name="connsiteY107" fmla="*/ 315852 h 4962525"/>
                <a:gd name="connsiteX108" fmla="*/ 6178550 w 6178550"/>
                <a:gd name="connsiteY108" fmla="*/ 4643636 h 4962525"/>
                <a:gd name="connsiteX109" fmla="*/ 5860848 w 6178550"/>
                <a:gd name="connsiteY109" fmla="*/ 4962525 h 4962525"/>
                <a:gd name="connsiteX110" fmla="*/ 3083224 w 6178550"/>
                <a:gd name="connsiteY110" fmla="*/ 4959488 h 4962525"/>
                <a:gd name="connsiteX111" fmla="*/ 311651 w 6178550"/>
                <a:gd name="connsiteY111" fmla="*/ 4959488 h 4962525"/>
                <a:gd name="connsiteX112" fmla="*/ 0 w 6178550"/>
                <a:gd name="connsiteY112" fmla="*/ 4649710 h 4962525"/>
                <a:gd name="connsiteX113" fmla="*/ 0 w 6178550"/>
                <a:gd name="connsiteY113" fmla="*/ 318889 h 4962525"/>
                <a:gd name="connsiteX114" fmla="*/ 320728 w 6178550"/>
                <a:gd name="connsiteY114" fmla="*/ 0 h 496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178550" h="4962525">
                  <a:moveTo>
                    <a:pt x="3252602" y="4060503"/>
                  </a:moveTo>
                  <a:cubicBezTo>
                    <a:pt x="3236961" y="4059459"/>
                    <a:pt x="3220517" y="4060408"/>
                    <a:pt x="3203884" y="4063444"/>
                  </a:cubicBezTo>
                  <a:cubicBezTo>
                    <a:pt x="3146425" y="4075587"/>
                    <a:pt x="3152474" y="4118090"/>
                    <a:pt x="3152474" y="4157556"/>
                  </a:cubicBezTo>
                  <a:cubicBezTo>
                    <a:pt x="3149449" y="4221310"/>
                    <a:pt x="3152474" y="4285064"/>
                    <a:pt x="3152474" y="4345782"/>
                  </a:cubicBezTo>
                  <a:cubicBezTo>
                    <a:pt x="3152474" y="4427751"/>
                    <a:pt x="3152474" y="4509720"/>
                    <a:pt x="3152474" y="4588653"/>
                  </a:cubicBezTo>
                  <a:cubicBezTo>
                    <a:pt x="3152474" y="4625084"/>
                    <a:pt x="3170618" y="4640263"/>
                    <a:pt x="3203884" y="4640263"/>
                  </a:cubicBezTo>
                  <a:cubicBezTo>
                    <a:pt x="3240174" y="4640263"/>
                    <a:pt x="3258319" y="4625084"/>
                    <a:pt x="3255295" y="4588653"/>
                  </a:cubicBezTo>
                  <a:cubicBezTo>
                    <a:pt x="3255295" y="4564366"/>
                    <a:pt x="3258319" y="4537043"/>
                    <a:pt x="3258319" y="4509720"/>
                  </a:cubicBezTo>
                  <a:cubicBezTo>
                    <a:pt x="3258319" y="4400428"/>
                    <a:pt x="3258319" y="4291136"/>
                    <a:pt x="3258319" y="4172736"/>
                  </a:cubicBezTo>
                  <a:cubicBezTo>
                    <a:pt x="3282512" y="4190951"/>
                    <a:pt x="3282512" y="4212203"/>
                    <a:pt x="3288560" y="4230418"/>
                  </a:cubicBezTo>
                  <a:cubicBezTo>
                    <a:pt x="3327874" y="4342746"/>
                    <a:pt x="3367188" y="4458110"/>
                    <a:pt x="3406502" y="4570438"/>
                  </a:cubicBezTo>
                  <a:cubicBezTo>
                    <a:pt x="3418599" y="4606868"/>
                    <a:pt x="3433720" y="4640263"/>
                    <a:pt x="3482106" y="4640263"/>
                  </a:cubicBezTo>
                  <a:cubicBezTo>
                    <a:pt x="3533517" y="4640263"/>
                    <a:pt x="3545614" y="4606868"/>
                    <a:pt x="3557710" y="4570438"/>
                  </a:cubicBezTo>
                  <a:cubicBezTo>
                    <a:pt x="3603072" y="4445966"/>
                    <a:pt x="3645411" y="4321495"/>
                    <a:pt x="3693797" y="4187915"/>
                  </a:cubicBezTo>
                  <a:cubicBezTo>
                    <a:pt x="3711942" y="4221310"/>
                    <a:pt x="3708918" y="4242561"/>
                    <a:pt x="3708918" y="4266849"/>
                  </a:cubicBezTo>
                  <a:cubicBezTo>
                    <a:pt x="3708918" y="4370069"/>
                    <a:pt x="3708918" y="4476325"/>
                    <a:pt x="3708918" y="4582581"/>
                  </a:cubicBezTo>
                  <a:cubicBezTo>
                    <a:pt x="3708918" y="4615976"/>
                    <a:pt x="3717990" y="4640263"/>
                    <a:pt x="3760328" y="4640263"/>
                  </a:cubicBezTo>
                  <a:cubicBezTo>
                    <a:pt x="3796618" y="4640263"/>
                    <a:pt x="3814763" y="4622048"/>
                    <a:pt x="3814763" y="4585617"/>
                  </a:cubicBezTo>
                  <a:cubicBezTo>
                    <a:pt x="3814763" y="4430787"/>
                    <a:pt x="3814763" y="4278992"/>
                    <a:pt x="3814763" y="4124162"/>
                  </a:cubicBezTo>
                  <a:cubicBezTo>
                    <a:pt x="3814763" y="4087731"/>
                    <a:pt x="3796618" y="4069516"/>
                    <a:pt x="3760328" y="4063444"/>
                  </a:cubicBezTo>
                  <a:cubicBezTo>
                    <a:pt x="3681700" y="4051300"/>
                    <a:pt x="3639362" y="4072551"/>
                    <a:pt x="3612145" y="4148449"/>
                  </a:cubicBezTo>
                  <a:cubicBezTo>
                    <a:pt x="3572831" y="4251669"/>
                    <a:pt x="3533517" y="4354889"/>
                    <a:pt x="3494203" y="4461146"/>
                  </a:cubicBezTo>
                  <a:cubicBezTo>
                    <a:pt x="3466986" y="4445966"/>
                    <a:pt x="3466986" y="4421679"/>
                    <a:pt x="3457913" y="4403464"/>
                  </a:cubicBezTo>
                  <a:cubicBezTo>
                    <a:pt x="3424647" y="4309351"/>
                    <a:pt x="3391382" y="4215238"/>
                    <a:pt x="3355092" y="4121126"/>
                  </a:cubicBezTo>
                  <a:cubicBezTo>
                    <a:pt x="3339215" y="4084695"/>
                    <a:pt x="3299523" y="4063633"/>
                    <a:pt x="3252602" y="4060503"/>
                  </a:cubicBezTo>
                  <a:close/>
                  <a:moveTo>
                    <a:pt x="3021655" y="4058981"/>
                  </a:moveTo>
                  <a:cubicBezTo>
                    <a:pt x="2996584" y="4057131"/>
                    <a:pt x="2972789" y="4065098"/>
                    <a:pt x="2959191" y="4096968"/>
                  </a:cubicBezTo>
                  <a:cubicBezTo>
                    <a:pt x="2956170" y="4112143"/>
                    <a:pt x="2953148" y="4124284"/>
                    <a:pt x="2947105" y="4139460"/>
                  </a:cubicBezTo>
                  <a:cubicBezTo>
                    <a:pt x="2910845" y="4260867"/>
                    <a:pt x="2871563" y="4382274"/>
                    <a:pt x="2832281" y="4512786"/>
                  </a:cubicBezTo>
                  <a:cubicBezTo>
                    <a:pt x="2805086" y="4491540"/>
                    <a:pt x="2805086" y="4470294"/>
                    <a:pt x="2799043" y="4455118"/>
                  </a:cubicBezTo>
                  <a:cubicBezTo>
                    <a:pt x="2762783" y="4339781"/>
                    <a:pt x="2723501" y="4224445"/>
                    <a:pt x="2690263" y="4109108"/>
                  </a:cubicBezTo>
                  <a:cubicBezTo>
                    <a:pt x="2675155" y="4057510"/>
                    <a:pt x="2638895" y="4054475"/>
                    <a:pt x="2599613" y="4063581"/>
                  </a:cubicBezTo>
                  <a:cubicBezTo>
                    <a:pt x="2554288" y="4075721"/>
                    <a:pt x="2572418" y="4112143"/>
                    <a:pt x="2581483" y="4136425"/>
                  </a:cubicBezTo>
                  <a:cubicBezTo>
                    <a:pt x="2629830" y="4285148"/>
                    <a:pt x="2681198" y="4430836"/>
                    <a:pt x="2726523" y="4579560"/>
                  </a:cubicBezTo>
                  <a:cubicBezTo>
                    <a:pt x="2741631" y="4628123"/>
                    <a:pt x="2771848" y="4640263"/>
                    <a:pt x="2817173" y="4640263"/>
                  </a:cubicBezTo>
                  <a:cubicBezTo>
                    <a:pt x="2862498" y="4640263"/>
                    <a:pt x="2892715" y="4631158"/>
                    <a:pt x="2907823" y="4582595"/>
                  </a:cubicBezTo>
                  <a:cubicBezTo>
                    <a:pt x="2956170" y="4430836"/>
                    <a:pt x="3010560" y="4282113"/>
                    <a:pt x="3058906" y="4130355"/>
                  </a:cubicBezTo>
                  <a:cubicBezTo>
                    <a:pt x="3067971" y="4106073"/>
                    <a:pt x="3086101" y="4075721"/>
                    <a:pt x="3046820" y="4063581"/>
                  </a:cubicBezTo>
                  <a:cubicBezTo>
                    <a:pt x="3038510" y="4061304"/>
                    <a:pt x="3030012" y="4059597"/>
                    <a:pt x="3021655" y="4058981"/>
                  </a:cubicBezTo>
                  <a:close/>
                  <a:moveTo>
                    <a:pt x="2763193" y="1791501"/>
                  </a:moveTo>
                  <a:cubicBezTo>
                    <a:pt x="2754098" y="1794920"/>
                    <a:pt x="2749550" y="1807076"/>
                    <a:pt x="2749550" y="1831387"/>
                  </a:cubicBezTo>
                  <a:cubicBezTo>
                    <a:pt x="2749550" y="1965100"/>
                    <a:pt x="2749550" y="2095774"/>
                    <a:pt x="2749550" y="2226448"/>
                  </a:cubicBezTo>
                  <a:cubicBezTo>
                    <a:pt x="2749550" y="2262915"/>
                    <a:pt x="2761677" y="2284188"/>
                    <a:pt x="2791994" y="2302421"/>
                  </a:cubicBezTo>
                  <a:cubicBezTo>
                    <a:pt x="2907198" y="2366239"/>
                    <a:pt x="3022402" y="2433095"/>
                    <a:pt x="3137606" y="2502991"/>
                  </a:cubicBezTo>
                  <a:cubicBezTo>
                    <a:pt x="3177018" y="2527302"/>
                    <a:pt x="3186113" y="2509069"/>
                    <a:pt x="3183082" y="2469563"/>
                  </a:cubicBezTo>
                  <a:cubicBezTo>
                    <a:pt x="3183082" y="2402706"/>
                    <a:pt x="3183082" y="2335850"/>
                    <a:pt x="3183082" y="2268993"/>
                  </a:cubicBezTo>
                  <a:cubicBezTo>
                    <a:pt x="3183082" y="2208215"/>
                    <a:pt x="3183082" y="2147436"/>
                    <a:pt x="3186113" y="2086657"/>
                  </a:cubicBezTo>
                  <a:cubicBezTo>
                    <a:pt x="3186113" y="2044112"/>
                    <a:pt x="3173986" y="2016762"/>
                    <a:pt x="3134575" y="1995489"/>
                  </a:cubicBezTo>
                  <a:cubicBezTo>
                    <a:pt x="3022402" y="1934711"/>
                    <a:pt x="2913261" y="1867854"/>
                    <a:pt x="2804121" y="1804037"/>
                  </a:cubicBezTo>
                  <a:cubicBezTo>
                    <a:pt x="2785931" y="1793401"/>
                    <a:pt x="2772288" y="1788082"/>
                    <a:pt x="2763193" y="1791501"/>
                  </a:cubicBezTo>
                  <a:close/>
                  <a:moveTo>
                    <a:pt x="3678628" y="1790651"/>
                  </a:moveTo>
                  <a:cubicBezTo>
                    <a:pt x="3672138" y="1792122"/>
                    <a:pt x="3664370" y="1795541"/>
                    <a:pt x="3655275" y="1800858"/>
                  </a:cubicBezTo>
                  <a:cubicBezTo>
                    <a:pt x="3540070" y="1867702"/>
                    <a:pt x="3424866" y="1934546"/>
                    <a:pt x="3309662" y="2001390"/>
                  </a:cubicBezTo>
                  <a:cubicBezTo>
                    <a:pt x="3282377" y="2016582"/>
                    <a:pt x="3270250" y="2037851"/>
                    <a:pt x="3270250" y="2071273"/>
                  </a:cubicBezTo>
                  <a:cubicBezTo>
                    <a:pt x="3270250" y="2204961"/>
                    <a:pt x="3270250" y="2341688"/>
                    <a:pt x="3270250" y="2475377"/>
                  </a:cubicBezTo>
                  <a:cubicBezTo>
                    <a:pt x="3270250" y="2508799"/>
                    <a:pt x="3279345" y="2520952"/>
                    <a:pt x="3312694" y="2502722"/>
                  </a:cubicBezTo>
                  <a:cubicBezTo>
                    <a:pt x="3430930" y="2432839"/>
                    <a:pt x="3549165" y="2362957"/>
                    <a:pt x="3667401" y="2296113"/>
                  </a:cubicBezTo>
                  <a:cubicBezTo>
                    <a:pt x="3694686" y="2277882"/>
                    <a:pt x="3703782" y="2256614"/>
                    <a:pt x="3703782" y="2226230"/>
                  </a:cubicBezTo>
                  <a:cubicBezTo>
                    <a:pt x="3703782" y="2159386"/>
                    <a:pt x="3703782" y="2095580"/>
                    <a:pt x="3703782" y="2031774"/>
                  </a:cubicBezTo>
                  <a:cubicBezTo>
                    <a:pt x="3703782" y="1964930"/>
                    <a:pt x="3703782" y="1898086"/>
                    <a:pt x="3703782" y="1831242"/>
                  </a:cubicBezTo>
                  <a:cubicBezTo>
                    <a:pt x="3706055" y="1799339"/>
                    <a:pt x="3698097" y="1786236"/>
                    <a:pt x="3678628" y="1790651"/>
                  </a:cubicBezTo>
                  <a:close/>
                  <a:moveTo>
                    <a:pt x="3224444" y="1456672"/>
                  </a:moveTo>
                  <a:cubicBezTo>
                    <a:pt x="3211957" y="1457052"/>
                    <a:pt x="3199849" y="1461609"/>
                    <a:pt x="3186227" y="1469203"/>
                  </a:cubicBezTo>
                  <a:cubicBezTo>
                    <a:pt x="3071199" y="1539073"/>
                    <a:pt x="2956170" y="1602867"/>
                    <a:pt x="2841142" y="1669698"/>
                  </a:cubicBezTo>
                  <a:cubicBezTo>
                    <a:pt x="2798763" y="1690963"/>
                    <a:pt x="2807844" y="1706152"/>
                    <a:pt x="2841142" y="1727417"/>
                  </a:cubicBezTo>
                  <a:cubicBezTo>
                    <a:pt x="2959197" y="1794249"/>
                    <a:pt x="3077253" y="1861080"/>
                    <a:pt x="3192281" y="1927912"/>
                  </a:cubicBezTo>
                  <a:cubicBezTo>
                    <a:pt x="3219525" y="1943101"/>
                    <a:pt x="3240714" y="1943101"/>
                    <a:pt x="3264931" y="1927912"/>
                  </a:cubicBezTo>
                  <a:cubicBezTo>
                    <a:pt x="3382986" y="1861080"/>
                    <a:pt x="3501041" y="1791211"/>
                    <a:pt x="3616070" y="1724379"/>
                  </a:cubicBezTo>
                  <a:cubicBezTo>
                    <a:pt x="3625151" y="1718303"/>
                    <a:pt x="3634232" y="1709190"/>
                    <a:pt x="3643313" y="1703114"/>
                  </a:cubicBezTo>
                  <a:cubicBezTo>
                    <a:pt x="3643313" y="1684888"/>
                    <a:pt x="3628178" y="1681850"/>
                    <a:pt x="3619097" y="1675774"/>
                  </a:cubicBezTo>
                  <a:cubicBezTo>
                    <a:pt x="3501041" y="1605904"/>
                    <a:pt x="3382986" y="1539073"/>
                    <a:pt x="3264931" y="1469203"/>
                  </a:cubicBezTo>
                  <a:cubicBezTo>
                    <a:pt x="3249796" y="1460090"/>
                    <a:pt x="3236931" y="1456293"/>
                    <a:pt x="3224444" y="1456672"/>
                  </a:cubicBezTo>
                  <a:close/>
                  <a:moveTo>
                    <a:pt x="2102571" y="1166676"/>
                  </a:moveTo>
                  <a:cubicBezTo>
                    <a:pt x="2465604" y="1166676"/>
                    <a:pt x="2828637" y="1166676"/>
                    <a:pt x="3191670" y="1166676"/>
                  </a:cubicBezTo>
                  <a:cubicBezTo>
                    <a:pt x="3554703" y="1166676"/>
                    <a:pt x="3917736" y="1166676"/>
                    <a:pt x="4280769" y="1166676"/>
                  </a:cubicBezTo>
                  <a:cubicBezTo>
                    <a:pt x="4341274" y="1163639"/>
                    <a:pt x="4362451" y="1181863"/>
                    <a:pt x="4359426" y="1245648"/>
                  </a:cubicBezTo>
                  <a:cubicBezTo>
                    <a:pt x="4359426" y="1716438"/>
                    <a:pt x="4359426" y="2187228"/>
                    <a:pt x="4359426" y="2658019"/>
                  </a:cubicBezTo>
                  <a:cubicBezTo>
                    <a:pt x="4362451" y="2721803"/>
                    <a:pt x="4341274" y="2740027"/>
                    <a:pt x="4280769" y="2740027"/>
                  </a:cubicBezTo>
                  <a:cubicBezTo>
                    <a:pt x="3554703" y="2736990"/>
                    <a:pt x="2828637" y="2736990"/>
                    <a:pt x="2102571" y="2736990"/>
                  </a:cubicBezTo>
                  <a:cubicBezTo>
                    <a:pt x="2023914" y="2736990"/>
                    <a:pt x="2020888" y="2736990"/>
                    <a:pt x="2020888" y="2654981"/>
                  </a:cubicBezTo>
                  <a:cubicBezTo>
                    <a:pt x="2020888" y="2187228"/>
                    <a:pt x="2020888" y="1716438"/>
                    <a:pt x="2020888" y="1248685"/>
                  </a:cubicBezTo>
                  <a:cubicBezTo>
                    <a:pt x="2020888" y="1166676"/>
                    <a:pt x="2023914" y="1166676"/>
                    <a:pt x="2102571" y="1166676"/>
                  </a:cubicBezTo>
                  <a:close/>
                  <a:moveTo>
                    <a:pt x="2012516" y="974725"/>
                  </a:moveTo>
                  <a:cubicBezTo>
                    <a:pt x="1900573" y="974725"/>
                    <a:pt x="1843088" y="1026371"/>
                    <a:pt x="1843088" y="1129662"/>
                  </a:cubicBezTo>
                  <a:cubicBezTo>
                    <a:pt x="1843088" y="1676498"/>
                    <a:pt x="1843088" y="2226372"/>
                    <a:pt x="1843088" y="2773208"/>
                  </a:cubicBezTo>
                  <a:cubicBezTo>
                    <a:pt x="1843088" y="2858271"/>
                    <a:pt x="1885445" y="2903841"/>
                    <a:pt x="1967134" y="2919031"/>
                  </a:cubicBezTo>
                  <a:cubicBezTo>
                    <a:pt x="1997389" y="2925107"/>
                    <a:pt x="2027644" y="2928145"/>
                    <a:pt x="2057899" y="2928145"/>
                  </a:cubicBezTo>
                  <a:cubicBezTo>
                    <a:pt x="2287837" y="2928145"/>
                    <a:pt x="2520801" y="2928145"/>
                    <a:pt x="2753765" y="2928145"/>
                  </a:cubicBezTo>
                  <a:cubicBezTo>
                    <a:pt x="2780995" y="2928145"/>
                    <a:pt x="2817301" y="2919031"/>
                    <a:pt x="2826377" y="2961563"/>
                  </a:cubicBezTo>
                  <a:cubicBezTo>
                    <a:pt x="2871760" y="3128651"/>
                    <a:pt x="2856632" y="3256246"/>
                    <a:pt x="2650898" y="3286626"/>
                  </a:cubicBezTo>
                  <a:cubicBezTo>
                    <a:pt x="2554082" y="3298778"/>
                    <a:pt x="2457266" y="3292702"/>
                    <a:pt x="2360450" y="3301816"/>
                  </a:cubicBezTo>
                  <a:cubicBezTo>
                    <a:pt x="2299939" y="3310930"/>
                    <a:pt x="2305990" y="3344348"/>
                    <a:pt x="2302965" y="3386880"/>
                  </a:cubicBezTo>
                  <a:cubicBezTo>
                    <a:pt x="2302965" y="3435487"/>
                    <a:pt x="2330194" y="3438525"/>
                    <a:pt x="2366501" y="3438525"/>
                  </a:cubicBezTo>
                  <a:cubicBezTo>
                    <a:pt x="2917142" y="3438525"/>
                    <a:pt x="3467784" y="3438525"/>
                    <a:pt x="4018426" y="3438525"/>
                  </a:cubicBezTo>
                  <a:cubicBezTo>
                    <a:pt x="4060783" y="3438525"/>
                    <a:pt x="4081961" y="3426373"/>
                    <a:pt x="4081961" y="3380804"/>
                  </a:cubicBezTo>
                  <a:cubicBezTo>
                    <a:pt x="4078936" y="3338272"/>
                    <a:pt x="4078936" y="3304854"/>
                    <a:pt x="4021451" y="3304854"/>
                  </a:cubicBezTo>
                  <a:cubicBezTo>
                    <a:pt x="3924635" y="3301816"/>
                    <a:pt x="3824794" y="3298778"/>
                    <a:pt x="3727977" y="3286626"/>
                  </a:cubicBezTo>
                  <a:cubicBezTo>
                    <a:pt x="3531320" y="3259284"/>
                    <a:pt x="3491988" y="3195487"/>
                    <a:pt x="3531320" y="3004094"/>
                  </a:cubicBezTo>
                  <a:cubicBezTo>
                    <a:pt x="3543422" y="2943335"/>
                    <a:pt x="3570651" y="2925107"/>
                    <a:pt x="3628136" y="2925107"/>
                  </a:cubicBezTo>
                  <a:cubicBezTo>
                    <a:pt x="3867151" y="2928145"/>
                    <a:pt x="4109191" y="2928145"/>
                    <a:pt x="4348206" y="2928145"/>
                  </a:cubicBezTo>
                  <a:cubicBezTo>
                    <a:pt x="4490405" y="2925107"/>
                    <a:pt x="4541838" y="2873461"/>
                    <a:pt x="4541838" y="2733714"/>
                  </a:cubicBezTo>
                  <a:cubicBezTo>
                    <a:pt x="4541838" y="2211182"/>
                    <a:pt x="4541838" y="1688650"/>
                    <a:pt x="4541838" y="1166118"/>
                  </a:cubicBezTo>
                  <a:cubicBezTo>
                    <a:pt x="4541838" y="1023333"/>
                    <a:pt x="4490405" y="974725"/>
                    <a:pt x="4348206" y="974725"/>
                  </a:cubicBezTo>
                  <a:cubicBezTo>
                    <a:pt x="3960941" y="974725"/>
                    <a:pt x="3576702" y="974725"/>
                    <a:pt x="3192463" y="974725"/>
                  </a:cubicBezTo>
                  <a:cubicBezTo>
                    <a:pt x="2799148" y="974725"/>
                    <a:pt x="2405832" y="974725"/>
                    <a:pt x="2012516" y="974725"/>
                  </a:cubicBezTo>
                  <a:close/>
                  <a:moveTo>
                    <a:pt x="320728" y="0"/>
                  </a:moveTo>
                  <a:cubicBezTo>
                    <a:pt x="2166426" y="0"/>
                    <a:pt x="4015150" y="0"/>
                    <a:pt x="5863874" y="0"/>
                  </a:cubicBezTo>
                  <a:cubicBezTo>
                    <a:pt x="6069624" y="0"/>
                    <a:pt x="6178550" y="109334"/>
                    <a:pt x="6178550" y="315852"/>
                  </a:cubicBezTo>
                  <a:cubicBezTo>
                    <a:pt x="6178550" y="1758447"/>
                    <a:pt x="6175524" y="3201041"/>
                    <a:pt x="6178550" y="4643636"/>
                  </a:cubicBezTo>
                  <a:cubicBezTo>
                    <a:pt x="6178550" y="4831932"/>
                    <a:pt x="6060546" y="4962525"/>
                    <a:pt x="5860848" y="4962525"/>
                  </a:cubicBezTo>
                  <a:cubicBezTo>
                    <a:pt x="4934973" y="4956451"/>
                    <a:pt x="4009098" y="4959488"/>
                    <a:pt x="3083224" y="4959488"/>
                  </a:cubicBezTo>
                  <a:cubicBezTo>
                    <a:pt x="2160375" y="4959488"/>
                    <a:pt x="1234500" y="4959488"/>
                    <a:pt x="311651" y="4959488"/>
                  </a:cubicBezTo>
                  <a:cubicBezTo>
                    <a:pt x="108927" y="4959488"/>
                    <a:pt x="0" y="4853192"/>
                    <a:pt x="0" y="4649710"/>
                  </a:cubicBezTo>
                  <a:cubicBezTo>
                    <a:pt x="0" y="3207115"/>
                    <a:pt x="0" y="1761484"/>
                    <a:pt x="0" y="318889"/>
                  </a:cubicBezTo>
                  <a:cubicBezTo>
                    <a:pt x="0" y="112371"/>
                    <a:pt x="114978" y="0"/>
                    <a:pt x="320728"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29" name="Freeform 78" descr="Icon of a globe">
              <a:extLst>
                <a:ext uri="{FF2B5EF4-FFF2-40B4-BE49-F238E27FC236}">
                  <a16:creationId xmlns:a16="http://schemas.microsoft.com/office/drawing/2014/main" id="{E52CC9EC-5C41-4241-AA2B-357CDD925C1E}"/>
                </a:ext>
              </a:extLst>
            </p:cNvPr>
            <p:cNvSpPr>
              <a:spLocks/>
            </p:cNvSpPr>
            <p:nvPr/>
          </p:nvSpPr>
          <p:spPr bwMode="auto">
            <a:xfrm>
              <a:off x="10383531" y="5072309"/>
              <a:ext cx="506560" cy="411598"/>
            </a:xfrm>
            <a:custGeom>
              <a:avLst/>
              <a:gdLst>
                <a:gd name="connsiteX0" fmla="*/ 2116335 w 6177794"/>
                <a:gd name="connsiteY0" fmla="*/ 3504012 h 5019675"/>
                <a:gd name="connsiteX1" fmla="*/ 2177784 w 6177794"/>
                <a:gd name="connsiteY1" fmla="*/ 3568236 h 5019675"/>
                <a:gd name="connsiteX2" fmla="*/ 2359855 w 6177794"/>
                <a:gd name="connsiteY2" fmla="*/ 3808413 h 5019675"/>
                <a:gd name="connsiteX3" fmla="*/ 2041231 w 6177794"/>
                <a:gd name="connsiteY3" fmla="*/ 3598638 h 5019675"/>
                <a:gd name="connsiteX4" fmla="*/ 2041231 w 6177794"/>
                <a:gd name="connsiteY4" fmla="*/ 3546955 h 5019675"/>
                <a:gd name="connsiteX5" fmla="*/ 2116335 w 6177794"/>
                <a:gd name="connsiteY5" fmla="*/ 3504012 h 5019675"/>
                <a:gd name="connsiteX6" fmla="*/ 3994629 w 6177794"/>
                <a:gd name="connsiteY6" fmla="*/ 3500591 h 5019675"/>
                <a:gd name="connsiteX7" fmla="*/ 4065005 w 6177794"/>
                <a:gd name="connsiteY7" fmla="*/ 3547452 h 5019675"/>
                <a:gd name="connsiteX8" fmla="*/ 4061991 w 6177794"/>
                <a:gd name="connsiteY8" fmla="*/ 3601980 h 5019675"/>
                <a:gd name="connsiteX9" fmla="*/ 3769555 w 6177794"/>
                <a:gd name="connsiteY9" fmla="*/ 3798888 h 5019675"/>
                <a:gd name="connsiteX10" fmla="*/ 3968532 w 6177794"/>
                <a:gd name="connsiteY10" fmla="*/ 3520187 h 5019675"/>
                <a:gd name="connsiteX11" fmla="*/ 3994629 w 6177794"/>
                <a:gd name="connsiteY11" fmla="*/ 3500591 h 5019675"/>
                <a:gd name="connsiteX12" fmla="*/ 2919366 w 6177794"/>
                <a:gd name="connsiteY12" fmla="*/ 3267075 h 5019675"/>
                <a:gd name="connsiteX13" fmla="*/ 2967868 w 6177794"/>
                <a:gd name="connsiteY13" fmla="*/ 3318801 h 5019675"/>
                <a:gd name="connsiteX14" fmla="*/ 2967868 w 6177794"/>
                <a:gd name="connsiteY14" fmla="*/ 3592645 h 5019675"/>
                <a:gd name="connsiteX15" fmla="*/ 2967868 w 6177794"/>
                <a:gd name="connsiteY15" fmla="*/ 3848233 h 5019675"/>
                <a:gd name="connsiteX16" fmla="*/ 2895116 w 6177794"/>
                <a:gd name="connsiteY16" fmla="*/ 3909087 h 5019675"/>
                <a:gd name="connsiteX17" fmla="*/ 2404040 w 6177794"/>
                <a:gd name="connsiteY17" fmla="*/ 3574389 h 5019675"/>
                <a:gd name="connsiteX18" fmla="*/ 2319162 w 6177794"/>
                <a:gd name="connsiteY18" fmla="*/ 3452680 h 5019675"/>
                <a:gd name="connsiteX19" fmla="*/ 2340382 w 6177794"/>
                <a:gd name="connsiteY19" fmla="*/ 3388784 h 5019675"/>
                <a:gd name="connsiteX20" fmla="*/ 2919366 w 6177794"/>
                <a:gd name="connsiteY20" fmla="*/ 3267075 h 5019675"/>
                <a:gd name="connsiteX21" fmla="*/ 3193665 w 6177794"/>
                <a:gd name="connsiteY21" fmla="*/ 3266937 h 5019675"/>
                <a:gd name="connsiteX22" fmla="*/ 3765861 w 6177794"/>
                <a:gd name="connsiteY22" fmla="*/ 3388403 h 5019675"/>
                <a:gd name="connsiteX23" fmla="*/ 3796136 w 6177794"/>
                <a:gd name="connsiteY23" fmla="*/ 3446099 h 5019675"/>
                <a:gd name="connsiteX24" fmla="*/ 3266325 w 6177794"/>
                <a:gd name="connsiteY24" fmla="*/ 3895522 h 5019675"/>
                <a:gd name="connsiteX25" fmla="*/ 3226968 w 6177794"/>
                <a:gd name="connsiteY25" fmla="*/ 3904632 h 5019675"/>
                <a:gd name="connsiteX26" fmla="*/ 3136143 w 6177794"/>
                <a:gd name="connsiteY26" fmla="*/ 3837826 h 5019675"/>
                <a:gd name="connsiteX27" fmla="*/ 3136143 w 6177794"/>
                <a:gd name="connsiteY27" fmla="*/ 3588821 h 5019675"/>
                <a:gd name="connsiteX28" fmla="*/ 3136143 w 6177794"/>
                <a:gd name="connsiteY28" fmla="*/ 3321596 h 5019675"/>
                <a:gd name="connsiteX29" fmla="*/ 3193665 w 6177794"/>
                <a:gd name="connsiteY29" fmla="*/ 3266937 h 5019675"/>
                <a:gd name="connsiteX30" fmla="*/ 3202755 w 6177794"/>
                <a:gd name="connsiteY30" fmla="*/ 2530475 h 5019675"/>
                <a:gd name="connsiteX31" fmla="*/ 3599398 w 6177794"/>
                <a:gd name="connsiteY31" fmla="*/ 2530475 h 5019675"/>
                <a:gd name="connsiteX32" fmla="*/ 3993015 w 6177794"/>
                <a:gd name="connsiteY32" fmla="*/ 2530475 h 5019675"/>
                <a:gd name="connsiteX33" fmla="*/ 4047515 w 6177794"/>
                <a:gd name="connsiteY33" fmla="*/ 2585080 h 5019675"/>
                <a:gd name="connsiteX34" fmla="*/ 3902180 w 6177794"/>
                <a:gd name="connsiteY34" fmla="*/ 3237305 h 5019675"/>
                <a:gd name="connsiteX35" fmla="*/ 3832541 w 6177794"/>
                <a:gd name="connsiteY35" fmla="*/ 3267641 h 5019675"/>
                <a:gd name="connsiteX36" fmla="*/ 3196699 w 6177794"/>
                <a:gd name="connsiteY36" fmla="*/ 3128095 h 5019675"/>
                <a:gd name="connsiteX37" fmla="*/ 3136143 w 6177794"/>
                <a:gd name="connsiteY37" fmla="*/ 3064389 h 5019675"/>
                <a:gd name="connsiteX38" fmla="*/ 3136143 w 6177794"/>
                <a:gd name="connsiteY38" fmla="*/ 2594181 h 5019675"/>
                <a:gd name="connsiteX39" fmla="*/ 3202755 w 6177794"/>
                <a:gd name="connsiteY39" fmla="*/ 2530475 h 5019675"/>
                <a:gd name="connsiteX40" fmla="*/ 2117189 w 6177794"/>
                <a:gd name="connsiteY40" fmla="*/ 2530475 h 5019675"/>
                <a:gd name="connsiteX41" fmla="*/ 2516796 w 6177794"/>
                <a:gd name="connsiteY41" fmla="*/ 2530475 h 5019675"/>
                <a:gd name="connsiteX42" fmla="*/ 2904294 w 6177794"/>
                <a:gd name="connsiteY42" fmla="*/ 2530475 h 5019675"/>
                <a:gd name="connsiteX43" fmla="*/ 2967868 w 6177794"/>
                <a:gd name="connsiteY43" fmla="*/ 2594181 h 5019675"/>
                <a:gd name="connsiteX44" fmla="*/ 2967868 w 6177794"/>
                <a:gd name="connsiteY44" fmla="*/ 3064389 h 5019675"/>
                <a:gd name="connsiteX45" fmla="*/ 2910349 w 6177794"/>
                <a:gd name="connsiteY45" fmla="*/ 3128095 h 5019675"/>
                <a:gd name="connsiteX46" fmla="*/ 2286720 w 6177794"/>
                <a:gd name="connsiteY46" fmla="*/ 3264607 h 5019675"/>
                <a:gd name="connsiteX47" fmla="*/ 2208009 w 6177794"/>
                <a:gd name="connsiteY47" fmla="*/ 3234271 h 5019675"/>
                <a:gd name="connsiteX48" fmla="*/ 2059670 w 6177794"/>
                <a:gd name="connsiteY48" fmla="*/ 2591147 h 5019675"/>
                <a:gd name="connsiteX49" fmla="*/ 2117189 w 6177794"/>
                <a:gd name="connsiteY49" fmla="*/ 2530475 h 5019675"/>
                <a:gd name="connsiteX50" fmla="*/ 4311037 w 6177794"/>
                <a:gd name="connsiteY50" fmla="*/ 2530336 h 5019675"/>
                <a:gd name="connsiteX51" fmla="*/ 4529246 w 6177794"/>
                <a:gd name="connsiteY51" fmla="*/ 2530336 h 5019675"/>
                <a:gd name="connsiteX52" fmla="*/ 4574707 w 6177794"/>
                <a:gd name="connsiteY52" fmla="*/ 2591053 h 5019675"/>
                <a:gd name="connsiteX53" fmla="*/ 4232240 w 6177794"/>
                <a:gd name="connsiteY53" fmla="*/ 3428944 h 5019675"/>
                <a:gd name="connsiteX54" fmla="*/ 4159503 w 6177794"/>
                <a:gd name="connsiteY54" fmla="*/ 3441087 h 5019675"/>
                <a:gd name="connsiteX55" fmla="*/ 4095859 w 6177794"/>
                <a:gd name="connsiteY55" fmla="*/ 3249830 h 5019675"/>
                <a:gd name="connsiteX56" fmla="*/ 4235270 w 6177794"/>
                <a:gd name="connsiteY56" fmla="*/ 2600160 h 5019675"/>
                <a:gd name="connsiteX57" fmla="*/ 4311037 w 6177794"/>
                <a:gd name="connsiteY57" fmla="*/ 2530336 h 5019675"/>
                <a:gd name="connsiteX58" fmla="*/ 1791895 w 6177794"/>
                <a:gd name="connsiteY58" fmla="*/ 2526240 h 5019675"/>
                <a:gd name="connsiteX59" fmla="*/ 1860048 w 6177794"/>
                <a:gd name="connsiteY59" fmla="*/ 2538776 h 5019675"/>
                <a:gd name="connsiteX60" fmla="*/ 1881251 w 6177794"/>
                <a:gd name="connsiteY60" fmla="*/ 2678566 h 5019675"/>
                <a:gd name="connsiteX61" fmla="*/ 2044819 w 6177794"/>
                <a:gd name="connsiteY61" fmla="*/ 3316742 h 5019675"/>
                <a:gd name="connsiteX62" fmla="*/ 2017557 w 6177794"/>
                <a:gd name="connsiteY62" fmla="*/ 3398793 h 5019675"/>
                <a:gd name="connsiteX63" fmla="*/ 1832787 w 6177794"/>
                <a:gd name="connsiteY63" fmla="*/ 3368404 h 5019675"/>
                <a:gd name="connsiteX64" fmla="*/ 1538972 w 6177794"/>
                <a:gd name="connsiteY64" fmla="*/ 2639060 h 5019675"/>
                <a:gd name="connsiteX65" fmla="*/ 1538972 w 6177794"/>
                <a:gd name="connsiteY65" fmla="*/ 2578282 h 5019675"/>
                <a:gd name="connsiteX66" fmla="*/ 1584407 w 6177794"/>
                <a:gd name="connsiteY66" fmla="*/ 2529659 h 5019675"/>
                <a:gd name="connsiteX67" fmla="*/ 1723742 w 6177794"/>
                <a:gd name="connsiteY67" fmla="*/ 2529659 h 5019675"/>
                <a:gd name="connsiteX68" fmla="*/ 1791895 w 6177794"/>
                <a:gd name="connsiteY68" fmla="*/ 2526240 h 5019675"/>
                <a:gd name="connsiteX69" fmla="*/ 2261277 w 6177794"/>
                <a:gd name="connsiteY69" fmla="*/ 1633893 h 5019675"/>
                <a:gd name="connsiteX70" fmla="*/ 2292922 w 6177794"/>
                <a:gd name="connsiteY70" fmla="*/ 1642253 h 5019675"/>
                <a:gd name="connsiteX71" fmla="*/ 2898387 w 6177794"/>
                <a:gd name="connsiteY71" fmla="*/ 1776015 h 5019675"/>
                <a:gd name="connsiteX72" fmla="*/ 2968016 w 6177794"/>
                <a:gd name="connsiteY72" fmla="*/ 1848976 h 5019675"/>
                <a:gd name="connsiteX73" fmla="*/ 2968016 w 6177794"/>
                <a:gd name="connsiteY73" fmla="*/ 2298900 h 5019675"/>
                <a:gd name="connsiteX74" fmla="*/ 2895360 w 6177794"/>
                <a:gd name="connsiteY74" fmla="*/ 2374901 h 5019675"/>
                <a:gd name="connsiteX75" fmla="*/ 2507862 w 6177794"/>
                <a:gd name="connsiteY75" fmla="*/ 2371861 h 5019675"/>
                <a:gd name="connsiteX76" fmla="*/ 2126419 w 6177794"/>
                <a:gd name="connsiteY76" fmla="*/ 2374901 h 5019675"/>
                <a:gd name="connsiteX77" fmla="*/ 2062845 w 6177794"/>
                <a:gd name="connsiteY77" fmla="*/ 2301940 h 5019675"/>
                <a:gd name="connsiteX78" fmla="*/ 2202102 w 6177794"/>
                <a:gd name="connsiteY78" fmla="*/ 1681774 h 5019675"/>
                <a:gd name="connsiteX79" fmla="*/ 2261277 w 6177794"/>
                <a:gd name="connsiteY79" fmla="*/ 1633893 h 5019675"/>
                <a:gd name="connsiteX80" fmla="*/ 3876065 w 6177794"/>
                <a:gd name="connsiteY80" fmla="*/ 1633665 h 5019675"/>
                <a:gd name="connsiteX81" fmla="*/ 3914292 w 6177794"/>
                <a:gd name="connsiteY81" fmla="*/ 1695119 h 5019675"/>
                <a:gd name="connsiteX82" fmla="*/ 4047515 w 6177794"/>
                <a:gd name="connsiteY82" fmla="*/ 2295997 h 5019675"/>
                <a:gd name="connsiteX83" fmla="*/ 3971820 w 6177794"/>
                <a:gd name="connsiteY83" fmla="*/ 2374900 h 5019675"/>
                <a:gd name="connsiteX84" fmla="*/ 3590315 w 6177794"/>
                <a:gd name="connsiteY84" fmla="*/ 2371865 h 5019675"/>
                <a:gd name="connsiteX85" fmla="*/ 3208810 w 6177794"/>
                <a:gd name="connsiteY85" fmla="*/ 2374900 h 5019675"/>
                <a:gd name="connsiteX86" fmla="*/ 3136143 w 6177794"/>
                <a:gd name="connsiteY86" fmla="*/ 2302066 h 5019675"/>
                <a:gd name="connsiteX87" fmla="*/ 3136143 w 6177794"/>
                <a:gd name="connsiteY87" fmla="*/ 1849890 h 5019675"/>
                <a:gd name="connsiteX88" fmla="*/ 3208810 w 6177794"/>
                <a:gd name="connsiteY88" fmla="*/ 1777057 h 5019675"/>
                <a:gd name="connsiteX89" fmla="*/ 3808318 w 6177794"/>
                <a:gd name="connsiteY89" fmla="*/ 1649598 h 5019675"/>
                <a:gd name="connsiteX90" fmla="*/ 3876065 w 6177794"/>
                <a:gd name="connsiteY90" fmla="*/ 1633665 h 5019675"/>
                <a:gd name="connsiteX91" fmla="*/ 1915730 w 6177794"/>
                <a:gd name="connsiteY91" fmla="*/ 1452525 h 5019675"/>
                <a:gd name="connsiteX92" fmla="*/ 1957034 w 6177794"/>
                <a:gd name="connsiteY92" fmla="*/ 1467325 h 5019675"/>
                <a:gd name="connsiteX93" fmla="*/ 2014632 w 6177794"/>
                <a:gd name="connsiteY93" fmla="*/ 1664654 h 5019675"/>
                <a:gd name="connsiteX94" fmla="*/ 1881246 w 6177794"/>
                <a:gd name="connsiteY94" fmla="*/ 2296109 h 5019675"/>
                <a:gd name="connsiteX95" fmla="*/ 1802428 w 6177794"/>
                <a:gd name="connsiteY95" fmla="*/ 2375040 h 5019675"/>
                <a:gd name="connsiteX96" fmla="*/ 1705420 w 6177794"/>
                <a:gd name="connsiteY96" fmla="*/ 2372005 h 5019675"/>
                <a:gd name="connsiteX97" fmla="*/ 1620538 w 6177794"/>
                <a:gd name="connsiteY97" fmla="*/ 2372005 h 5019675"/>
                <a:gd name="connsiteX98" fmla="*/ 1538687 w 6177794"/>
                <a:gd name="connsiteY98" fmla="*/ 2280929 h 5019675"/>
                <a:gd name="connsiteX99" fmla="*/ 1881246 w 6177794"/>
                <a:gd name="connsiteY99" fmla="*/ 1476432 h 5019675"/>
                <a:gd name="connsiteX100" fmla="*/ 1915730 w 6177794"/>
                <a:gd name="connsiteY100" fmla="*/ 1452525 h 5019675"/>
                <a:gd name="connsiteX101" fmla="*/ 4203004 w 6177794"/>
                <a:gd name="connsiteY101" fmla="*/ 1448632 h 5019675"/>
                <a:gd name="connsiteX102" fmla="*/ 4228521 w 6177794"/>
                <a:gd name="connsiteY102" fmla="*/ 1473377 h 5019675"/>
                <a:gd name="connsiteX103" fmla="*/ 4576308 w 6177794"/>
                <a:gd name="connsiteY103" fmla="*/ 2304663 h 5019675"/>
                <a:gd name="connsiteX104" fmla="*/ 4512799 w 6177794"/>
                <a:gd name="connsiteY104" fmla="*/ 2374442 h 5019675"/>
                <a:gd name="connsiteX105" fmla="*/ 4403926 w 6177794"/>
                <a:gd name="connsiteY105" fmla="*/ 2371408 h 5019675"/>
                <a:gd name="connsiteX106" fmla="*/ 4225496 w 6177794"/>
                <a:gd name="connsiteY106" fmla="*/ 2201510 h 5019675"/>
                <a:gd name="connsiteX107" fmla="*/ 4080333 w 6177794"/>
                <a:gd name="connsiteY107" fmla="*/ 1625072 h 5019675"/>
                <a:gd name="connsiteX108" fmla="*/ 4068236 w 6177794"/>
                <a:gd name="connsiteY108" fmla="*/ 1534055 h 5019675"/>
                <a:gd name="connsiteX109" fmla="*/ 4192230 w 6177794"/>
                <a:gd name="connsiteY109" fmla="*/ 1449106 h 5019675"/>
                <a:gd name="connsiteX110" fmla="*/ 4203004 w 6177794"/>
                <a:gd name="connsiteY110" fmla="*/ 1448632 h 5019675"/>
                <a:gd name="connsiteX111" fmla="*/ 2347156 w 6177794"/>
                <a:gd name="connsiteY111" fmla="*/ 1104900 h 5019675"/>
                <a:gd name="connsiteX112" fmla="*/ 2144694 w 6177794"/>
                <a:gd name="connsiteY112" fmla="*/ 1385051 h 5019675"/>
                <a:gd name="connsiteX113" fmla="*/ 2041951 w 6177794"/>
                <a:gd name="connsiteY113" fmla="*/ 1354600 h 5019675"/>
                <a:gd name="connsiteX114" fmla="*/ 2051017 w 6177794"/>
                <a:gd name="connsiteY114" fmla="*/ 1302833 h 5019675"/>
                <a:gd name="connsiteX115" fmla="*/ 2347156 w 6177794"/>
                <a:gd name="connsiteY115" fmla="*/ 1104900 h 5019675"/>
                <a:gd name="connsiteX116" fmla="*/ 3753680 w 6177794"/>
                <a:gd name="connsiteY116" fmla="*/ 1100138 h 5019675"/>
                <a:gd name="connsiteX117" fmla="*/ 3878044 w 6177794"/>
                <a:gd name="connsiteY117" fmla="*/ 1163638 h 5019675"/>
                <a:gd name="connsiteX118" fmla="*/ 4066106 w 6177794"/>
                <a:gd name="connsiteY118" fmla="*/ 1305757 h 5019675"/>
                <a:gd name="connsiteX119" fmla="*/ 4063073 w 6177794"/>
                <a:gd name="connsiteY119" fmla="*/ 1366233 h 5019675"/>
                <a:gd name="connsiteX120" fmla="*/ 3941742 w 6177794"/>
                <a:gd name="connsiteY120" fmla="*/ 1345067 h 5019675"/>
                <a:gd name="connsiteX121" fmla="*/ 3753680 w 6177794"/>
                <a:gd name="connsiteY121" fmla="*/ 1100138 h 5019675"/>
                <a:gd name="connsiteX122" fmla="*/ 2932053 w 6177794"/>
                <a:gd name="connsiteY122" fmla="*/ 992218 h 5019675"/>
                <a:gd name="connsiteX123" fmla="*/ 2967868 w 6177794"/>
                <a:gd name="connsiteY123" fmla="*/ 1057099 h 5019675"/>
                <a:gd name="connsiteX124" fmla="*/ 2967868 w 6177794"/>
                <a:gd name="connsiteY124" fmla="*/ 1312069 h 5019675"/>
                <a:gd name="connsiteX125" fmla="*/ 2967868 w 6177794"/>
                <a:gd name="connsiteY125" fmla="*/ 1579181 h 5019675"/>
                <a:gd name="connsiteX126" fmla="*/ 2907228 w 6177794"/>
                <a:gd name="connsiteY126" fmla="*/ 1636853 h 5019675"/>
                <a:gd name="connsiteX127" fmla="*/ 2358439 w 6177794"/>
                <a:gd name="connsiteY127" fmla="*/ 1524544 h 5019675"/>
                <a:gd name="connsiteX128" fmla="*/ 2328120 w 6177794"/>
                <a:gd name="connsiteY128" fmla="*/ 1436519 h 5019675"/>
                <a:gd name="connsiteX129" fmla="*/ 2840525 w 6177794"/>
                <a:gd name="connsiteY129" fmla="*/ 1011568 h 5019675"/>
                <a:gd name="connsiteX130" fmla="*/ 2892068 w 6177794"/>
                <a:gd name="connsiteY130" fmla="*/ 999427 h 5019675"/>
                <a:gd name="connsiteX131" fmla="*/ 2932053 w 6177794"/>
                <a:gd name="connsiteY131" fmla="*/ 992218 h 5019675"/>
                <a:gd name="connsiteX132" fmla="*/ 3182093 w 6177794"/>
                <a:gd name="connsiteY132" fmla="*/ 990521 h 5019675"/>
                <a:gd name="connsiteX133" fmla="*/ 3235985 w 6177794"/>
                <a:gd name="connsiteY133" fmla="*/ 1002193 h 5019675"/>
                <a:gd name="connsiteX134" fmla="*/ 3686785 w 6177794"/>
                <a:gd name="connsiteY134" fmla="*/ 1308894 h 5019675"/>
                <a:gd name="connsiteX135" fmla="*/ 3789653 w 6177794"/>
                <a:gd name="connsiteY135" fmla="*/ 1451616 h 5019675"/>
                <a:gd name="connsiteX136" fmla="*/ 3771500 w 6177794"/>
                <a:gd name="connsiteY136" fmla="*/ 1515386 h 5019675"/>
                <a:gd name="connsiteX137" fmla="*/ 3184551 w 6177794"/>
                <a:gd name="connsiteY137" fmla="*/ 1639888 h 5019675"/>
                <a:gd name="connsiteX138" fmla="*/ 3139168 w 6177794"/>
                <a:gd name="connsiteY138" fmla="*/ 1585229 h 5019675"/>
                <a:gd name="connsiteX139" fmla="*/ 3136143 w 6177794"/>
                <a:gd name="connsiteY139" fmla="*/ 1311931 h 5019675"/>
                <a:gd name="connsiteX140" fmla="*/ 3136143 w 6177794"/>
                <a:gd name="connsiteY140" fmla="*/ 1075072 h 5019675"/>
                <a:gd name="connsiteX141" fmla="*/ 3182093 w 6177794"/>
                <a:gd name="connsiteY141" fmla="*/ 990521 h 5019675"/>
                <a:gd name="connsiteX142" fmla="*/ 3054536 w 6177794"/>
                <a:gd name="connsiteY142" fmla="*/ 692012 h 5019675"/>
                <a:gd name="connsiteX143" fmla="*/ 1299258 w 6177794"/>
                <a:gd name="connsiteY143" fmla="*/ 2444371 h 5019675"/>
                <a:gd name="connsiteX144" fmla="*/ 3051510 w 6177794"/>
                <a:gd name="connsiteY144" fmla="*/ 4214951 h 5019675"/>
                <a:gd name="connsiteX145" fmla="*/ 4806789 w 6177794"/>
                <a:gd name="connsiteY145" fmla="*/ 2444371 h 5019675"/>
                <a:gd name="connsiteX146" fmla="*/ 3054536 w 6177794"/>
                <a:gd name="connsiteY146" fmla="*/ 692012 h 5019675"/>
                <a:gd name="connsiteX147" fmla="*/ 307869 w 6177794"/>
                <a:gd name="connsiteY147" fmla="*/ 0 h 5019675"/>
                <a:gd name="connsiteX148" fmla="*/ 3091545 w 6177794"/>
                <a:gd name="connsiteY148" fmla="*/ 3037 h 5019675"/>
                <a:gd name="connsiteX149" fmla="*/ 5847989 w 6177794"/>
                <a:gd name="connsiteY149" fmla="*/ 3037 h 5019675"/>
                <a:gd name="connsiteX150" fmla="*/ 6177794 w 6177794"/>
                <a:gd name="connsiteY150" fmla="*/ 334038 h 5019675"/>
                <a:gd name="connsiteX151" fmla="*/ 6177794 w 6177794"/>
                <a:gd name="connsiteY151" fmla="*/ 4679564 h 5019675"/>
                <a:gd name="connsiteX152" fmla="*/ 5835886 w 6177794"/>
                <a:gd name="connsiteY152" fmla="*/ 5019675 h 5019675"/>
                <a:gd name="connsiteX153" fmla="*/ 341152 w 6177794"/>
                <a:gd name="connsiteY153" fmla="*/ 5019675 h 5019675"/>
                <a:gd name="connsiteX154" fmla="*/ 2270 w 6177794"/>
                <a:gd name="connsiteY154" fmla="*/ 4679564 h 5019675"/>
                <a:gd name="connsiteX155" fmla="*/ 2270 w 6177794"/>
                <a:gd name="connsiteY155" fmla="*/ 337075 h 5019675"/>
                <a:gd name="connsiteX156" fmla="*/ 8321 w 6177794"/>
                <a:gd name="connsiteY156" fmla="*/ 245973 h 5019675"/>
                <a:gd name="connsiteX157" fmla="*/ 307869 w 6177794"/>
                <a:gd name="connsiteY157" fmla="*/ 0 h 501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177794" h="5019675">
                  <a:moveTo>
                    <a:pt x="2116335" y="3504012"/>
                  </a:moveTo>
                  <a:cubicBezTo>
                    <a:pt x="2134542" y="3506672"/>
                    <a:pt x="2150474" y="3527193"/>
                    <a:pt x="2177784" y="3568236"/>
                  </a:cubicBezTo>
                  <a:cubicBezTo>
                    <a:pt x="2229371" y="3653362"/>
                    <a:pt x="2293096" y="3729368"/>
                    <a:pt x="2359855" y="3808413"/>
                  </a:cubicBezTo>
                  <a:cubicBezTo>
                    <a:pt x="2238474" y="3753689"/>
                    <a:pt x="2138335" y="3680724"/>
                    <a:pt x="2041231" y="3598638"/>
                  </a:cubicBezTo>
                  <a:cubicBezTo>
                    <a:pt x="2019989" y="3577357"/>
                    <a:pt x="2016955" y="3565196"/>
                    <a:pt x="2041231" y="3546955"/>
                  </a:cubicBezTo>
                  <a:cubicBezTo>
                    <a:pt x="2077645" y="3516552"/>
                    <a:pt x="2098128" y="3501351"/>
                    <a:pt x="2116335" y="3504012"/>
                  </a:cubicBezTo>
                  <a:close/>
                  <a:moveTo>
                    <a:pt x="3994629" y="3500591"/>
                  </a:moveTo>
                  <a:cubicBezTo>
                    <a:pt x="4019783" y="3497467"/>
                    <a:pt x="4042394" y="3536092"/>
                    <a:pt x="4065005" y="3547452"/>
                  </a:cubicBezTo>
                  <a:cubicBezTo>
                    <a:pt x="4098168" y="3562598"/>
                    <a:pt x="4083094" y="3583804"/>
                    <a:pt x="4061991" y="3601980"/>
                  </a:cubicBezTo>
                  <a:cubicBezTo>
                    <a:pt x="3974561" y="3683773"/>
                    <a:pt x="3881103" y="3750419"/>
                    <a:pt x="3769555" y="3798888"/>
                  </a:cubicBezTo>
                  <a:cubicBezTo>
                    <a:pt x="3838895" y="3708008"/>
                    <a:pt x="3902206" y="3614097"/>
                    <a:pt x="3968532" y="3520187"/>
                  </a:cubicBezTo>
                  <a:cubicBezTo>
                    <a:pt x="3977576" y="3507313"/>
                    <a:pt x="3986244" y="3501632"/>
                    <a:pt x="3994629" y="3500591"/>
                  </a:cubicBezTo>
                  <a:close/>
                  <a:moveTo>
                    <a:pt x="2919366" y="3267075"/>
                  </a:moveTo>
                  <a:cubicBezTo>
                    <a:pt x="2955743" y="3267075"/>
                    <a:pt x="2967868" y="3282289"/>
                    <a:pt x="2967868" y="3318801"/>
                  </a:cubicBezTo>
                  <a:cubicBezTo>
                    <a:pt x="2967868" y="3410083"/>
                    <a:pt x="2967868" y="3501364"/>
                    <a:pt x="2967868" y="3592645"/>
                  </a:cubicBezTo>
                  <a:cubicBezTo>
                    <a:pt x="2967868" y="3677841"/>
                    <a:pt x="2967868" y="3763037"/>
                    <a:pt x="2967868" y="3848233"/>
                  </a:cubicBezTo>
                  <a:cubicBezTo>
                    <a:pt x="2967868" y="3918215"/>
                    <a:pt x="2961805" y="3924300"/>
                    <a:pt x="2895116" y="3909087"/>
                  </a:cubicBezTo>
                  <a:cubicBezTo>
                    <a:pt x="2688985" y="3857361"/>
                    <a:pt x="2531356" y="3735652"/>
                    <a:pt x="2404040" y="3574389"/>
                  </a:cubicBezTo>
                  <a:cubicBezTo>
                    <a:pt x="2373726" y="3534834"/>
                    <a:pt x="2349476" y="3492236"/>
                    <a:pt x="2319162" y="3452680"/>
                  </a:cubicBezTo>
                  <a:cubicBezTo>
                    <a:pt x="2297943" y="3425296"/>
                    <a:pt x="2300974" y="3403997"/>
                    <a:pt x="2340382" y="3388784"/>
                  </a:cubicBezTo>
                  <a:cubicBezTo>
                    <a:pt x="2525293" y="3318801"/>
                    <a:pt x="2719298" y="3276203"/>
                    <a:pt x="2919366" y="3267075"/>
                  </a:cubicBezTo>
                  <a:close/>
                  <a:moveTo>
                    <a:pt x="3193665" y="3266937"/>
                  </a:moveTo>
                  <a:cubicBezTo>
                    <a:pt x="3390452" y="3279083"/>
                    <a:pt x="3581184" y="3318560"/>
                    <a:pt x="3765861" y="3388403"/>
                  </a:cubicBezTo>
                  <a:cubicBezTo>
                    <a:pt x="3796136" y="3397512"/>
                    <a:pt x="3820356" y="3406622"/>
                    <a:pt x="3796136" y="3446099"/>
                  </a:cubicBezTo>
                  <a:cubicBezTo>
                    <a:pt x="3665954" y="3652590"/>
                    <a:pt x="3502469" y="3816569"/>
                    <a:pt x="3266325" y="3895522"/>
                  </a:cubicBezTo>
                  <a:cubicBezTo>
                    <a:pt x="3254215" y="3898558"/>
                    <a:pt x="3239078" y="3901595"/>
                    <a:pt x="3226968" y="3904632"/>
                  </a:cubicBezTo>
                  <a:cubicBezTo>
                    <a:pt x="3145225" y="3925888"/>
                    <a:pt x="3139170" y="3919815"/>
                    <a:pt x="3136143" y="3837826"/>
                  </a:cubicBezTo>
                  <a:cubicBezTo>
                    <a:pt x="3136143" y="3752800"/>
                    <a:pt x="3136143" y="3670810"/>
                    <a:pt x="3136143" y="3588821"/>
                  </a:cubicBezTo>
                  <a:cubicBezTo>
                    <a:pt x="3136143" y="3500758"/>
                    <a:pt x="3139170" y="3409659"/>
                    <a:pt x="3136143" y="3321596"/>
                  </a:cubicBezTo>
                  <a:cubicBezTo>
                    <a:pt x="3136143" y="3282120"/>
                    <a:pt x="3151280" y="3263900"/>
                    <a:pt x="3193665" y="3266937"/>
                  </a:cubicBezTo>
                  <a:close/>
                  <a:moveTo>
                    <a:pt x="3202755" y="2530475"/>
                  </a:moveTo>
                  <a:cubicBezTo>
                    <a:pt x="3335979" y="2530475"/>
                    <a:pt x="3469202" y="2530475"/>
                    <a:pt x="3599398" y="2530475"/>
                  </a:cubicBezTo>
                  <a:cubicBezTo>
                    <a:pt x="3732622" y="2530475"/>
                    <a:pt x="3862819" y="2530475"/>
                    <a:pt x="3993015" y="2530475"/>
                  </a:cubicBezTo>
                  <a:cubicBezTo>
                    <a:pt x="4035404" y="2530475"/>
                    <a:pt x="4050543" y="2542610"/>
                    <a:pt x="4047515" y="2585080"/>
                  </a:cubicBezTo>
                  <a:cubicBezTo>
                    <a:pt x="4038432" y="2812600"/>
                    <a:pt x="3986959" y="3027986"/>
                    <a:pt x="3902180" y="3237305"/>
                  </a:cubicBezTo>
                  <a:cubicBezTo>
                    <a:pt x="3887041" y="3276742"/>
                    <a:pt x="3868874" y="3279775"/>
                    <a:pt x="3832541" y="3267641"/>
                  </a:cubicBezTo>
                  <a:cubicBezTo>
                    <a:pt x="3629677" y="3182700"/>
                    <a:pt x="3414702" y="3146297"/>
                    <a:pt x="3196699" y="3128095"/>
                  </a:cubicBezTo>
                  <a:cubicBezTo>
                    <a:pt x="3154310" y="3125061"/>
                    <a:pt x="3136143" y="3106860"/>
                    <a:pt x="3136143" y="3064389"/>
                  </a:cubicBezTo>
                  <a:cubicBezTo>
                    <a:pt x="3139171" y="2906642"/>
                    <a:pt x="3139171" y="2751928"/>
                    <a:pt x="3136143" y="2594181"/>
                  </a:cubicBezTo>
                  <a:cubicBezTo>
                    <a:pt x="3136143" y="2545643"/>
                    <a:pt x="3154310" y="2530475"/>
                    <a:pt x="3202755" y="2530475"/>
                  </a:cubicBezTo>
                  <a:close/>
                  <a:moveTo>
                    <a:pt x="2117189" y="2530475"/>
                  </a:moveTo>
                  <a:cubicBezTo>
                    <a:pt x="2250392" y="2530475"/>
                    <a:pt x="2383594" y="2530475"/>
                    <a:pt x="2516796" y="2530475"/>
                  </a:cubicBezTo>
                  <a:cubicBezTo>
                    <a:pt x="2646971" y="2530475"/>
                    <a:pt x="2774119" y="2530475"/>
                    <a:pt x="2904294" y="2530475"/>
                  </a:cubicBezTo>
                  <a:cubicBezTo>
                    <a:pt x="2949704" y="2530475"/>
                    <a:pt x="2967868" y="2545643"/>
                    <a:pt x="2967868" y="2594181"/>
                  </a:cubicBezTo>
                  <a:cubicBezTo>
                    <a:pt x="2967868" y="2751928"/>
                    <a:pt x="2967868" y="2909676"/>
                    <a:pt x="2967868" y="3064389"/>
                  </a:cubicBezTo>
                  <a:cubicBezTo>
                    <a:pt x="2967868" y="3106860"/>
                    <a:pt x="2952731" y="3125061"/>
                    <a:pt x="2910349" y="3128095"/>
                  </a:cubicBezTo>
                  <a:cubicBezTo>
                    <a:pt x="2695409" y="3143263"/>
                    <a:pt x="2486523" y="3182700"/>
                    <a:pt x="2286720" y="3264607"/>
                  </a:cubicBezTo>
                  <a:cubicBezTo>
                    <a:pt x="2247364" y="3279775"/>
                    <a:pt x="2226173" y="3276742"/>
                    <a:pt x="2208009" y="3234271"/>
                  </a:cubicBezTo>
                  <a:cubicBezTo>
                    <a:pt x="2120217" y="3027986"/>
                    <a:pt x="2080861" y="2812600"/>
                    <a:pt x="2059670" y="2591147"/>
                  </a:cubicBezTo>
                  <a:cubicBezTo>
                    <a:pt x="2056643" y="2548677"/>
                    <a:pt x="2071780" y="2530475"/>
                    <a:pt x="2117189" y="2530475"/>
                  </a:cubicBezTo>
                  <a:close/>
                  <a:moveTo>
                    <a:pt x="4311037" y="2530336"/>
                  </a:moveTo>
                  <a:cubicBezTo>
                    <a:pt x="4383774" y="2533372"/>
                    <a:pt x="4456510" y="2530336"/>
                    <a:pt x="4529246" y="2530336"/>
                  </a:cubicBezTo>
                  <a:cubicBezTo>
                    <a:pt x="4565615" y="2530336"/>
                    <a:pt x="4580768" y="2548551"/>
                    <a:pt x="4574707" y="2591053"/>
                  </a:cubicBezTo>
                  <a:cubicBezTo>
                    <a:pt x="4544400" y="2900708"/>
                    <a:pt x="4432265" y="3183041"/>
                    <a:pt x="4232240" y="3428944"/>
                  </a:cubicBezTo>
                  <a:cubicBezTo>
                    <a:pt x="4207994" y="3456267"/>
                    <a:pt x="4192841" y="3462338"/>
                    <a:pt x="4159503" y="3441087"/>
                  </a:cubicBezTo>
                  <a:cubicBezTo>
                    <a:pt x="4050399" y="3371263"/>
                    <a:pt x="4047368" y="3371263"/>
                    <a:pt x="4095859" y="3249830"/>
                  </a:cubicBezTo>
                  <a:cubicBezTo>
                    <a:pt x="4177687" y="3040357"/>
                    <a:pt x="4220117" y="2824812"/>
                    <a:pt x="4235270" y="2600160"/>
                  </a:cubicBezTo>
                  <a:cubicBezTo>
                    <a:pt x="4238301" y="2545515"/>
                    <a:pt x="4256485" y="2527300"/>
                    <a:pt x="4311037" y="2530336"/>
                  </a:cubicBezTo>
                  <a:close/>
                  <a:moveTo>
                    <a:pt x="1791895" y="2526240"/>
                  </a:moveTo>
                  <a:cubicBezTo>
                    <a:pt x="1816127" y="2524341"/>
                    <a:pt x="1840360" y="2525101"/>
                    <a:pt x="1860048" y="2538776"/>
                  </a:cubicBezTo>
                  <a:cubicBezTo>
                    <a:pt x="1902455" y="2569165"/>
                    <a:pt x="1875193" y="2629944"/>
                    <a:pt x="1881251" y="2678566"/>
                  </a:cubicBezTo>
                  <a:cubicBezTo>
                    <a:pt x="1908513" y="2897369"/>
                    <a:pt x="1953948" y="3113133"/>
                    <a:pt x="2044819" y="3316742"/>
                  </a:cubicBezTo>
                  <a:cubicBezTo>
                    <a:pt x="2062993" y="3356248"/>
                    <a:pt x="2050877" y="3377520"/>
                    <a:pt x="2017557" y="3398793"/>
                  </a:cubicBezTo>
                  <a:cubicBezTo>
                    <a:pt x="1908513" y="3468688"/>
                    <a:pt x="1908513" y="3468688"/>
                    <a:pt x="1832787" y="3368404"/>
                  </a:cubicBezTo>
                  <a:cubicBezTo>
                    <a:pt x="1669220" y="3149601"/>
                    <a:pt x="1575320" y="2906486"/>
                    <a:pt x="1538972" y="2639060"/>
                  </a:cubicBezTo>
                  <a:cubicBezTo>
                    <a:pt x="1538972" y="2617788"/>
                    <a:pt x="1538972" y="2596515"/>
                    <a:pt x="1538972" y="2578282"/>
                  </a:cubicBezTo>
                  <a:cubicBezTo>
                    <a:pt x="1535943" y="2544853"/>
                    <a:pt x="1554117" y="2529659"/>
                    <a:pt x="1584407" y="2529659"/>
                  </a:cubicBezTo>
                  <a:cubicBezTo>
                    <a:pt x="1626813" y="2529659"/>
                    <a:pt x="1669220" y="2529659"/>
                    <a:pt x="1723742" y="2529659"/>
                  </a:cubicBezTo>
                  <a:cubicBezTo>
                    <a:pt x="1743431" y="2532698"/>
                    <a:pt x="1767663" y="2528139"/>
                    <a:pt x="1791895" y="2526240"/>
                  </a:cubicBezTo>
                  <a:close/>
                  <a:moveTo>
                    <a:pt x="2261277" y="1633893"/>
                  </a:moveTo>
                  <a:cubicBezTo>
                    <a:pt x="2270406" y="1634843"/>
                    <a:pt x="2280813" y="1637693"/>
                    <a:pt x="2292922" y="1642253"/>
                  </a:cubicBezTo>
                  <a:cubicBezTo>
                    <a:pt x="2486671" y="1724334"/>
                    <a:pt x="2689502" y="1760815"/>
                    <a:pt x="2898387" y="1776015"/>
                  </a:cubicBezTo>
                  <a:cubicBezTo>
                    <a:pt x="2949852" y="1779055"/>
                    <a:pt x="2968016" y="1797295"/>
                    <a:pt x="2968016" y="1848976"/>
                  </a:cubicBezTo>
                  <a:cubicBezTo>
                    <a:pt x="2968016" y="1997937"/>
                    <a:pt x="2968016" y="2149939"/>
                    <a:pt x="2968016" y="2298900"/>
                  </a:cubicBezTo>
                  <a:cubicBezTo>
                    <a:pt x="2971043" y="2353621"/>
                    <a:pt x="2949852" y="2374901"/>
                    <a:pt x="2895360" y="2374901"/>
                  </a:cubicBezTo>
                  <a:cubicBezTo>
                    <a:pt x="2765185" y="2371861"/>
                    <a:pt x="2638037" y="2371861"/>
                    <a:pt x="2507862" y="2371861"/>
                  </a:cubicBezTo>
                  <a:cubicBezTo>
                    <a:pt x="2380714" y="2371861"/>
                    <a:pt x="2253567" y="2371861"/>
                    <a:pt x="2126419" y="2374901"/>
                  </a:cubicBezTo>
                  <a:cubicBezTo>
                    <a:pt x="2071927" y="2374901"/>
                    <a:pt x="2059818" y="2356661"/>
                    <a:pt x="2062845" y="2301940"/>
                  </a:cubicBezTo>
                  <a:cubicBezTo>
                    <a:pt x="2081009" y="2086098"/>
                    <a:pt x="2126419" y="1882416"/>
                    <a:pt x="2202102" y="1681774"/>
                  </a:cubicBezTo>
                  <a:cubicBezTo>
                    <a:pt x="2217996" y="1645293"/>
                    <a:pt x="2233889" y="1631043"/>
                    <a:pt x="2261277" y="1633893"/>
                  </a:cubicBezTo>
                  <a:close/>
                  <a:moveTo>
                    <a:pt x="3876065" y="1633665"/>
                  </a:moveTo>
                  <a:cubicBezTo>
                    <a:pt x="3889312" y="1639735"/>
                    <a:pt x="3897639" y="1658702"/>
                    <a:pt x="3914292" y="1695119"/>
                  </a:cubicBezTo>
                  <a:cubicBezTo>
                    <a:pt x="3993015" y="1889342"/>
                    <a:pt x="4029348" y="2089635"/>
                    <a:pt x="4047515" y="2295997"/>
                  </a:cubicBezTo>
                  <a:cubicBezTo>
                    <a:pt x="4050543" y="2356692"/>
                    <a:pt x="4029348" y="2374900"/>
                    <a:pt x="3971820" y="2374900"/>
                  </a:cubicBezTo>
                  <a:cubicBezTo>
                    <a:pt x="3844652" y="2371865"/>
                    <a:pt x="3717483" y="2371865"/>
                    <a:pt x="3590315" y="2371865"/>
                  </a:cubicBezTo>
                  <a:cubicBezTo>
                    <a:pt x="3463147" y="2371865"/>
                    <a:pt x="3335979" y="2371865"/>
                    <a:pt x="3208810" y="2374900"/>
                  </a:cubicBezTo>
                  <a:cubicBezTo>
                    <a:pt x="3157338" y="2374900"/>
                    <a:pt x="3136143" y="2356692"/>
                    <a:pt x="3136143" y="2302066"/>
                  </a:cubicBezTo>
                  <a:cubicBezTo>
                    <a:pt x="3139171" y="2150330"/>
                    <a:pt x="3139171" y="2001627"/>
                    <a:pt x="3136143" y="1849890"/>
                  </a:cubicBezTo>
                  <a:cubicBezTo>
                    <a:pt x="3136143" y="1795265"/>
                    <a:pt x="3157338" y="1780091"/>
                    <a:pt x="3208810" y="1777057"/>
                  </a:cubicBezTo>
                  <a:cubicBezTo>
                    <a:pt x="3414702" y="1764918"/>
                    <a:pt x="3617565" y="1725466"/>
                    <a:pt x="3808318" y="1649598"/>
                  </a:cubicBezTo>
                  <a:cubicBezTo>
                    <a:pt x="3844652" y="1634424"/>
                    <a:pt x="3862819" y="1627596"/>
                    <a:pt x="3876065" y="1633665"/>
                  </a:cubicBezTo>
                  <a:close/>
                  <a:moveTo>
                    <a:pt x="1915730" y="1452525"/>
                  </a:moveTo>
                  <a:cubicBezTo>
                    <a:pt x="1927477" y="1450628"/>
                    <a:pt x="1940361" y="1455182"/>
                    <a:pt x="1957034" y="1467325"/>
                  </a:cubicBezTo>
                  <a:cubicBezTo>
                    <a:pt x="2063136" y="1543221"/>
                    <a:pt x="2066168" y="1540185"/>
                    <a:pt x="2014632" y="1664654"/>
                  </a:cubicBezTo>
                  <a:cubicBezTo>
                    <a:pt x="1932782" y="1868056"/>
                    <a:pt x="1893372" y="2077528"/>
                    <a:pt x="1881246" y="2296109"/>
                  </a:cubicBezTo>
                  <a:cubicBezTo>
                    <a:pt x="1878215" y="2350754"/>
                    <a:pt x="1860026" y="2378076"/>
                    <a:pt x="1802428" y="2375040"/>
                  </a:cubicBezTo>
                  <a:cubicBezTo>
                    <a:pt x="1769081" y="2372005"/>
                    <a:pt x="1738766" y="2372005"/>
                    <a:pt x="1705420" y="2372005"/>
                  </a:cubicBezTo>
                  <a:cubicBezTo>
                    <a:pt x="1678136" y="2372005"/>
                    <a:pt x="1647821" y="2372005"/>
                    <a:pt x="1620538" y="2372005"/>
                  </a:cubicBezTo>
                  <a:cubicBezTo>
                    <a:pt x="1538687" y="2372005"/>
                    <a:pt x="1529593" y="2365933"/>
                    <a:pt x="1538687" y="2280929"/>
                  </a:cubicBezTo>
                  <a:cubicBezTo>
                    <a:pt x="1575065" y="1980381"/>
                    <a:pt x="1687231" y="1713228"/>
                    <a:pt x="1881246" y="1476432"/>
                  </a:cubicBezTo>
                  <a:cubicBezTo>
                    <a:pt x="1893372" y="1462771"/>
                    <a:pt x="1903983" y="1454423"/>
                    <a:pt x="1915730" y="1452525"/>
                  </a:cubicBezTo>
                  <a:close/>
                  <a:moveTo>
                    <a:pt x="4203004" y="1448632"/>
                  </a:moveTo>
                  <a:cubicBezTo>
                    <a:pt x="4213210" y="1451761"/>
                    <a:pt x="4221716" y="1464276"/>
                    <a:pt x="4228521" y="1473377"/>
                  </a:cubicBezTo>
                  <a:cubicBezTo>
                    <a:pt x="4428120" y="1716088"/>
                    <a:pt x="4540017" y="1995206"/>
                    <a:pt x="4576308" y="2304663"/>
                  </a:cubicBezTo>
                  <a:cubicBezTo>
                    <a:pt x="4582356" y="2356239"/>
                    <a:pt x="4561186" y="2374442"/>
                    <a:pt x="4512799" y="2374442"/>
                  </a:cubicBezTo>
                  <a:cubicBezTo>
                    <a:pt x="4476508" y="2371408"/>
                    <a:pt x="4440217" y="2371408"/>
                    <a:pt x="4403926" y="2371408"/>
                  </a:cubicBezTo>
                  <a:cubicBezTo>
                    <a:pt x="4195254" y="2368374"/>
                    <a:pt x="4249690" y="2398713"/>
                    <a:pt x="4225496" y="2201510"/>
                  </a:cubicBezTo>
                  <a:cubicBezTo>
                    <a:pt x="4201303" y="2004308"/>
                    <a:pt x="4158963" y="1810139"/>
                    <a:pt x="4080333" y="1625072"/>
                  </a:cubicBezTo>
                  <a:cubicBezTo>
                    <a:pt x="4071260" y="1594733"/>
                    <a:pt x="4041018" y="1561360"/>
                    <a:pt x="4068236" y="1534055"/>
                  </a:cubicBezTo>
                  <a:cubicBezTo>
                    <a:pt x="4101503" y="1500682"/>
                    <a:pt x="4146866" y="1476411"/>
                    <a:pt x="4192230" y="1449106"/>
                  </a:cubicBezTo>
                  <a:cubicBezTo>
                    <a:pt x="4196010" y="1447589"/>
                    <a:pt x="4199601" y="1447589"/>
                    <a:pt x="4203004" y="1448632"/>
                  </a:cubicBezTo>
                  <a:close/>
                  <a:moveTo>
                    <a:pt x="2347156" y="1104900"/>
                  </a:moveTo>
                  <a:cubicBezTo>
                    <a:pt x="2274632" y="1196254"/>
                    <a:pt x="2211174" y="1290652"/>
                    <a:pt x="2144694" y="1385051"/>
                  </a:cubicBezTo>
                  <a:cubicBezTo>
                    <a:pt x="2105410" y="1439863"/>
                    <a:pt x="2075192" y="1372871"/>
                    <a:pt x="2041951" y="1354600"/>
                  </a:cubicBezTo>
                  <a:cubicBezTo>
                    <a:pt x="2002668" y="1336329"/>
                    <a:pt x="2035908" y="1318058"/>
                    <a:pt x="2051017" y="1302833"/>
                  </a:cubicBezTo>
                  <a:cubicBezTo>
                    <a:pt x="2138650" y="1220615"/>
                    <a:pt x="2235348" y="1153622"/>
                    <a:pt x="2347156" y="1104900"/>
                  </a:cubicBezTo>
                  <a:close/>
                  <a:moveTo>
                    <a:pt x="3753680" y="1100138"/>
                  </a:moveTo>
                  <a:cubicBezTo>
                    <a:pt x="3811312" y="1115257"/>
                    <a:pt x="3841645" y="1142471"/>
                    <a:pt x="3878044" y="1163638"/>
                  </a:cubicBezTo>
                  <a:cubicBezTo>
                    <a:pt x="3944775" y="1205971"/>
                    <a:pt x="4008474" y="1251329"/>
                    <a:pt x="4066106" y="1305757"/>
                  </a:cubicBezTo>
                  <a:cubicBezTo>
                    <a:pt x="4090372" y="1326924"/>
                    <a:pt x="4093405" y="1342043"/>
                    <a:pt x="4063073" y="1366233"/>
                  </a:cubicBezTo>
                  <a:cubicBezTo>
                    <a:pt x="3993308" y="1417638"/>
                    <a:pt x="3987241" y="1417638"/>
                    <a:pt x="3941742" y="1345067"/>
                  </a:cubicBezTo>
                  <a:cubicBezTo>
                    <a:pt x="3890177" y="1260400"/>
                    <a:pt x="3823445" y="1187829"/>
                    <a:pt x="3753680" y="1100138"/>
                  </a:cubicBezTo>
                  <a:close/>
                  <a:moveTo>
                    <a:pt x="2932053" y="992218"/>
                  </a:moveTo>
                  <a:cubicBezTo>
                    <a:pt x="2962751" y="989941"/>
                    <a:pt x="2967868" y="1004739"/>
                    <a:pt x="2967868" y="1057099"/>
                  </a:cubicBezTo>
                  <a:cubicBezTo>
                    <a:pt x="2967868" y="1142089"/>
                    <a:pt x="2967868" y="1227079"/>
                    <a:pt x="2967868" y="1312069"/>
                  </a:cubicBezTo>
                  <a:cubicBezTo>
                    <a:pt x="2967868" y="1400095"/>
                    <a:pt x="2967868" y="1491156"/>
                    <a:pt x="2967868" y="1579181"/>
                  </a:cubicBezTo>
                  <a:cubicBezTo>
                    <a:pt x="2967868" y="1621676"/>
                    <a:pt x="2955740" y="1639888"/>
                    <a:pt x="2907228" y="1636853"/>
                  </a:cubicBezTo>
                  <a:cubicBezTo>
                    <a:pt x="2719245" y="1627747"/>
                    <a:pt x="2537326" y="1588287"/>
                    <a:pt x="2358439" y="1524544"/>
                  </a:cubicBezTo>
                  <a:cubicBezTo>
                    <a:pt x="2306896" y="1506332"/>
                    <a:pt x="2294768" y="1485085"/>
                    <a:pt x="2328120" y="1436519"/>
                  </a:cubicBezTo>
                  <a:cubicBezTo>
                    <a:pt x="2458495" y="1245291"/>
                    <a:pt x="2613126" y="1087452"/>
                    <a:pt x="2840525" y="1011568"/>
                  </a:cubicBezTo>
                  <a:cubicBezTo>
                    <a:pt x="2858716" y="1005497"/>
                    <a:pt x="2876908" y="1002462"/>
                    <a:pt x="2892068" y="999427"/>
                  </a:cubicBezTo>
                  <a:cubicBezTo>
                    <a:pt x="2908744" y="995632"/>
                    <a:pt x="2921820" y="992977"/>
                    <a:pt x="2932053" y="992218"/>
                  </a:cubicBezTo>
                  <a:close/>
                  <a:moveTo>
                    <a:pt x="3182093" y="990521"/>
                  </a:moveTo>
                  <a:cubicBezTo>
                    <a:pt x="3195708" y="991944"/>
                    <a:pt x="3213293" y="996120"/>
                    <a:pt x="3235985" y="1002193"/>
                  </a:cubicBezTo>
                  <a:cubicBezTo>
                    <a:pt x="3420540" y="1050779"/>
                    <a:pt x="3565765" y="1166172"/>
                    <a:pt x="3686785" y="1308894"/>
                  </a:cubicBezTo>
                  <a:cubicBezTo>
                    <a:pt x="3726117" y="1354444"/>
                    <a:pt x="3756372" y="1403030"/>
                    <a:pt x="3789653" y="1451616"/>
                  </a:cubicBezTo>
                  <a:cubicBezTo>
                    <a:pt x="3810831" y="1481983"/>
                    <a:pt x="3810831" y="1500203"/>
                    <a:pt x="3771500" y="1515386"/>
                  </a:cubicBezTo>
                  <a:cubicBezTo>
                    <a:pt x="3580892" y="1588265"/>
                    <a:pt x="3387260" y="1627742"/>
                    <a:pt x="3184551" y="1639888"/>
                  </a:cubicBezTo>
                  <a:cubicBezTo>
                    <a:pt x="3139168" y="1639888"/>
                    <a:pt x="3139168" y="1615595"/>
                    <a:pt x="3139168" y="1585229"/>
                  </a:cubicBezTo>
                  <a:cubicBezTo>
                    <a:pt x="3136143" y="1494129"/>
                    <a:pt x="3136143" y="1403030"/>
                    <a:pt x="3136143" y="1311931"/>
                  </a:cubicBezTo>
                  <a:cubicBezTo>
                    <a:pt x="3136143" y="1232978"/>
                    <a:pt x="3136143" y="1154025"/>
                    <a:pt x="3136143" y="1075072"/>
                  </a:cubicBezTo>
                  <a:cubicBezTo>
                    <a:pt x="3136143" y="1006748"/>
                    <a:pt x="3141248" y="986251"/>
                    <a:pt x="3182093" y="990521"/>
                  </a:cubicBezTo>
                  <a:close/>
                  <a:moveTo>
                    <a:pt x="3054536" y="692012"/>
                  </a:moveTo>
                  <a:cubicBezTo>
                    <a:pt x="2061896" y="695049"/>
                    <a:pt x="1305310" y="1475562"/>
                    <a:pt x="1299258" y="2444371"/>
                  </a:cubicBezTo>
                  <a:cubicBezTo>
                    <a:pt x="1296231" y="3422290"/>
                    <a:pt x="2061896" y="4211914"/>
                    <a:pt x="3051510" y="4214951"/>
                  </a:cubicBezTo>
                  <a:cubicBezTo>
                    <a:pt x="4038098" y="4217988"/>
                    <a:pt x="4812841" y="3422290"/>
                    <a:pt x="4806789" y="2444371"/>
                  </a:cubicBezTo>
                  <a:cubicBezTo>
                    <a:pt x="4818894" y="1508970"/>
                    <a:pt x="4053229" y="688975"/>
                    <a:pt x="3054536" y="692012"/>
                  </a:cubicBezTo>
                  <a:close/>
                  <a:moveTo>
                    <a:pt x="307869" y="0"/>
                  </a:moveTo>
                  <a:cubicBezTo>
                    <a:pt x="1233744" y="3037"/>
                    <a:pt x="2162644" y="3037"/>
                    <a:pt x="3091545" y="3037"/>
                  </a:cubicBezTo>
                  <a:cubicBezTo>
                    <a:pt x="4011368" y="3037"/>
                    <a:pt x="4928166" y="3037"/>
                    <a:pt x="5847989" y="3037"/>
                  </a:cubicBezTo>
                  <a:cubicBezTo>
                    <a:pt x="6062816" y="3037"/>
                    <a:pt x="6177794" y="115395"/>
                    <a:pt x="6177794" y="334038"/>
                  </a:cubicBezTo>
                  <a:cubicBezTo>
                    <a:pt x="6177794" y="1782547"/>
                    <a:pt x="6177794" y="3231055"/>
                    <a:pt x="6177794" y="4679564"/>
                  </a:cubicBezTo>
                  <a:cubicBezTo>
                    <a:pt x="6177794" y="4904280"/>
                    <a:pt x="6059790" y="5019675"/>
                    <a:pt x="5835886" y="5019675"/>
                  </a:cubicBezTo>
                  <a:cubicBezTo>
                    <a:pt x="4005317" y="5019675"/>
                    <a:pt x="2171722" y="5019675"/>
                    <a:pt x="341152" y="5019675"/>
                  </a:cubicBezTo>
                  <a:cubicBezTo>
                    <a:pt x="120274" y="5019675"/>
                    <a:pt x="2270" y="4901244"/>
                    <a:pt x="2270" y="4679564"/>
                  </a:cubicBezTo>
                  <a:cubicBezTo>
                    <a:pt x="-756" y="3231055"/>
                    <a:pt x="-756" y="1785583"/>
                    <a:pt x="2270" y="337075"/>
                  </a:cubicBezTo>
                  <a:cubicBezTo>
                    <a:pt x="2270" y="306707"/>
                    <a:pt x="2270" y="276340"/>
                    <a:pt x="8321" y="245973"/>
                  </a:cubicBezTo>
                  <a:cubicBezTo>
                    <a:pt x="32527" y="118432"/>
                    <a:pt x="141454" y="0"/>
                    <a:pt x="307869"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55" name="Freeform 176" descr="Icon of a globe with connected network">
              <a:extLst>
                <a:ext uri="{FF2B5EF4-FFF2-40B4-BE49-F238E27FC236}">
                  <a16:creationId xmlns:a16="http://schemas.microsoft.com/office/drawing/2014/main" id="{96FFAD37-E728-454F-8592-24052A2CCB3C}"/>
                </a:ext>
              </a:extLst>
            </p:cNvPr>
            <p:cNvSpPr>
              <a:spLocks noEditPoints="1"/>
            </p:cNvSpPr>
            <p:nvPr/>
          </p:nvSpPr>
          <p:spPr bwMode="auto">
            <a:xfrm>
              <a:off x="9045856" y="5670772"/>
              <a:ext cx="348387" cy="349994"/>
            </a:xfrm>
            <a:custGeom>
              <a:avLst/>
              <a:gdLst>
                <a:gd name="T0" fmla="*/ 8 w 2048"/>
                <a:gd name="T1" fmla="*/ 1014 h 2051"/>
                <a:gd name="T2" fmla="*/ 2048 w 2048"/>
                <a:gd name="T3" fmla="*/ 1026 h 2051"/>
                <a:gd name="T4" fmla="*/ 1613 w 2048"/>
                <a:gd name="T5" fmla="*/ 1539 h 2051"/>
                <a:gd name="T6" fmla="*/ 1773 w 2048"/>
                <a:gd name="T7" fmla="*/ 1510 h 2051"/>
                <a:gd name="T8" fmla="*/ 1847 w 2048"/>
                <a:gd name="T9" fmla="*/ 1321 h 2051"/>
                <a:gd name="T10" fmla="*/ 1670 w 2048"/>
                <a:gd name="T11" fmla="*/ 1222 h 2051"/>
                <a:gd name="T12" fmla="*/ 1374 w 2048"/>
                <a:gd name="T13" fmla="*/ 1008 h 2051"/>
                <a:gd name="T14" fmla="*/ 1060 w 2048"/>
                <a:gd name="T15" fmla="*/ 715 h 2051"/>
                <a:gd name="T16" fmla="*/ 797 w 2048"/>
                <a:gd name="T17" fmla="*/ 905 h 2051"/>
                <a:gd name="T18" fmla="*/ 780 w 2048"/>
                <a:gd name="T19" fmla="*/ 1173 h 2051"/>
                <a:gd name="T20" fmla="*/ 1042 w 2048"/>
                <a:gd name="T21" fmla="*/ 1375 h 2051"/>
                <a:gd name="T22" fmla="*/ 1321 w 2048"/>
                <a:gd name="T23" fmla="*/ 1474 h 2051"/>
                <a:gd name="T24" fmla="*/ 1613 w 2048"/>
                <a:gd name="T25" fmla="*/ 1539 h 2051"/>
                <a:gd name="T26" fmla="*/ 1586 w 2048"/>
                <a:gd name="T27" fmla="*/ 1665 h 2051"/>
                <a:gd name="T28" fmla="*/ 1291 w 2048"/>
                <a:gd name="T29" fmla="*/ 1645 h 2051"/>
                <a:gd name="T30" fmla="*/ 977 w 2048"/>
                <a:gd name="T31" fmla="*/ 1527 h 2051"/>
                <a:gd name="T32" fmla="*/ 916 w 2048"/>
                <a:gd name="T33" fmla="*/ 1483 h 2051"/>
                <a:gd name="T34" fmla="*/ 629 w 2048"/>
                <a:gd name="T35" fmla="*/ 1298 h 2051"/>
                <a:gd name="T36" fmla="*/ 516 w 2048"/>
                <a:gd name="T37" fmla="*/ 1338 h 2051"/>
                <a:gd name="T38" fmla="*/ 477 w 2048"/>
                <a:gd name="T39" fmla="*/ 1723 h 2051"/>
                <a:gd name="T40" fmla="*/ 1569 w 2048"/>
                <a:gd name="T41" fmla="*/ 1730 h 2051"/>
                <a:gd name="T42" fmla="*/ 1916 w 2048"/>
                <a:gd name="T43" fmla="*/ 1023 h 2051"/>
                <a:gd name="T44" fmla="*/ 1737 w 2048"/>
                <a:gd name="T45" fmla="*/ 495 h 2051"/>
                <a:gd name="T46" fmla="*/ 1600 w 2048"/>
                <a:gd name="T47" fmla="*/ 481 h 2051"/>
                <a:gd name="T48" fmla="*/ 1184 w 2048"/>
                <a:gd name="T49" fmla="*/ 642 h 2051"/>
                <a:gd name="T50" fmla="*/ 1449 w 2048"/>
                <a:gd name="T51" fmla="*/ 891 h 2051"/>
                <a:gd name="T52" fmla="*/ 1562 w 2048"/>
                <a:gd name="T53" fmla="*/ 877 h 2051"/>
                <a:gd name="T54" fmla="*/ 1750 w 2048"/>
                <a:gd name="T55" fmla="*/ 1148 h 2051"/>
                <a:gd name="T56" fmla="*/ 1891 w 2048"/>
                <a:gd name="T57" fmla="*/ 1232 h 2051"/>
                <a:gd name="T58" fmla="*/ 585 w 2048"/>
                <a:gd name="T59" fmla="*/ 777 h 2051"/>
                <a:gd name="T60" fmla="*/ 857 w 2048"/>
                <a:gd name="T61" fmla="*/ 547 h 2051"/>
                <a:gd name="T62" fmla="*/ 648 w 2048"/>
                <a:gd name="T63" fmla="*/ 250 h 2051"/>
                <a:gd name="T64" fmla="*/ 403 w 2048"/>
                <a:gd name="T65" fmla="*/ 399 h 2051"/>
                <a:gd name="T66" fmla="*/ 389 w 2048"/>
                <a:gd name="T67" fmla="*/ 542 h 2051"/>
                <a:gd name="T68" fmla="*/ 470 w 2048"/>
                <a:gd name="T69" fmla="*/ 785 h 2051"/>
                <a:gd name="T70" fmla="*/ 1583 w 2048"/>
                <a:gd name="T71" fmla="*/ 338 h 2051"/>
                <a:gd name="T72" fmla="*/ 1039 w 2048"/>
                <a:gd name="T73" fmla="*/ 143 h 2051"/>
                <a:gd name="T74" fmla="*/ 766 w 2048"/>
                <a:gd name="T75" fmla="*/ 195 h 2051"/>
                <a:gd name="T76" fmla="*/ 1016 w 2048"/>
                <a:gd name="T77" fmla="*/ 448 h 2051"/>
                <a:gd name="T78" fmla="*/ 1455 w 2048"/>
                <a:gd name="T79" fmla="*/ 335 h 2051"/>
                <a:gd name="T80" fmla="*/ 298 w 2048"/>
                <a:gd name="T81" fmla="*/ 1528 h 2051"/>
                <a:gd name="T82" fmla="*/ 345 w 2048"/>
                <a:gd name="T83" fmla="*/ 1251 h 2051"/>
                <a:gd name="T84" fmla="*/ 321 w 2048"/>
                <a:gd name="T85" fmla="*/ 896 h 2051"/>
                <a:gd name="T86" fmla="*/ 283 w 2048"/>
                <a:gd name="T87" fmla="*/ 645 h 2051"/>
                <a:gd name="T88" fmla="*/ 298 w 2048"/>
                <a:gd name="T89" fmla="*/ 1528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8" h="2051">
                  <a:moveTo>
                    <a:pt x="1032" y="2048"/>
                  </a:moveTo>
                  <a:cubicBezTo>
                    <a:pt x="461" y="2051"/>
                    <a:pt x="0" y="1585"/>
                    <a:pt x="8" y="1014"/>
                  </a:cubicBezTo>
                  <a:cubicBezTo>
                    <a:pt x="16" y="454"/>
                    <a:pt x="472" y="0"/>
                    <a:pt x="1042" y="8"/>
                  </a:cubicBezTo>
                  <a:cubicBezTo>
                    <a:pt x="1607" y="15"/>
                    <a:pt x="2048" y="474"/>
                    <a:pt x="2048" y="1026"/>
                  </a:cubicBezTo>
                  <a:cubicBezTo>
                    <a:pt x="2048" y="1591"/>
                    <a:pt x="1594" y="2048"/>
                    <a:pt x="1032" y="2048"/>
                  </a:cubicBezTo>
                  <a:close/>
                  <a:moveTo>
                    <a:pt x="1613" y="1539"/>
                  </a:moveTo>
                  <a:cubicBezTo>
                    <a:pt x="1659" y="1539"/>
                    <a:pt x="1699" y="1535"/>
                    <a:pt x="1738" y="1530"/>
                  </a:cubicBezTo>
                  <a:cubicBezTo>
                    <a:pt x="1753" y="1529"/>
                    <a:pt x="1765" y="1523"/>
                    <a:pt x="1773" y="1510"/>
                  </a:cubicBezTo>
                  <a:cubicBezTo>
                    <a:pt x="1805" y="1458"/>
                    <a:pt x="1833" y="1405"/>
                    <a:pt x="1855" y="1348"/>
                  </a:cubicBezTo>
                  <a:cubicBezTo>
                    <a:pt x="1860" y="1336"/>
                    <a:pt x="1857" y="1329"/>
                    <a:pt x="1847" y="1321"/>
                  </a:cubicBezTo>
                  <a:cubicBezTo>
                    <a:pt x="1798" y="1289"/>
                    <a:pt x="1749" y="1255"/>
                    <a:pt x="1701" y="1222"/>
                  </a:cubicBezTo>
                  <a:cubicBezTo>
                    <a:pt x="1690" y="1214"/>
                    <a:pt x="1682" y="1213"/>
                    <a:pt x="1670" y="1222"/>
                  </a:cubicBezTo>
                  <a:cubicBezTo>
                    <a:pt x="1637" y="1247"/>
                    <a:pt x="1599" y="1259"/>
                    <a:pt x="1558" y="1260"/>
                  </a:cubicBezTo>
                  <a:cubicBezTo>
                    <a:pt x="1427" y="1261"/>
                    <a:pt x="1333" y="1132"/>
                    <a:pt x="1374" y="1008"/>
                  </a:cubicBezTo>
                  <a:cubicBezTo>
                    <a:pt x="1378" y="996"/>
                    <a:pt x="1382" y="986"/>
                    <a:pt x="1370" y="976"/>
                  </a:cubicBezTo>
                  <a:cubicBezTo>
                    <a:pt x="1263" y="893"/>
                    <a:pt x="1159" y="806"/>
                    <a:pt x="1060" y="715"/>
                  </a:cubicBezTo>
                  <a:cubicBezTo>
                    <a:pt x="1049" y="705"/>
                    <a:pt x="1040" y="706"/>
                    <a:pt x="1028" y="714"/>
                  </a:cubicBezTo>
                  <a:cubicBezTo>
                    <a:pt x="946" y="772"/>
                    <a:pt x="870" y="837"/>
                    <a:pt x="797" y="905"/>
                  </a:cubicBezTo>
                  <a:cubicBezTo>
                    <a:pt x="788" y="914"/>
                    <a:pt x="786" y="921"/>
                    <a:pt x="791" y="934"/>
                  </a:cubicBezTo>
                  <a:cubicBezTo>
                    <a:pt x="825" y="1015"/>
                    <a:pt x="822" y="1095"/>
                    <a:pt x="780" y="1173"/>
                  </a:cubicBezTo>
                  <a:cubicBezTo>
                    <a:pt x="775" y="1184"/>
                    <a:pt x="776" y="1189"/>
                    <a:pt x="784" y="1197"/>
                  </a:cubicBezTo>
                  <a:cubicBezTo>
                    <a:pt x="865" y="1264"/>
                    <a:pt x="950" y="1324"/>
                    <a:pt x="1042" y="1375"/>
                  </a:cubicBezTo>
                  <a:cubicBezTo>
                    <a:pt x="1053" y="1381"/>
                    <a:pt x="1062" y="1382"/>
                    <a:pt x="1074" y="1376"/>
                  </a:cubicBezTo>
                  <a:cubicBezTo>
                    <a:pt x="1173" y="1328"/>
                    <a:pt x="1281" y="1370"/>
                    <a:pt x="1321" y="1474"/>
                  </a:cubicBezTo>
                  <a:cubicBezTo>
                    <a:pt x="1327" y="1490"/>
                    <a:pt x="1336" y="1498"/>
                    <a:pt x="1352" y="1503"/>
                  </a:cubicBezTo>
                  <a:cubicBezTo>
                    <a:pt x="1440" y="1525"/>
                    <a:pt x="1529" y="1537"/>
                    <a:pt x="1613" y="1539"/>
                  </a:cubicBezTo>
                  <a:close/>
                  <a:moveTo>
                    <a:pt x="1638" y="1669"/>
                  </a:moveTo>
                  <a:cubicBezTo>
                    <a:pt x="1618" y="1667"/>
                    <a:pt x="1602" y="1665"/>
                    <a:pt x="1586" y="1665"/>
                  </a:cubicBezTo>
                  <a:cubicBezTo>
                    <a:pt x="1497" y="1664"/>
                    <a:pt x="1409" y="1652"/>
                    <a:pt x="1322" y="1635"/>
                  </a:cubicBezTo>
                  <a:cubicBezTo>
                    <a:pt x="1308" y="1632"/>
                    <a:pt x="1300" y="1635"/>
                    <a:pt x="1291" y="1645"/>
                  </a:cubicBezTo>
                  <a:cubicBezTo>
                    <a:pt x="1237" y="1709"/>
                    <a:pt x="1160" y="1723"/>
                    <a:pt x="1092" y="1698"/>
                  </a:cubicBezTo>
                  <a:cubicBezTo>
                    <a:pt x="1020" y="1673"/>
                    <a:pt x="978" y="1608"/>
                    <a:pt x="977" y="1527"/>
                  </a:cubicBezTo>
                  <a:cubicBezTo>
                    <a:pt x="977" y="1517"/>
                    <a:pt x="973" y="1513"/>
                    <a:pt x="966" y="1509"/>
                  </a:cubicBezTo>
                  <a:cubicBezTo>
                    <a:pt x="949" y="1500"/>
                    <a:pt x="932" y="1492"/>
                    <a:pt x="916" y="1483"/>
                  </a:cubicBezTo>
                  <a:cubicBezTo>
                    <a:pt x="828" y="1432"/>
                    <a:pt x="744" y="1374"/>
                    <a:pt x="667" y="1306"/>
                  </a:cubicBezTo>
                  <a:cubicBezTo>
                    <a:pt x="656" y="1296"/>
                    <a:pt x="645" y="1292"/>
                    <a:pt x="629" y="1298"/>
                  </a:cubicBezTo>
                  <a:cubicBezTo>
                    <a:pt x="605" y="1307"/>
                    <a:pt x="579" y="1313"/>
                    <a:pt x="553" y="1311"/>
                  </a:cubicBezTo>
                  <a:cubicBezTo>
                    <a:pt x="532" y="1310"/>
                    <a:pt x="522" y="1319"/>
                    <a:pt x="516" y="1338"/>
                  </a:cubicBezTo>
                  <a:cubicBezTo>
                    <a:pt x="477" y="1455"/>
                    <a:pt x="461" y="1575"/>
                    <a:pt x="464" y="1698"/>
                  </a:cubicBezTo>
                  <a:cubicBezTo>
                    <a:pt x="465" y="1709"/>
                    <a:pt x="469" y="1717"/>
                    <a:pt x="477" y="1723"/>
                  </a:cubicBezTo>
                  <a:cubicBezTo>
                    <a:pt x="680" y="1878"/>
                    <a:pt x="907" y="1940"/>
                    <a:pt x="1159" y="1905"/>
                  </a:cubicBezTo>
                  <a:cubicBezTo>
                    <a:pt x="1311" y="1883"/>
                    <a:pt x="1447" y="1823"/>
                    <a:pt x="1569" y="1730"/>
                  </a:cubicBezTo>
                  <a:cubicBezTo>
                    <a:pt x="1592" y="1713"/>
                    <a:pt x="1616" y="1694"/>
                    <a:pt x="1638" y="1669"/>
                  </a:cubicBezTo>
                  <a:close/>
                  <a:moveTo>
                    <a:pt x="1916" y="1023"/>
                  </a:moveTo>
                  <a:cubicBezTo>
                    <a:pt x="1913" y="972"/>
                    <a:pt x="1910" y="917"/>
                    <a:pt x="1899" y="863"/>
                  </a:cubicBezTo>
                  <a:cubicBezTo>
                    <a:pt x="1873" y="728"/>
                    <a:pt x="1819" y="606"/>
                    <a:pt x="1737" y="495"/>
                  </a:cubicBezTo>
                  <a:cubicBezTo>
                    <a:pt x="1727" y="482"/>
                    <a:pt x="1715" y="476"/>
                    <a:pt x="1698" y="476"/>
                  </a:cubicBezTo>
                  <a:cubicBezTo>
                    <a:pt x="1665" y="476"/>
                    <a:pt x="1633" y="477"/>
                    <a:pt x="1600" y="481"/>
                  </a:cubicBezTo>
                  <a:cubicBezTo>
                    <a:pt x="1455" y="500"/>
                    <a:pt x="1318" y="549"/>
                    <a:pt x="1188" y="616"/>
                  </a:cubicBezTo>
                  <a:cubicBezTo>
                    <a:pt x="1173" y="623"/>
                    <a:pt x="1172" y="630"/>
                    <a:pt x="1184" y="642"/>
                  </a:cubicBezTo>
                  <a:cubicBezTo>
                    <a:pt x="1221" y="677"/>
                    <a:pt x="1258" y="713"/>
                    <a:pt x="1295" y="748"/>
                  </a:cubicBezTo>
                  <a:cubicBezTo>
                    <a:pt x="1346" y="796"/>
                    <a:pt x="1398" y="843"/>
                    <a:pt x="1449" y="891"/>
                  </a:cubicBezTo>
                  <a:cubicBezTo>
                    <a:pt x="1458" y="900"/>
                    <a:pt x="1466" y="900"/>
                    <a:pt x="1477" y="895"/>
                  </a:cubicBezTo>
                  <a:cubicBezTo>
                    <a:pt x="1504" y="881"/>
                    <a:pt x="1533" y="875"/>
                    <a:pt x="1562" y="877"/>
                  </a:cubicBezTo>
                  <a:cubicBezTo>
                    <a:pt x="1701" y="886"/>
                    <a:pt x="1773" y="1014"/>
                    <a:pt x="1740" y="1121"/>
                  </a:cubicBezTo>
                  <a:cubicBezTo>
                    <a:pt x="1736" y="1133"/>
                    <a:pt x="1740" y="1140"/>
                    <a:pt x="1750" y="1148"/>
                  </a:cubicBezTo>
                  <a:cubicBezTo>
                    <a:pt x="1789" y="1178"/>
                    <a:pt x="1829" y="1209"/>
                    <a:pt x="1868" y="1240"/>
                  </a:cubicBezTo>
                  <a:cubicBezTo>
                    <a:pt x="1881" y="1251"/>
                    <a:pt x="1887" y="1250"/>
                    <a:pt x="1891" y="1232"/>
                  </a:cubicBezTo>
                  <a:cubicBezTo>
                    <a:pt x="1907" y="1165"/>
                    <a:pt x="1913" y="1096"/>
                    <a:pt x="1916" y="1023"/>
                  </a:cubicBezTo>
                  <a:close/>
                  <a:moveTo>
                    <a:pt x="585" y="777"/>
                  </a:moveTo>
                  <a:cubicBezTo>
                    <a:pt x="598" y="780"/>
                    <a:pt x="604" y="776"/>
                    <a:pt x="609" y="770"/>
                  </a:cubicBezTo>
                  <a:cubicBezTo>
                    <a:pt x="685" y="688"/>
                    <a:pt x="765" y="611"/>
                    <a:pt x="857" y="547"/>
                  </a:cubicBezTo>
                  <a:cubicBezTo>
                    <a:pt x="871" y="537"/>
                    <a:pt x="872" y="530"/>
                    <a:pt x="860" y="517"/>
                  </a:cubicBezTo>
                  <a:cubicBezTo>
                    <a:pt x="783" y="433"/>
                    <a:pt x="709" y="346"/>
                    <a:pt x="648" y="250"/>
                  </a:cubicBezTo>
                  <a:cubicBezTo>
                    <a:pt x="640" y="236"/>
                    <a:pt x="632" y="235"/>
                    <a:pt x="619" y="242"/>
                  </a:cubicBezTo>
                  <a:cubicBezTo>
                    <a:pt x="539" y="284"/>
                    <a:pt x="467" y="337"/>
                    <a:pt x="403" y="399"/>
                  </a:cubicBezTo>
                  <a:cubicBezTo>
                    <a:pt x="397" y="406"/>
                    <a:pt x="393" y="413"/>
                    <a:pt x="392" y="422"/>
                  </a:cubicBezTo>
                  <a:cubicBezTo>
                    <a:pt x="385" y="462"/>
                    <a:pt x="387" y="502"/>
                    <a:pt x="389" y="542"/>
                  </a:cubicBezTo>
                  <a:cubicBezTo>
                    <a:pt x="393" y="622"/>
                    <a:pt x="415" y="699"/>
                    <a:pt x="447" y="773"/>
                  </a:cubicBezTo>
                  <a:cubicBezTo>
                    <a:pt x="451" y="784"/>
                    <a:pt x="457" y="789"/>
                    <a:pt x="470" y="785"/>
                  </a:cubicBezTo>
                  <a:cubicBezTo>
                    <a:pt x="509" y="774"/>
                    <a:pt x="549" y="772"/>
                    <a:pt x="585" y="777"/>
                  </a:cubicBezTo>
                  <a:close/>
                  <a:moveTo>
                    <a:pt x="1583" y="338"/>
                  </a:moveTo>
                  <a:cubicBezTo>
                    <a:pt x="1581" y="336"/>
                    <a:pt x="1578" y="334"/>
                    <a:pt x="1576" y="332"/>
                  </a:cubicBezTo>
                  <a:cubicBezTo>
                    <a:pt x="1418" y="209"/>
                    <a:pt x="1239" y="146"/>
                    <a:pt x="1039" y="143"/>
                  </a:cubicBezTo>
                  <a:cubicBezTo>
                    <a:pt x="949" y="142"/>
                    <a:pt x="861" y="153"/>
                    <a:pt x="775" y="180"/>
                  </a:cubicBezTo>
                  <a:cubicBezTo>
                    <a:pt x="768" y="182"/>
                    <a:pt x="754" y="181"/>
                    <a:pt x="766" y="195"/>
                  </a:cubicBezTo>
                  <a:cubicBezTo>
                    <a:pt x="839" y="280"/>
                    <a:pt x="915" y="362"/>
                    <a:pt x="991" y="444"/>
                  </a:cubicBezTo>
                  <a:cubicBezTo>
                    <a:pt x="999" y="452"/>
                    <a:pt x="1006" y="453"/>
                    <a:pt x="1016" y="448"/>
                  </a:cubicBezTo>
                  <a:cubicBezTo>
                    <a:pt x="1037" y="437"/>
                    <a:pt x="1058" y="427"/>
                    <a:pt x="1079" y="418"/>
                  </a:cubicBezTo>
                  <a:cubicBezTo>
                    <a:pt x="1199" y="365"/>
                    <a:pt x="1324" y="336"/>
                    <a:pt x="1455" y="335"/>
                  </a:cubicBezTo>
                  <a:cubicBezTo>
                    <a:pt x="1498" y="334"/>
                    <a:pt x="1540" y="337"/>
                    <a:pt x="1583" y="338"/>
                  </a:cubicBezTo>
                  <a:close/>
                  <a:moveTo>
                    <a:pt x="298" y="1528"/>
                  </a:moveTo>
                  <a:cubicBezTo>
                    <a:pt x="299" y="1522"/>
                    <a:pt x="300" y="1519"/>
                    <a:pt x="300" y="1517"/>
                  </a:cubicBezTo>
                  <a:cubicBezTo>
                    <a:pt x="307" y="1427"/>
                    <a:pt x="321" y="1338"/>
                    <a:pt x="345" y="1251"/>
                  </a:cubicBezTo>
                  <a:cubicBezTo>
                    <a:pt x="350" y="1235"/>
                    <a:pt x="347" y="1224"/>
                    <a:pt x="337" y="1211"/>
                  </a:cubicBezTo>
                  <a:cubicBezTo>
                    <a:pt x="262" y="1116"/>
                    <a:pt x="256" y="998"/>
                    <a:pt x="321" y="896"/>
                  </a:cubicBezTo>
                  <a:cubicBezTo>
                    <a:pt x="329" y="884"/>
                    <a:pt x="329" y="875"/>
                    <a:pt x="324" y="862"/>
                  </a:cubicBezTo>
                  <a:cubicBezTo>
                    <a:pt x="297" y="792"/>
                    <a:pt x="282" y="720"/>
                    <a:pt x="283" y="645"/>
                  </a:cubicBezTo>
                  <a:cubicBezTo>
                    <a:pt x="283" y="611"/>
                    <a:pt x="286" y="577"/>
                    <a:pt x="292" y="539"/>
                  </a:cubicBezTo>
                  <a:cubicBezTo>
                    <a:pt x="100" y="809"/>
                    <a:pt x="84" y="1231"/>
                    <a:pt x="298" y="15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69" descr="Icon of a calendar">
              <a:extLst>
                <a:ext uri="{FF2B5EF4-FFF2-40B4-BE49-F238E27FC236}">
                  <a16:creationId xmlns:a16="http://schemas.microsoft.com/office/drawing/2014/main" id="{7B7FB721-3D1A-4E65-985B-08047C4D88EB}"/>
                </a:ext>
              </a:extLst>
            </p:cNvPr>
            <p:cNvSpPr>
              <a:spLocks noEditPoints="1"/>
            </p:cNvSpPr>
            <p:nvPr/>
          </p:nvSpPr>
          <p:spPr bwMode="auto">
            <a:xfrm>
              <a:off x="9731639" y="5670031"/>
              <a:ext cx="477337" cy="411599"/>
            </a:xfrm>
            <a:custGeom>
              <a:avLst/>
              <a:gdLst>
                <a:gd name="T0" fmla="*/ 1609 w 2041"/>
                <a:gd name="T1" fmla="*/ 89 h 1754"/>
                <a:gd name="T2" fmla="*/ 1721 w 2041"/>
                <a:gd name="T3" fmla="*/ 684 h 1754"/>
                <a:gd name="T4" fmla="*/ 2032 w 2041"/>
                <a:gd name="T5" fmla="*/ 1238 h 1754"/>
                <a:gd name="T6" fmla="*/ 1148 w 2041"/>
                <a:gd name="T7" fmla="*/ 1754 h 1754"/>
                <a:gd name="T8" fmla="*/ 879 w 2041"/>
                <a:gd name="T9" fmla="*/ 1372 h 1754"/>
                <a:gd name="T10" fmla="*/ 1 w 2041"/>
                <a:gd name="T11" fmla="*/ 1309 h 1754"/>
                <a:gd name="T12" fmla="*/ 84 w 2041"/>
                <a:gd name="T13" fmla="*/ 0 h 1754"/>
                <a:gd name="T14" fmla="*/ 400 w 2041"/>
                <a:gd name="T15" fmla="*/ 536 h 1754"/>
                <a:gd name="T16" fmla="*/ 399 w 2041"/>
                <a:gd name="T17" fmla="*/ 360 h 1754"/>
                <a:gd name="T18" fmla="*/ 125 w 2041"/>
                <a:gd name="T19" fmla="*/ 514 h 1754"/>
                <a:gd name="T20" fmla="*/ 629 w 2041"/>
                <a:gd name="T21" fmla="*/ 536 h 1754"/>
                <a:gd name="T22" fmla="*/ 777 w 2041"/>
                <a:gd name="T23" fmla="*/ 383 h 1754"/>
                <a:gd name="T24" fmla="*/ 481 w 2041"/>
                <a:gd name="T25" fmla="*/ 382 h 1754"/>
                <a:gd name="T26" fmla="*/ 629 w 2041"/>
                <a:gd name="T27" fmla="*/ 536 h 1754"/>
                <a:gd name="T28" fmla="*/ 1489 w 2041"/>
                <a:gd name="T29" fmla="*/ 514 h 1754"/>
                <a:gd name="T30" fmla="*/ 1215 w 2041"/>
                <a:gd name="T31" fmla="*/ 360 h 1754"/>
                <a:gd name="T32" fmla="*/ 1215 w 2041"/>
                <a:gd name="T33" fmla="*/ 537 h 1754"/>
                <a:gd name="T34" fmla="*/ 147 w 2041"/>
                <a:gd name="T35" fmla="*/ 596 h 1754"/>
                <a:gd name="T36" fmla="*/ 145 w 2041"/>
                <a:gd name="T37" fmla="*/ 772 h 1754"/>
                <a:gd name="T38" fmla="*/ 420 w 2041"/>
                <a:gd name="T39" fmla="*/ 618 h 1754"/>
                <a:gd name="T40" fmla="*/ 627 w 2041"/>
                <a:gd name="T41" fmla="*/ 772 h 1754"/>
                <a:gd name="T42" fmla="*/ 777 w 2041"/>
                <a:gd name="T43" fmla="*/ 619 h 1754"/>
                <a:gd name="T44" fmla="*/ 481 w 2041"/>
                <a:gd name="T45" fmla="*/ 618 h 1754"/>
                <a:gd name="T46" fmla="*/ 627 w 2041"/>
                <a:gd name="T47" fmla="*/ 772 h 1754"/>
                <a:gd name="T48" fmla="*/ 420 w 2041"/>
                <a:gd name="T49" fmla="*/ 992 h 1754"/>
                <a:gd name="T50" fmla="*/ 146 w 2041"/>
                <a:gd name="T51" fmla="*/ 836 h 1754"/>
                <a:gd name="T52" fmla="*/ 147 w 2041"/>
                <a:gd name="T53" fmla="*/ 1013 h 1754"/>
                <a:gd name="T54" fmla="*/ 757 w 2041"/>
                <a:gd name="T55" fmla="*/ 1012 h 1754"/>
                <a:gd name="T56" fmla="*/ 755 w 2041"/>
                <a:gd name="T57" fmla="*/ 836 h 1754"/>
                <a:gd name="T58" fmla="*/ 481 w 2041"/>
                <a:gd name="T59" fmla="*/ 990 h 1754"/>
                <a:gd name="T60" fmla="*/ 272 w 2041"/>
                <a:gd name="T61" fmla="*/ 1248 h 1754"/>
                <a:gd name="T62" fmla="*/ 420 w 2041"/>
                <a:gd name="T63" fmla="*/ 1095 h 1754"/>
                <a:gd name="T64" fmla="*/ 125 w 2041"/>
                <a:gd name="T65" fmla="*/ 1094 h 1754"/>
                <a:gd name="T66" fmla="*/ 272 w 2041"/>
                <a:gd name="T67" fmla="*/ 1248 h 1754"/>
                <a:gd name="T68" fmla="*/ 777 w 2041"/>
                <a:gd name="T69" fmla="*/ 1228 h 1754"/>
                <a:gd name="T70" fmla="*/ 501 w 2041"/>
                <a:gd name="T71" fmla="*/ 1072 h 1754"/>
                <a:gd name="T72" fmla="*/ 503 w 2041"/>
                <a:gd name="T73" fmla="*/ 1248 h 1754"/>
                <a:gd name="T74" fmla="*/ 858 w 2041"/>
                <a:gd name="T75" fmla="*/ 360 h 1754"/>
                <a:gd name="T76" fmla="*/ 859 w 2041"/>
                <a:gd name="T77" fmla="*/ 537 h 1754"/>
                <a:gd name="T78" fmla="*/ 1129 w 2041"/>
                <a:gd name="T79" fmla="*/ 383 h 1754"/>
                <a:gd name="T80" fmla="*/ 957 w 2041"/>
                <a:gd name="T81" fmla="*/ 772 h 1754"/>
                <a:gd name="T82" fmla="*/ 1130 w 2041"/>
                <a:gd name="T83" fmla="*/ 617 h 1754"/>
                <a:gd name="T84" fmla="*/ 836 w 2041"/>
                <a:gd name="T85" fmla="*/ 617 h 1754"/>
                <a:gd name="T86" fmla="*/ 957 w 2041"/>
                <a:gd name="T87" fmla="*/ 772 h 1754"/>
                <a:gd name="T88" fmla="*/ 837 w 2041"/>
                <a:gd name="T89" fmla="*/ 855 h 1754"/>
                <a:gd name="T90" fmla="*/ 923 w 2041"/>
                <a:gd name="T91" fmla="*/ 1012 h 1754"/>
                <a:gd name="T92" fmla="*/ 1014 w 2041"/>
                <a:gd name="T93" fmla="*/ 836 h 1754"/>
                <a:gd name="T94" fmla="*/ 1466 w 2041"/>
                <a:gd name="T95" fmla="*/ 684 h 1754"/>
                <a:gd name="T96" fmla="*/ 1471 w 2041"/>
                <a:gd name="T97" fmla="*/ 596 h 1754"/>
                <a:gd name="T98" fmla="*/ 1193 w 2041"/>
                <a:gd name="T99" fmla="*/ 658 h 1754"/>
                <a:gd name="T100" fmla="*/ 837 w 2041"/>
                <a:gd name="T101" fmla="*/ 1173 h 1754"/>
                <a:gd name="T102" fmla="*/ 894 w 2041"/>
                <a:gd name="T103" fmla="*/ 1076 h 1754"/>
                <a:gd name="T104" fmla="*/ 837 w 2041"/>
                <a:gd name="T105" fmla="*/ 1173 h 1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1" h="1754">
                  <a:moveTo>
                    <a:pt x="804" y="0"/>
                  </a:moveTo>
                  <a:cubicBezTo>
                    <a:pt x="1043" y="0"/>
                    <a:pt x="1282" y="0"/>
                    <a:pt x="1522" y="0"/>
                  </a:cubicBezTo>
                  <a:cubicBezTo>
                    <a:pt x="1587" y="0"/>
                    <a:pt x="1609" y="22"/>
                    <a:pt x="1609" y="89"/>
                  </a:cubicBezTo>
                  <a:cubicBezTo>
                    <a:pt x="1609" y="277"/>
                    <a:pt x="1609" y="464"/>
                    <a:pt x="1609" y="652"/>
                  </a:cubicBezTo>
                  <a:cubicBezTo>
                    <a:pt x="1609" y="684"/>
                    <a:pt x="1609" y="684"/>
                    <a:pt x="1639" y="684"/>
                  </a:cubicBezTo>
                  <a:cubicBezTo>
                    <a:pt x="1667" y="684"/>
                    <a:pt x="1694" y="684"/>
                    <a:pt x="1721" y="684"/>
                  </a:cubicBezTo>
                  <a:cubicBezTo>
                    <a:pt x="1736" y="683"/>
                    <a:pt x="1744" y="688"/>
                    <a:pt x="1752" y="701"/>
                  </a:cubicBezTo>
                  <a:cubicBezTo>
                    <a:pt x="1844" y="867"/>
                    <a:pt x="1938" y="1034"/>
                    <a:pt x="2031" y="1200"/>
                  </a:cubicBezTo>
                  <a:cubicBezTo>
                    <a:pt x="2038" y="1213"/>
                    <a:pt x="2041" y="1224"/>
                    <a:pt x="2032" y="1238"/>
                  </a:cubicBezTo>
                  <a:cubicBezTo>
                    <a:pt x="1938" y="1402"/>
                    <a:pt x="1844" y="1566"/>
                    <a:pt x="1751" y="1729"/>
                  </a:cubicBezTo>
                  <a:cubicBezTo>
                    <a:pt x="1741" y="1746"/>
                    <a:pt x="1731" y="1754"/>
                    <a:pt x="1710" y="1754"/>
                  </a:cubicBezTo>
                  <a:cubicBezTo>
                    <a:pt x="1523" y="1753"/>
                    <a:pt x="1336" y="1753"/>
                    <a:pt x="1148" y="1754"/>
                  </a:cubicBezTo>
                  <a:cubicBezTo>
                    <a:pt x="1129" y="1754"/>
                    <a:pt x="1119" y="1748"/>
                    <a:pt x="1109" y="1731"/>
                  </a:cubicBezTo>
                  <a:cubicBezTo>
                    <a:pt x="1044" y="1617"/>
                    <a:pt x="978" y="1503"/>
                    <a:pt x="914" y="1389"/>
                  </a:cubicBezTo>
                  <a:cubicBezTo>
                    <a:pt x="905" y="1374"/>
                    <a:pt x="894" y="1372"/>
                    <a:pt x="879" y="1372"/>
                  </a:cubicBezTo>
                  <a:cubicBezTo>
                    <a:pt x="614" y="1372"/>
                    <a:pt x="350" y="1372"/>
                    <a:pt x="85" y="1372"/>
                  </a:cubicBezTo>
                  <a:cubicBezTo>
                    <a:pt x="74" y="1372"/>
                    <a:pt x="64" y="1372"/>
                    <a:pt x="53" y="1370"/>
                  </a:cubicBezTo>
                  <a:cubicBezTo>
                    <a:pt x="21" y="1364"/>
                    <a:pt x="2" y="1341"/>
                    <a:pt x="1" y="1309"/>
                  </a:cubicBezTo>
                  <a:cubicBezTo>
                    <a:pt x="0" y="1302"/>
                    <a:pt x="0" y="1295"/>
                    <a:pt x="0" y="1289"/>
                  </a:cubicBezTo>
                  <a:cubicBezTo>
                    <a:pt x="0" y="887"/>
                    <a:pt x="0" y="485"/>
                    <a:pt x="0" y="83"/>
                  </a:cubicBezTo>
                  <a:cubicBezTo>
                    <a:pt x="0" y="22"/>
                    <a:pt x="22" y="0"/>
                    <a:pt x="84" y="0"/>
                  </a:cubicBezTo>
                  <a:cubicBezTo>
                    <a:pt x="324" y="0"/>
                    <a:pt x="564" y="0"/>
                    <a:pt x="804" y="0"/>
                  </a:cubicBezTo>
                  <a:close/>
                  <a:moveTo>
                    <a:pt x="272" y="536"/>
                  </a:moveTo>
                  <a:cubicBezTo>
                    <a:pt x="315" y="536"/>
                    <a:pt x="357" y="536"/>
                    <a:pt x="400" y="536"/>
                  </a:cubicBezTo>
                  <a:cubicBezTo>
                    <a:pt x="414" y="537"/>
                    <a:pt x="421" y="532"/>
                    <a:pt x="420" y="517"/>
                  </a:cubicBezTo>
                  <a:cubicBezTo>
                    <a:pt x="420" y="472"/>
                    <a:pt x="420" y="426"/>
                    <a:pt x="420" y="381"/>
                  </a:cubicBezTo>
                  <a:cubicBezTo>
                    <a:pt x="421" y="365"/>
                    <a:pt x="414" y="360"/>
                    <a:pt x="399" y="360"/>
                  </a:cubicBezTo>
                  <a:cubicBezTo>
                    <a:pt x="315" y="361"/>
                    <a:pt x="231" y="361"/>
                    <a:pt x="147" y="360"/>
                  </a:cubicBezTo>
                  <a:cubicBezTo>
                    <a:pt x="131" y="360"/>
                    <a:pt x="124" y="365"/>
                    <a:pt x="125" y="382"/>
                  </a:cubicBezTo>
                  <a:cubicBezTo>
                    <a:pt x="125" y="426"/>
                    <a:pt x="125" y="470"/>
                    <a:pt x="125" y="514"/>
                  </a:cubicBezTo>
                  <a:cubicBezTo>
                    <a:pt x="124" y="532"/>
                    <a:pt x="131" y="537"/>
                    <a:pt x="148" y="537"/>
                  </a:cubicBezTo>
                  <a:cubicBezTo>
                    <a:pt x="190" y="536"/>
                    <a:pt x="231" y="536"/>
                    <a:pt x="272" y="536"/>
                  </a:cubicBezTo>
                  <a:close/>
                  <a:moveTo>
                    <a:pt x="629" y="536"/>
                  </a:moveTo>
                  <a:cubicBezTo>
                    <a:pt x="671" y="536"/>
                    <a:pt x="713" y="536"/>
                    <a:pt x="755" y="537"/>
                  </a:cubicBezTo>
                  <a:cubicBezTo>
                    <a:pt x="771" y="537"/>
                    <a:pt x="777" y="531"/>
                    <a:pt x="777" y="514"/>
                  </a:cubicBezTo>
                  <a:cubicBezTo>
                    <a:pt x="776" y="471"/>
                    <a:pt x="776" y="427"/>
                    <a:pt x="777" y="383"/>
                  </a:cubicBezTo>
                  <a:cubicBezTo>
                    <a:pt x="777" y="366"/>
                    <a:pt x="772" y="360"/>
                    <a:pt x="755" y="360"/>
                  </a:cubicBezTo>
                  <a:cubicBezTo>
                    <a:pt x="671" y="361"/>
                    <a:pt x="587" y="361"/>
                    <a:pt x="503" y="360"/>
                  </a:cubicBezTo>
                  <a:cubicBezTo>
                    <a:pt x="487" y="360"/>
                    <a:pt x="481" y="366"/>
                    <a:pt x="481" y="382"/>
                  </a:cubicBezTo>
                  <a:cubicBezTo>
                    <a:pt x="482" y="426"/>
                    <a:pt x="482" y="470"/>
                    <a:pt x="481" y="514"/>
                  </a:cubicBezTo>
                  <a:cubicBezTo>
                    <a:pt x="481" y="531"/>
                    <a:pt x="486" y="537"/>
                    <a:pt x="503" y="537"/>
                  </a:cubicBezTo>
                  <a:cubicBezTo>
                    <a:pt x="545" y="536"/>
                    <a:pt x="587" y="536"/>
                    <a:pt x="629" y="536"/>
                  </a:cubicBezTo>
                  <a:close/>
                  <a:moveTo>
                    <a:pt x="1341" y="536"/>
                  </a:moveTo>
                  <a:cubicBezTo>
                    <a:pt x="1382" y="536"/>
                    <a:pt x="1424" y="536"/>
                    <a:pt x="1465" y="537"/>
                  </a:cubicBezTo>
                  <a:cubicBezTo>
                    <a:pt x="1482" y="537"/>
                    <a:pt x="1489" y="532"/>
                    <a:pt x="1489" y="514"/>
                  </a:cubicBezTo>
                  <a:cubicBezTo>
                    <a:pt x="1488" y="470"/>
                    <a:pt x="1488" y="426"/>
                    <a:pt x="1489" y="382"/>
                  </a:cubicBezTo>
                  <a:cubicBezTo>
                    <a:pt x="1489" y="366"/>
                    <a:pt x="1483" y="360"/>
                    <a:pt x="1467" y="360"/>
                  </a:cubicBezTo>
                  <a:cubicBezTo>
                    <a:pt x="1383" y="361"/>
                    <a:pt x="1299" y="361"/>
                    <a:pt x="1215" y="360"/>
                  </a:cubicBezTo>
                  <a:cubicBezTo>
                    <a:pt x="1198" y="360"/>
                    <a:pt x="1193" y="367"/>
                    <a:pt x="1193" y="383"/>
                  </a:cubicBezTo>
                  <a:cubicBezTo>
                    <a:pt x="1194" y="427"/>
                    <a:pt x="1194" y="471"/>
                    <a:pt x="1193" y="515"/>
                  </a:cubicBezTo>
                  <a:cubicBezTo>
                    <a:pt x="1193" y="531"/>
                    <a:pt x="1199" y="537"/>
                    <a:pt x="1215" y="537"/>
                  </a:cubicBezTo>
                  <a:cubicBezTo>
                    <a:pt x="1257" y="536"/>
                    <a:pt x="1299" y="536"/>
                    <a:pt x="1341" y="536"/>
                  </a:cubicBezTo>
                  <a:close/>
                  <a:moveTo>
                    <a:pt x="273" y="596"/>
                  </a:moveTo>
                  <a:cubicBezTo>
                    <a:pt x="231" y="596"/>
                    <a:pt x="189" y="597"/>
                    <a:pt x="147" y="596"/>
                  </a:cubicBezTo>
                  <a:cubicBezTo>
                    <a:pt x="132" y="596"/>
                    <a:pt x="124" y="600"/>
                    <a:pt x="125" y="617"/>
                  </a:cubicBezTo>
                  <a:cubicBezTo>
                    <a:pt x="125" y="662"/>
                    <a:pt x="125" y="707"/>
                    <a:pt x="125" y="752"/>
                  </a:cubicBezTo>
                  <a:cubicBezTo>
                    <a:pt x="125" y="767"/>
                    <a:pt x="130" y="773"/>
                    <a:pt x="145" y="772"/>
                  </a:cubicBezTo>
                  <a:cubicBezTo>
                    <a:pt x="230" y="772"/>
                    <a:pt x="315" y="772"/>
                    <a:pt x="401" y="772"/>
                  </a:cubicBezTo>
                  <a:cubicBezTo>
                    <a:pt x="416" y="773"/>
                    <a:pt x="421" y="767"/>
                    <a:pt x="420" y="752"/>
                  </a:cubicBezTo>
                  <a:cubicBezTo>
                    <a:pt x="420" y="708"/>
                    <a:pt x="420" y="663"/>
                    <a:pt x="420" y="618"/>
                  </a:cubicBezTo>
                  <a:cubicBezTo>
                    <a:pt x="421" y="602"/>
                    <a:pt x="415" y="596"/>
                    <a:pt x="398" y="596"/>
                  </a:cubicBezTo>
                  <a:cubicBezTo>
                    <a:pt x="357" y="597"/>
                    <a:pt x="315" y="596"/>
                    <a:pt x="273" y="596"/>
                  </a:cubicBezTo>
                  <a:close/>
                  <a:moveTo>
                    <a:pt x="627" y="772"/>
                  </a:moveTo>
                  <a:cubicBezTo>
                    <a:pt x="670" y="772"/>
                    <a:pt x="712" y="772"/>
                    <a:pt x="755" y="773"/>
                  </a:cubicBezTo>
                  <a:cubicBezTo>
                    <a:pt x="771" y="773"/>
                    <a:pt x="777" y="767"/>
                    <a:pt x="777" y="750"/>
                  </a:cubicBezTo>
                  <a:cubicBezTo>
                    <a:pt x="776" y="707"/>
                    <a:pt x="776" y="663"/>
                    <a:pt x="777" y="619"/>
                  </a:cubicBezTo>
                  <a:cubicBezTo>
                    <a:pt x="777" y="602"/>
                    <a:pt x="772" y="596"/>
                    <a:pt x="755" y="596"/>
                  </a:cubicBezTo>
                  <a:cubicBezTo>
                    <a:pt x="671" y="597"/>
                    <a:pt x="587" y="597"/>
                    <a:pt x="503" y="596"/>
                  </a:cubicBezTo>
                  <a:cubicBezTo>
                    <a:pt x="487" y="596"/>
                    <a:pt x="481" y="602"/>
                    <a:pt x="481" y="618"/>
                  </a:cubicBezTo>
                  <a:cubicBezTo>
                    <a:pt x="482" y="662"/>
                    <a:pt x="482" y="706"/>
                    <a:pt x="481" y="750"/>
                  </a:cubicBezTo>
                  <a:cubicBezTo>
                    <a:pt x="481" y="767"/>
                    <a:pt x="486" y="773"/>
                    <a:pt x="503" y="773"/>
                  </a:cubicBezTo>
                  <a:cubicBezTo>
                    <a:pt x="544" y="772"/>
                    <a:pt x="586" y="772"/>
                    <a:pt x="627" y="772"/>
                  </a:cubicBezTo>
                  <a:close/>
                  <a:moveTo>
                    <a:pt x="273" y="1012"/>
                  </a:moveTo>
                  <a:cubicBezTo>
                    <a:pt x="315" y="1012"/>
                    <a:pt x="357" y="1012"/>
                    <a:pt x="399" y="1013"/>
                  </a:cubicBezTo>
                  <a:cubicBezTo>
                    <a:pt x="414" y="1013"/>
                    <a:pt x="421" y="1008"/>
                    <a:pt x="420" y="992"/>
                  </a:cubicBezTo>
                  <a:cubicBezTo>
                    <a:pt x="420" y="947"/>
                    <a:pt x="420" y="901"/>
                    <a:pt x="420" y="856"/>
                  </a:cubicBezTo>
                  <a:cubicBezTo>
                    <a:pt x="421" y="841"/>
                    <a:pt x="415" y="836"/>
                    <a:pt x="400" y="836"/>
                  </a:cubicBezTo>
                  <a:cubicBezTo>
                    <a:pt x="316" y="837"/>
                    <a:pt x="231" y="837"/>
                    <a:pt x="146" y="836"/>
                  </a:cubicBezTo>
                  <a:cubicBezTo>
                    <a:pt x="130" y="836"/>
                    <a:pt x="124" y="843"/>
                    <a:pt x="125" y="859"/>
                  </a:cubicBezTo>
                  <a:cubicBezTo>
                    <a:pt x="125" y="903"/>
                    <a:pt x="125" y="947"/>
                    <a:pt x="125" y="991"/>
                  </a:cubicBezTo>
                  <a:cubicBezTo>
                    <a:pt x="124" y="1008"/>
                    <a:pt x="131" y="1013"/>
                    <a:pt x="147" y="1013"/>
                  </a:cubicBezTo>
                  <a:cubicBezTo>
                    <a:pt x="189" y="1012"/>
                    <a:pt x="231" y="1012"/>
                    <a:pt x="273" y="1012"/>
                  </a:cubicBezTo>
                  <a:close/>
                  <a:moveTo>
                    <a:pt x="629" y="1012"/>
                  </a:moveTo>
                  <a:cubicBezTo>
                    <a:pt x="672" y="1012"/>
                    <a:pt x="714" y="1012"/>
                    <a:pt x="757" y="1012"/>
                  </a:cubicBezTo>
                  <a:cubicBezTo>
                    <a:pt x="772" y="1013"/>
                    <a:pt x="777" y="1007"/>
                    <a:pt x="777" y="992"/>
                  </a:cubicBezTo>
                  <a:cubicBezTo>
                    <a:pt x="776" y="947"/>
                    <a:pt x="776" y="902"/>
                    <a:pt x="777" y="857"/>
                  </a:cubicBezTo>
                  <a:cubicBezTo>
                    <a:pt x="777" y="840"/>
                    <a:pt x="770" y="836"/>
                    <a:pt x="755" y="836"/>
                  </a:cubicBezTo>
                  <a:cubicBezTo>
                    <a:pt x="671" y="837"/>
                    <a:pt x="587" y="837"/>
                    <a:pt x="503" y="836"/>
                  </a:cubicBezTo>
                  <a:cubicBezTo>
                    <a:pt x="487" y="836"/>
                    <a:pt x="481" y="842"/>
                    <a:pt x="481" y="859"/>
                  </a:cubicBezTo>
                  <a:cubicBezTo>
                    <a:pt x="482" y="902"/>
                    <a:pt x="482" y="946"/>
                    <a:pt x="481" y="990"/>
                  </a:cubicBezTo>
                  <a:cubicBezTo>
                    <a:pt x="481" y="1007"/>
                    <a:pt x="486" y="1013"/>
                    <a:pt x="503" y="1013"/>
                  </a:cubicBezTo>
                  <a:cubicBezTo>
                    <a:pt x="545" y="1012"/>
                    <a:pt x="587" y="1012"/>
                    <a:pt x="629" y="1012"/>
                  </a:cubicBezTo>
                  <a:close/>
                  <a:moveTo>
                    <a:pt x="272" y="1248"/>
                  </a:moveTo>
                  <a:cubicBezTo>
                    <a:pt x="314" y="1248"/>
                    <a:pt x="356" y="1247"/>
                    <a:pt x="398" y="1248"/>
                  </a:cubicBezTo>
                  <a:cubicBezTo>
                    <a:pt x="414" y="1249"/>
                    <a:pt x="421" y="1243"/>
                    <a:pt x="420" y="1227"/>
                  </a:cubicBezTo>
                  <a:cubicBezTo>
                    <a:pt x="420" y="1183"/>
                    <a:pt x="420" y="1139"/>
                    <a:pt x="420" y="1095"/>
                  </a:cubicBezTo>
                  <a:cubicBezTo>
                    <a:pt x="421" y="1079"/>
                    <a:pt x="416" y="1072"/>
                    <a:pt x="399" y="1072"/>
                  </a:cubicBezTo>
                  <a:cubicBezTo>
                    <a:pt x="315" y="1073"/>
                    <a:pt x="231" y="1073"/>
                    <a:pt x="147" y="1072"/>
                  </a:cubicBezTo>
                  <a:cubicBezTo>
                    <a:pt x="131" y="1072"/>
                    <a:pt x="124" y="1078"/>
                    <a:pt x="125" y="1094"/>
                  </a:cubicBezTo>
                  <a:cubicBezTo>
                    <a:pt x="125" y="1138"/>
                    <a:pt x="125" y="1182"/>
                    <a:pt x="125" y="1226"/>
                  </a:cubicBezTo>
                  <a:cubicBezTo>
                    <a:pt x="124" y="1242"/>
                    <a:pt x="130" y="1249"/>
                    <a:pt x="147" y="1248"/>
                  </a:cubicBezTo>
                  <a:cubicBezTo>
                    <a:pt x="188" y="1247"/>
                    <a:pt x="230" y="1248"/>
                    <a:pt x="272" y="1248"/>
                  </a:cubicBezTo>
                  <a:close/>
                  <a:moveTo>
                    <a:pt x="629" y="1248"/>
                  </a:moveTo>
                  <a:cubicBezTo>
                    <a:pt x="672" y="1248"/>
                    <a:pt x="714" y="1248"/>
                    <a:pt x="757" y="1248"/>
                  </a:cubicBezTo>
                  <a:cubicBezTo>
                    <a:pt x="772" y="1248"/>
                    <a:pt x="777" y="1243"/>
                    <a:pt x="777" y="1228"/>
                  </a:cubicBezTo>
                  <a:cubicBezTo>
                    <a:pt x="776" y="1183"/>
                    <a:pt x="776" y="1138"/>
                    <a:pt x="777" y="1092"/>
                  </a:cubicBezTo>
                  <a:cubicBezTo>
                    <a:pt x="777" y="1078"/>
                    <a:pt x="771" y="1072"/>
                    <a:pt x="757" y="1072"/>
                  </a:cubicBezTo>
                  <a:cubicBezTo>
                    <a:pt x="672" y="1073"/>
                    <a:pt x="586" y="1073"/>
                    <a:pt x="501" y="1072"/>
                  </a:cubicBezTo>
                  <a:cubicBezTo>
                    <a:pt x="486" y="1072"/>
                    <a:pt x="481" y="1078"/>
                    <a:pt x="481" y="1093"/>
                  </a:cubicBezTo>
                  <a:cubicBezTo>
                    <a:pt x="482" y="1137"/>
                    <a:pt x="482" y="1182"/>
                    <a:pt x="481" y="1226"/>
                  </a:cubicBezTo>
                  <a:cubicBezTo>
                    <a:pt x="481" y="1243"/>
                    <a:pt x="487" y="1249"/>
                    <a:pt x="503" y="1248"/>
                  </a:cubicBezTo>
                  <a:cubicBezTo>
                    <a:pt x="545" y="1247"/>
                    <a:pt x="587" y="1248"/>
                    <a:pt x="629" y="1248"/>
                  </a:cubicBezTo>
                  <a:close/>
                  <a:moveTo>
                    <a:pt x="984" y="360"/>
                  </a:moveTo>
                  <a:cubicBezTo>
                    <a:pt x="942" y="360"/>
                    <a:pt x="900" y="361"/>
                    <a:pt x="858" y="360"/>
                  </a:cubicBezTo>
                  <a:cubicBezTo>
                    <a:pt x="843" y="360"/>
                    <a:pt x="836" y="366"/>
                    <a:pt x="836" y="381"/>
                  </a:cubicBezTo>
                  <a:cubicBezTo>
                    <a:pt x="837" y="426"/>
                    <a:pt x="837" y="471"/>
                    <a:pt x="836" y="515"/>
                  </a:cubicBezTo>
                  <a:cubicBezTo>
                    <a:pt x="836" y="532"/>
                    <a:pt x="844" y="537"/>
                    <a:pt x="859" y="537"/>
                  </a:cubicBezTo>
                  <a:cubicBezTo>
                    <a:pt x="942" y="536"/>
                    <a:pt x="1024" y="536"/>
                    <a:pt x="1107" y="537"/>
                  </a:cubicBezTo>
                  <a:cubicBezTo>
                    <a:pt x="1123" y="537"/>
                    <a:pt x="1130" y="531"/>
                    <a:pt x="1129" y="515"/>
                  </a:cubicBezTo>
                  <a:cubicBezTo>
                    <a:pt x="1129" y="471"/>
                    <a:pt x="1129" y="427"/>
                    <a:pt x="1129" y="383"/>
                  </a:cubicBezTo>
                  <a:cubicBezTo>
                    <a:pt x="1130" y="365"/>
                    <a:pt x="1122" y="360"/>
                    <a:pt x="1106" y="360"/>
                  </a:cubicBezTo>
                  <a:cubicBezTo>
                    <a:pt x="1065" y="361"/>
                    <a:pt x="1024" y="360"/>
                    <a:pt x="984" y="360"/>
                  </a:cubicBezTo>
                  <a:close/>
                  <a:moveTo>
                    <a:pt x="957" y="772"/>
                  </a:moveTo>
                  <a:cubicBezTo>
                    <a:pt x="990" y="772"/>
                    <a:pt x="1023" y="772"/>
                    <a:pt x="1056" y="772"/>
                  </a:cubicBezTo>
                  <a:cubicBezTo>
                    <a:pt x="1064" y="772"/>
                    <a:pt x="1073" y="773"/>
                    <a:pt x="1078" y="765"/>
                  </a:cubicBezTo>
                  <a:cubicBezTo>
                    <a:pt x="1106" y="719"/>
                    <a:pt x="1140" y="676"/>
                    <a:pt x="1130" y="617"/>
                  </a:cubicBezTo>
                  <a:cubicBezTo>
                    <a:pt x="1127" y="602"/>
                    <a:pt x="1123" y="596"/>
                    <a:pt x="1108" y="596"/>
                  </a:cubicBezTo>
                  <a:cubicBezTo>
                    <a:pt x="1025" y="597"/>
                    <a:pt x="941" y="597"/>
                    <a:pt x="858" y="596"/>
                  </a:cubicBezTo>
                  <a:cubicBezTo>
                    <a:pt x="843" y="596"/>
                    <a:pt x="836" y="601"/>
                    <a:pt x="836" y="617"/>
                  </a:cubicBezTo>
                  <a:cubicBezTo>
                    <a:pt x="837" y="662"/>
                    <a:pt x="837" y="707"/>
                    <a:pt x="837" y="753"/>
                  </a:cubicBezTo>
                  <a:cubicBezTo>
                    <a:pt x="836" y="767"/>
                    <a:pt x="843" y="773"/>
                    <a:pt x="857" y="772"/>
                  </a:cubicBezTo>
                  <a:cubicBezTo>
                    <a:pt x="890" y="772"/>
                    <a:pt x="923" y="772"/>
                    <a:pt x="957" y="772"/>
                  </a:cubicBezTo>
                  <a:close/>
                  <a:moveTo>
                    <a:pt x="937" y="836"/>
                  </a:moveTo>
                  <a:cubicBezTo>
                    <a:pt x="910" y="836"/>
                    <a:pt x="883" y="837"/>
                    <a:pt x="857" y="836"/>
                  </a:cubicBezTo>
                  <a:cubicBezTo>
                    <a:pt x="844" y="836"/>
                    <a:pt x="837" y="840"/>
                    <a:pt x="837" y="855"/>
                  </a:cubicBezTo>
                  <a:cubicBezTo>
                    <a:pt x="837" y="901"/>
                    <a:pt x="837" y="948"/>
                    <a:pt x="837" y="994"/>
                  </a:cubicBezTo>
                  <a:cubicBezTo>
                    <a:pt x="837" y="1007"/>
                    <a:pt x="842" y="1013"/>
                    <a:pt x="855" y="1012"/>
                  </a:cubicBezTo>
                  <a:cubicBezTo>
                    <a:pt x="877" y="1012"/>
                    <a:pt x="900" y="1012"/>
                    <a:pt x="923" y="1012"/>
                  </a:cubicBezTo>
                  <a:cubicBezTo>
                    <a:pt x="931" y="1012"/>
                    <a:pt x="938" y="1009"/>
                    <a:pt x="942" y="1001"/>
                  </a:cubicBezTo>
                  <a:cubicBezTo>
                    <a:pt x="970" y="952"/>
                    <a:pt x="998" y="903"/>
                    <a:pt x="1026" y="854"/>
                  </a:cubicBezTo>
                  <a:cubicBezTo>
                    <a:pt x="1034" y="839"/>
                    <a:pt x="1027" y="836"/>
                    <a:pt x="1014" y="836"/>
                  </a:cubicBezTo>
                  <a:cubicBezTo>
                    <a:pt x="988" y="837"/>
                    <a:pt x="962" y="836"/>
                    <a:pt x="937" y="836"/>
                  </a:cubicBezTo>
                  <a:close/>
                  <a:moveTo>
                    <a:pt x="1340" y="684"/>
                  </a:moveTo>
                  <a:cubicBezTo>
                    <a:pt x="1382" y="684"/>
                    <a:pt x="1424" y="683"/>
                    <a:pt x="1466" y="684"/>
                  </a:cubicBezTo>
                  <a:cubicBezTo>
                    <a:pt x="1484" y="685"/>
                    <a:pt x="1490" y="678"/>
                    <a:pt x="1489" y="661"/>
                  </a:cubicBezTo>
                  <a:cubicBezTo>
                    <a:pt x="1487" y="646"/>
                    <a:pt x="1488" y="630"/>
                    <a:pt x="1488" y="615"/>
                  </a:cubicBezTo>
                  <a:cubicBezTo>
                    <a:pt x="1489" y="603"/>
                    <a:pt x="1484" y="596"/>
                    <a:pt x="1471" y="596"/>
                  </a:cubicBezTo>
                  <a:cubicBezTo>
                    <a:pt x="1384" y="597"/>
                    <a:pt x="1297" y="597"/>
                    <a:pt x="1210" y="596"/>
                  </a:cubicBezTo>
                  <a:cubicBezTo>
                    <a:pt x="1198" y="596"/>
                    <a:pt x="1193" y="602"/>
                    <a:pt x="1193" y="614"/>
                  </a:cubicBezTo>
                  <a:cubicBezTo>
                    <a:pt x="1194" y="628"/>
                    <a:pt x="1194" y="643"/>
                    <a:pt x="1193" y="658"/>
                  </a:cubicBezTo>
                  <a:cubicBezTo>
                    <a:pt x="1191" y="677"/>
                    <a:pt x="1198" y="685"/>
                    <a:pt x="1219" y="684"/>
                  </a:cubicBezTo>
                  <a:cubicBezTo>
                    <a:pt x="1259" y="683"/>
                    <a:pt x="1300" y="684"/>
                    <a:pt x="1340" y="684"/>
                  </a:cubicBezTo>
                  <a:close/>
                  <a:moveTo>
                    <a:pt x="837" y="1173"/>
                  </a:moveTo>
                  <a:cubicBezTo>
                    <a:pt x="838" y="1173"/>
                    <a:pt x="840" y="1174"/>
                    <a:pt x="841" y="1174"/>
                  </a:cubicBezTo>
                  <a:cubicBezTo>
                    <a:pt x="854" y="1153"/>
                    <a:pt x="867" y="1133"/>
                    <a:pt x="878" y="1112"/>
                  </a:cubicBezTo>
                  <a:cubicBezTo>
                    <a:pt x="884" y="1100"/>
                    <a:pt x="901" y="1087"/>
                    <a:pt x="894" y="1076"/>
                  </a:cubicBezTo>
                  <a:cubicBezTo>
                    <a:pt x="887" y="1066"/>
                    <a:pt x="868" y="1073"/>
                    <a:pt x="854" y="1073"/>
                  </a:cubicBezTo>
                  <a:cubicBezTo>
                    <a:pt x="842" y="1072"/>
                    <a:pt x="837" y="1077"/>
                    <a:pt x="837" y="1089"/>
                  </a:cubicBezTo>
                  <a:cubicBezTo>
                    <a:pt x="837" y="1117"/>
                    <a:pt x="837" y="1145"/>
                    <a:pt x="837" y="117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Rectangle 155">
              <a:extLst>
                <a:ext uri="{FF2B5EF4-FFF2-40B4-BE49-F238E27FC236}">
                  <a16:creationId xmlns:a16="http://schemas.microsoft.com/office/drawing/2014/main" id="{22A20816-28C4-4877-AAC1-E6D84CC5DDCE}"/>
                </a:ext>
              </a:extLst>
            </p:cNvPr>
            <p:cNvSpPr>
              <a:spLocks/>
            </p:cNvSpPr>
            <p:nvPr/>
          </p:nvSpPr>
          <p:spPr bwMode="auto">
            <a:xfrm>
              <a:off x="10404962" y="5670031"/>
              <a:ext cx="506560" cy="4115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chemeClr val="tx2"/>
                  </a:solidFill>
                  <a:ea typeface="Segoe UI" pitchFamily="34" charset="0"/>
                  <a:cs typeface="Segoe UI" pitchFamily="34" charset="0"/>
                </a:rPr>
                <a:t>. . .</a:t>
              </a:r>
            </a:p>
          </p:txBody>
        </p:sp>
      </p:grpSp>
    </p:spTree>
    <p:extLst>
      <p:ext uri="{BB962C8B-B14F-4D97-AF65-F5344CB8AC3E}">
        <p14:creationId xmlns:p14="http://schemas.microsoft.com/office/powerpoint/2010/main" val="210434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3B5B-D2B1-40F4-B466-A5DCA3B08B11}"/>
              </a:ext>
            </a:extLst>
          </p:cNvPr>
          <p:cNvSpPr>
            <a:spLocks noGrp="1"/>
          </p:cNvSpPr>
          <p:nvPr>
            <p:ph type="title"/>
          </p:nvPr>
        </p:nvSpPr>
        <p:spPr>
          <a:xfrm>
            <a:off x="427038" y="632779"/>
            <a:ext cx="11571287" cy="411162"/>
          </a:xfrm>
        </p:spPr>
        <p:txBody>
          <a:bodyPr/>
          <a:lstStyle/>
          <a:p>
            <a:r>
              <a:rPr lang="en-IE" dirty="0"/>
              <a:t>Demonstration: Create and run a workflow runbook</a:t>
            </a:r>
            <a:endParaRPr lang="en-US" dirty="0"/>
          </a:p>
        </p:txBody>
      </p:sp>
      <p:pic>
        <p:nvPicPr>
          <p:cNvPr id="3" name="Picture 2" descr="Icons of a series of circles with rings enclosing a bigger circle at the centre">
            <a:extLst>
              <a:ext uri="{FF2B5EF4-FFF2-40B4-BE49-F238E27FC236}">
                <a16:creationId xmlns:a16="http://schemas.microsoft.com/office/drawing/2014/main" id="{315371DF-50B2-4CF1-9C3A-2FBDF6F19FE6}"/>
              </a:ext>
            </a:extLst>
          </p:cNvPr>
          <p:cNvPicPr>
            <a:picLocks noChangeAspect="1"/>
          </p:cNvPicPr>
          <p:nvPr/>
        </p:nvPicPr>
        <p:blipFill>
          <a:blip r:embed="rId3"/>
          <a:stretch>
            <a:fillRect/>
          </a:stretch>
        </p:blipFill>
        <p:spPr>
          <a:xfrm>
            <a:off x="427038" y="1528389"/>
            <a:ext cx="950976" cy="950976"/>
          </a:xfrm>
          <a:prstGeom prst="rect">
            <a:avLst/>
          </a:prstGeom>
        </p:spPr>
      </p:pic>
      <p:sp>
        <p:nvSpPr>
          <p:cNvPr id="7" name="Rectangle 6">
            <a:extLst>
              <a:ext uri="{FF2B5EF4-FFF2-40B4-BE49-F238E27FC236}">
                <a16:creationId xmlns:a16="http://schemas.microsoft.com/office/drawing/2014/main" id="{0E88FFCD-66E0-4F2B-848F-6E25DFE3F513}"/>
              </a:ext>
            </a:extLst>
          </p:cNvPr>
          <p:cNvSpPr/>
          <p:nvPr/>
        </p:nvSpPr>
        <p:spPr>
          <a:xfrm>
            <a:off x="1684637" y="1650167"/>
            <a:ext cx="10323576"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rPr>
              <a:t>This demonstration will create a new PowerShell workflow runbook, test, publish and then run the runbook</a:t>
            </a:r>
          </a:p>
        </p:txBody>
      </p:sp>
      <p:cxnSp>
        <p:nvCxnSpPr>
          <p:cNvPr id="12" name="Straight Connector 11">
            <a:extLst>
              <a:ext uri="{FF2B5EF4-FFF2-40B4-BE49-F238E27FC236}">
                <a16:creationId xmlns:a16="http://schemas.microsoft.com/office/drawing/2014/main" id="{B4819CA5-34F3-4959-86B2-1DAF11A97981}"/>
              </a:ext>
              <a:ext uri="{C183D7F6-B498-43B3-948B-1728B52AA6E4}">
                <adec:decorative xmlns:adec="http://schemas.microsoft.com/office/drawing/2017/decorative" val="1"/>
              </a:ext>
            </a:extLst>
          </p:cNvPr>
          <p:cNvCxnSpPr>
            <a:cxnSpLocks/>
          </p:cNvCxnSpPr>
          <p:nvPr/>
        </p:nvCxnSpPr>
        <p:spPr>
          <a:xfrm flipV="1">
            <a:off x="1673523" y="289327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check mark enclosed by an arc">
            <a:extLst>
              <a:ext uri="{FF2B5EF4-FFF2-40B4-BE49-F238E27FC236}">
                <a16:creationId xmlns:a16="http://schemas.microsoft.com/office/drawing/2014/main" id="{F5D88500-76C9-4DA0-B767-23379F07EA5B}"/>
              </a:ext>
            </a:extLst>
          </p:cNvPr>
          <p:cNvPicPr>
            <a:picLocks noChangeAspect="1"/>
          </p:cNvPicPr>
          <p:nvPr/>
        </p:nvPicPr>
        <p:blipFill>
          <a:blip r:embed="rId4"/>
          <a:stretch>
            <a:fillRect/>
          </a:stretch>
        </p:blipFill>
        <p:spPr>
          <a:xfrm>
            <a:off x="431429" y="3385690"/>
            <a:ext cx="950976" cy="950976"/>
          </a:xfrm>
          <a:prstGeom prst="rect">
            <a:avLst/>
          </a:prstGeom>
        </p:spPr>
      </p:pic>
      <p:sp>
        <p:nvSpPr>
          <p:cNvPr id="11" name="Rectangle 10">
            <a:extLst>
              <a:ext uri="{FF2B5EF4-FFF2-40B4-BE49-F238E27FC236}">
                <a16:creationId xmlns:a16="http://schemas.microsoft.com/office/drawing/2014/main" id="{13A78B38-7FF0-41E6-BD30-4ED3EA68B1AF}"/>
              </a:ext>
            </a:extLst>
          </p:cNvPr>
          <p:cNvSpPr/>
          <p:nvPr/>
        </p:nvSpPr>
        <p:spPr>
          <a:xfrm>
            <a:off x="1684636" y="3307180"/>
            <a:ext cx="10323576" cy="1107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spc="-20" dirty="0">
                <a:solidFill>
                  <a:schemeClr val="tx1"/>
                </a:solidFill>
              </a:rPr>
              <a:t>You can complete this walkthrough task by completing the steps outlined below, or you can simply read through them, depending on your</a:t>
            </a:r>
            <a:br>
              <a:rPr lang="en-US" sz="2400" spc="-20" dirty="0">
                <a:solidFill>
                  <a:schemeClr val="tx1"/>
                </a:solidFill>
              </a:rPr>
            </a:br>
            <a:r>
              <a:rPr lang="en-US" sz="2400" spc="-20" dirty="0">
                <a:solidFill>
                  <a:schemeClr val="tx1"/>
                </a:solidFill>
              </a:rPr>
              <a:t>available time</a:t>
            </a:r>
          </a:p>
        </p:txBody>
      </p:sp>
    </p:spTree>
    <p:extLst>
      <p:ext uri="{BB962C8B-B14F-4D97-AF65-F5344CB8AC3E}">
        <p14:creationId xmlns:p14="http://schemas.microsoft.com/office/powerpoint/2010/main" val="237809779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Examine checkpoint and parallel processing</a:t>
            </a:r>
          </a:p>
        </p:txBody>
      </p:sp>
      <p:pic>
        <p:nvPicPr>
          <p:cNvPr id="7" name="Picture 6" descr="Icon of a magnifying glass showing a chart">
            <a:extLst>
              <a:ext uri="{FF2B5EF4-FFF2-40B4-BE49-F238E27FC236}">
                <a16:creationId xmlns:a16="http://schemas.microsoft.com/office/drawing/2014/main" id="{F911DCE9-7790-4CAF-B139-4E9EA16915BD}"/>
              </a:ext>
            </a:extLst>
          </p:cNvPr>
          <p:cNvPicPr>
            <a:picLocks noChangeAspect="1"/>
          </p:cNvPicPr>
          <p:nvPr/>
        </p:nvPicPr>
        <p:blipFill>
          <a:blip r:embed="rId3"/>
          <a:stretch>
            <a:fillRect/>
          </a:stretch>
        </p:blipFill>
        <p:spPr>
          <a:xfrm>
            <a:off x="431429" y="1498566"/>
            <a:ext cx="950976" cy="950976"/>
          </a:xfrm>
          <a:prstGeom prst="rect">
            <a:avLst/>
          </a:prstGeom>
        </p:spPr>
      </p:pic>
      <p:sp>
        <p:nvSpPr>
          <p:cNvPr id="10" name="Rectangle 9">
            <a:extLst>
              <a:ext uri="{FF2B5EF4-FFF2-40B4-BE49-F238E27FC236}">
                <a16:creationId xmlns:a16="http://schemas.microsoft.com/office/drawing/2014/main" id="{C2EE09DD-E268-431E-9715-005695F43D79}"/>
              </a:ext>
            </a:extLst>
          </p:cNvPr>
          <p:cNvSpPr/>
          <p:nvPr/>
        </p:nvSpPr>
        <p:spPr>
          <a:xfrm>
            <a:off x="1681325" y="1498566"/>
            <a:ext cx="10323576" cy="21082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latin typeface="+mj-lt"/>
              </a:rPr>
              <a:t>Checkpoints:</a:t>
            </a:r>
          </a:p>
          <a:p>
            <a:pPr>
              <a:spcBef>
                <a:spcPts val="600"/>
              </a:spcBef>
              <a:spcAft>
                <a:spcPts val="600"/>
              </a:spcAft>
            </a:pPr>
            <a:r>
              <a:rPr lang="en-US" sz="2200" dirty="0">
                <a:solidFill>
                  <a:schemeClr val="tx1"/>
                </a:solidFill>
              </a:rPr>
              <a:t>If a workflow ends in an error or is suspended, it will start from its last checkpoint the next time it runs</a:t>
            </a:r>
          </a:p>
          <a:p>
            <a:pPr>
              <a:spcBef>
                <a:spcPts val="600"/>
              </a:spcBef>
              <a:spcAft>
                <a:spcPts val="600"/>
              </a:spcAft>
            </a:pPr>
            <a:r>
              <a:rPr lang="en-US" sz="2200" dirty="0">
                <a:solidFill>
                  <a:schemeClr val="tx1"/>
                </a:solidFill>
              </a:rPr>
              <a:t>You can set a checkpoint in a workflow with the </a:t>
            </a:r>
            <a:r>
              <a:rPr lang="en-US" sz="2200" i="1" dirty="0">
                <a:solidFill>
                  <a:schemeClr val="tx1"/>
                </a:solidFill>
                <a:latin typeface="+mj-lt"/>
              </a:rPr>
              <a:t>Checkpoint-Workflow</a:t>
            </a:r>
            <a:r>
              <a:rPr lang="en-US" sz="2200" dirty="0">
                <a:solidFill>
                  <a:schemeClr val="tx1"/>
                </a:solidFill>
              </a:rPr>
              <a:t> activity</a:t>
            </a:r>
          </a:p>
          <a:p>
            <a:pPr>
              <a:spcBef>
                <a:spcPts val="600"/>
              </a:spcBef>
              <a:spcAft>
                <a:spcPts val="600"/>
              </a:spcAft>
            </a:pPr>
            <a:r>
              <a:rPr lang="en-US" sz="2200" dirty="0">
                <a:solidFill>
                  <a:schemeClr val="tx1"/>
                </a:solidFill>
              </a:rPr>
              <a:t>A checkpoint is a snapshot of the current state of the workflow</a:t>
            </a:r>
          </a:p>
        </p:txBody>
      </p:sp>
      <p:cxnSp>
        <p:nvCxnSpPr>
          <p:cNvPr id="15" name="Straight Connector 14">
            <a:extLst>
              <a:ext uri="{FF2B5EF4-FFF2-40B4-BE49-F238E27FC236}">
                <a16:creationId xmlns:a16="http://schemas.microsoft.com/office/drawing/2014/main" id="{434EEA3D-7B10-41F6-B70E-49E9283DBD02}"/>
              </a:ext>
              <a:ext uri="{C183D7F6-B498-43B3-948B-1728B52AA6E4}">
                <adec:decorative xmlns:adec="http://schemas.microsoft.com/office/drawing/2017/decorative" val="1"/>
              </a:ext>
            </a:extLst>
          </p:cNvPr>
          <p:cNvCxnSpPr>
            <a:cxnSpLocks/>
          </p:cNvCxnSpPr>
          <p:nvPr/>
        </p:nvCxnSpPr>
        <p:spPr>
          <a:xfrm flipV="1">
            <a:off x="1670211" y="389782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series of bars forming a chart">
            <a:extLst>
              <a:ext uri="{FF2B5EF4-FFF2-40B4-BE49-F238E27FC236}">
                <a16:creationId xmlns:a16="http://schemas.microsoft.com/office/drawing/2014/main" id="{2BB43E64-A55E-4CEF-8409-E4C6778617EB}"/>
              </a:ext>
            </a:extLst>
          </p:cNvPr>
          <p:cNvPicPr>
            <a:picLocks noChangeAspect="1"/>
          </p:cNvPicPr>
          <p:nvPr/>
        </p:nvPicPr>
        <p:blipFill>
          <a:blip r:embed="rId4"/>
          <a:stretch>
            <a:fillRect/>
          </a:stretch>
        </p:blipFill>
        <p:spPr>
          <a:xfrm>
            <a:off x="431429" y="4188813"/>
            <a:ext cx="950976" cy="950976"/>
          </a:xfrm>
          <a:prstGeom prst="rect">
            <a:avLst/>
          </a:prstGeom>
        </p:spPr>
      </p:pic>
      <p:sp>
        <p:nvSpPr>
          <p:cNvPr id="14" name="Rectangle 13">
            <a:extLst>
              <a:ext uri="{FF2B5EF4-FFF2-40B4-BE49-F238E27FC236}">
                <a16:creationId xmlns:a16="http://schemas.microsoft.com/office/drawing/2014/main" id="{BDCAB1DA-5893-4556-9470-E502AB0DA1BB}"/>
              </a:ext>
            </a:extLst>
          </p:cNvPr>
          <p:cNvSpPr/>
          <p:nvPr/>
        </p:nvSpPr>
        <p:spPr>
          <a:xfrm>
            <a:off x="1681325" y="4188813"/>
            <a:ext cx="10323576" cy="21082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latin typeface="+mj-lt"/>
              </a:rPr>
              <a:t>Parallel Processing:</a:t>
            </a:r>
          </a:p>
          <a:p>
            <a:pPr>
              <a:spcBef>
                <a:spcPts val="600"/>
              </a:spcBef>
              <a:spcAft>
                <a:spcPts val="600"/>
              </a:spcAft>
            </a:pPr>
            <a:r>
              <a:rPr lang="en-US" sz="2200" dirty="0">
                <a:solidFill>
                  <a:schemeClr val="tx1"/>
                </a:solidFill>
              </a:rPr>
              <a:t>Use the </a:t>
            </a:r>
            <a:r>
              <a:rPr lang="en-US" sz="2200" i="1" dirty="0">
                <a:solidFill>
                  <a:schemeClr val="tx1"/>
                </a:solidFill>
                <a:latin typeface="+mj-lt"/>
              </a:rPr>
              <a:t>Parallel</a:t>
            </a:r>
            <a:r>
              <a:rPr lang="en-US" sz="2200" dirty="0">
                <a:solidFill>
                  <a:schemeClr val="tx1"/>
                </a:solidFill>
              </a:rPr>
              <a:t> keyword to create a script block with multiple commands that run concurrently</a:t>
            </a:r>
          </a:p>
          <a:p>
            <a:pPr>
              <a:spcBef>
                <a:spcPts val="600"/>
              </a:spcBef>
              <a:spcAft>
                <a:spcPts val="600"/>
              </a:spcAft>
            </a:pPr>
            <a:r>
              <a:rPr lang="en-US" sz="2200" dirty="0">
                <a:solidFill>
                  <a:schemeClr val="tx1"/>
                </a:solidFill>
              </a:rPr>
              <a:t>Tasks within this script block will be run </a:t>
            </a:r>
            <a:r>
              <a:rPr lang="en-US" sz="2200" i="1" dirty="0">
                <a:solidFill>
                  <a:schemeClr val="tx1"/>
                </a:solidFill>
                <a:latin typeface="+mj-lt"/>
              </a:rPr>
              <a:t>concurrently</a:t>
            </a:r>
            <a:r>
              <a:rPr lang="en-US" sz="2200" dirty="0">
                <a:solidFill>
                  <a:schemeClr val="tx1"/>
                </a:solidFill>
              </a:rPr>
              <a:t> or in </a:t>
            </a:r>
            <a:r>
              <a:rPr lang="en-US" sz="2200" i="1" dirty="0">
                <a:solidFill>
                  <a:schemeClr val="tx1"/>
                </a:solidFill>
                <a:latin typeface="+mj-lt"/>
              </a:rPr>
              <a:t>parallel</a:t>
            </a:r>
          </a:p>
          <a:p>
            <a:pPr>
              <a:spcBef>
                <a:spcPts val="600"/>
              </a:spcBef>
              <a:spcAft>
                <a:spcPts val="600"/>
              </a:spcAft>
            </a:pPr>
            <a:r>
              <a:rPr lang="en-US" sz="2200" dirty="0">
                <a:solidFill>
                  <a:schemeClr val="tx1"/>
                </a:solidFill>
                <a:latin typeface="+mj-lt"/>
              </a:rPr>
              <a:t>Can use </a:t>
            </a:r>
            <a:r>
              <a:rPr lang="en-US" sz="2200" i="1" dirty="0">
                <a:solidFill>
                  <a:schemeClr val="tx1"/>
                </a:solidFill>
                <a:latin typeface="+mj-lt"/>
              </a:rPr>
              <a:t>For Each</a:t>
            </a:r>
            <a:r>
              <a:rPr lang="en-US" sz="2200" dirty="0">
                <a:solidFill>
                  <a:schemeClr val="tx1"/>
                </a:solidFill>
                <a:latin typeface="+mj-lt"/>
              </a:rPr>
              <a:t> with </a:t>
            </a:r>
            <a:r>
              <a:rPr lang="en-US" sz="2200" i="1" dirty="0">
                <a:solidFill>
                  <a:schemeClr val="tx1"/>
                </a:solidFill>
                <a:latin typeface="+mj-lt"/>
              </a:rPr>
              <a:t>Parallel</a:t>
            </a:r>
            <a:r>
              <a:rPr lang="en-US" sz="2200" dirty="0">
                <a:solidFill>
                  <a:schemeClr val="tx1"/>
                </a:solidFill>
                <a:latin typeface="+mj-lt"/>
              </a:rPr>
              <a:t> keyword for more granular control on parallelism</a:t>
            </a:r>
          </a:p>
        </p:txBody>
      </p:sp>
    </p:spTree>
    <p:extLst>
      <p:ext uri="{BB962C8B-B14F-4D97-AF65-F5344CB8AC3E}">
        <p14:creationId xmlns:p14="http://schemas.microsoft.com/office/powerpoint/2010/main" val="180712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Learning objectives</a:t>
            </a:r>
          </a:p>
        </p:txBody>
      </p:sp>
      <p:sp>
        <p:nvSpPr>
          <p:cNvPr id="5" name="Rectangle 4">
            <a:extLst>
              <a:ext uri="{FF2B5EF4-FFF2-40B4-BE49-F238E27FC236}">
                <a16:creationId xmlns:a16="http://schemas.microsoft.com/office/drawing/2014/main" id="{16A6BED8-2ECF-4A3F-8C2E-19487DAB9CE7}"/>
              </a:ext>
              <a:ext uri="{C183D7F6-B498-43B3-948B-1728B52AA6E4}">
                <adec:decorative xmlns:adec="http://schemas.microsoft.com/office/drawing/2017/decorative" val="0"/>
              </a:ext>
            </a:extLst>
          </p:cNvPr>
          <p:cNvSpPr/>
          <p:nvPr/>
        </p:nvSpPr>
        <p:spPr>
          <a:xfrm>
            <a:off x="466343" y="1188720"/>
            <a:ext cx="8082745" cy="738664"/>
          </a:xfrm>
          <a:prstGeom prst="rect">
            <a:avLst/>
          </a:prstGeom>
        </p:spPr>
        <p:txBody>
          <a:bodyPr wrap="square" lIns="0" tIns="0" rIns="0" bIns="0">
            <a:spAutoFit/>
          </a:bodyPr>
          <a:lstStyle/>
          <a:p>
            <a:r>
              <a:rPr lang="en-US" sz="2400" dirty="0">
                <a:latin typeface="+mj-lt"/>
              </a:rPr>
              <a:t>After completing this Learning Path, students will be able to:</a:t>
            </a:r>
          </a:p>
        </p:txBody>
      </p:sp>
      <p:pic>
        <p:nvPicPr>
          <p:cNvPr id="3" name="Picture 2" descr="Icon of a cloud with multiples lines extending from it">
            <a:extLst>
              <a:ext uri="{FF2B5EF4-FFF2-40B4-BE49-F238E27FC236}">
                <a16:creationId xmlns:a16="http://schemas.microsoft.com/office/drawing/2014/main" id="{39066287-7B97-4BA4-A29B-1B82733439B4}"/>
              </a:ext>
            </a:extLst>
          </p:cNvPr>
          <p:cNvPicPr>
            <a:picLocks noChangeAspect="1"/>
          </p:cNvPicPr>
          <p:nvPr/>
        </p:nvPicPr>
        <p:blipFill>
          <a:blip r:embed="rId3"/>
          <a:stretch>
            <a:fillRect/>
          </a:stretch>
        </p:blipFill>
        <p:spPr>
          <a:xfrm>
            <a:off x="461758" y="2191671"/>
            <a:ext cx="950976" cy="950976"/>
          </a:xfrm>
          <a:prstGeom prst="rect">
            <a:avLst/>
          </a:prstGeom>
        </p:spPr>
      </p:pic>
      <p:sp>
        <p:nvSpPr>
          <p:cNvPr id="7" name="Rectangle 6">
            <a:extLst>
              <a:ext uri="{FF2B5EF4-FFF2-40B4-BE49-F238E27FC236}">
                <a16:creationId xmlns:a16="http://schemas.microsoft.com/office/drawing/2014/main" id="{32C26526-6C9D-4B0B-B335-529FCBAC4D91}"/>
              </a:ext>
              <a:ext uri="{C183D7F6-B498-43B3-948B-1728B52AA6E4}">
                <adec:decorative xmlns:adec="http://schemas.microsoft.com/office/drawing/2017/decorative" val="0"/>
              </a:ext>
            </a:extLst>
          </p:cNvPr>
          <p:cNvSpPr/>
          <p:nvPr/>
        </p:nvSpPr>
        <p:spPr>
          <a:xfrm>
            <a:off x="1687100" y="2513271"/>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solidFill>
                  <a:schemeClr val="tx1"/>
                </a:solidFill>
              </a:rPr>
              <a:t>Apply infrastructure and configuration as code principles</a:t>
            </a:r>
          </a:p>
        </p:txBody>
      </p:sp>
      <p:cxnSp>
        <p:nvCxnSpPr>
          <p:cNvPr id="6" name="Straight Connector 5">
            <a:extLst>
              <a:ext uri="{FF2B5EF4-FFF2-40B4-BE49-F238E27FC236}">
                <a16:creationId xmlns:a16="http://schemas.microsoft.com/office/drawing/2014/main" id="{3B1CB941-BCC9-464E-AE45-784BA1852AF5}"/>
              </a:ext>
              <a:ext uri="{C183D7F6-B498-43B3-948B-1728B52AA6E4}">
                <adec:decorative xmlns:adec="http://schemas.microsoft.com/office/drawing/2017/decorative" val="1"/>
              </a:ext>
            </a:extLst>
          </p:cNvPr>
          <p:cNvCxnSpPr>
            <a:cxnSpLocks/>
          </p:cNvCxnSpPr>
          <p:nvPr/>
        </p:nvCxnSpPr>
        <p:spPr>
          <a:xfrm>
            <a:off x="1687100" y="340809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three squares and a cloud">
            <a:extLst>
              <a:ext uri="{FF2B5EF4-FFF2-40B4-BE49-F238E27FC236}">
                <a16:creationId xmlns:a16="http://schemas.microsoft.com/office/drawing/2014/main" id="{85FA41FC-BBAD-47BE-9C8B-E15549446C4D}"/>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48890" y="3673539"/>
            <a:ext cx="950976" cy="950976"/>
          </a:xfrm>
          <a:prstGeom prst="rect">
            <a:avLst/>
          </a:prstGeom>
        </p:spPr>
      </p:pic>
      <p:sp>
        <p:nvSpPr>
          <p:cNvPr id="13" name="Rectangle 12">
            <a:extLst>
              <a:ext uri="{FF2B5EF4-FFF2-40B4-BE49-F238E27FC236}">
                <a16:creationId xmlns:a16="http://schemas.microsoft.com/office/drawing/2014/main" id="{7859A249-5976-42DF-BC26-D2CB686E1787}"/>
              </a:ext>
            </a:extLst>
          </p:cNvPr>
          <p:cNvSpPr/>
          <p:nvPr/>
        </p:nvSpPr>
        <p:spPr>
          <a:xfrm>
            <a:off x="1687100" y="3831825"/>
            <a:ext cx="10323576"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dirty="0">
                <a:solidFill>
                  <a:schemeClr val="tx1"/>
                </a:solidFill>
              </a:rPr>
              <a:t>Deploy and manage infrastructure using Microsoft automation technologies such as ARM templates, Azure CLI, DSC and Azure Automation</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951" y="2998664"/>
            <a:ext cx="9070923" cy="997196"/>
          </a:xfrm>
          <a:noFill/>
        </p:spPr>
        <p:txBody>
          <a:bodyPr vert="horz" wrap="square" lIns="0" tIns="0" rIns="0" bIns="0" rtlCol="0" anchor="ctr" anchorCtr="0">
            <a:spAutoFit/>
          </a:bodyPr>
          <a:lstStyle/>
          <a:p>
            <a:r>
              <a:rPr lang="en-US" dirty="0"/>
              <a:t>Module 06: Implement Desired State Configuration (DSC)</a:t>
            </a:r>
          </a:p>
        </p:txBody>
      </p:sp>
      <p:pic>
        <p:nvPicPr>
          <p:cNvPr id="3" name="Picture 2" descr="Icon of three gears with varying sizes">
            <a:extLst>
              <a:ext uri="{FF2B5EF4-FFF2-40B4-BE49-F238E27FC236}">
                <a16:creationId xmlns:a16="http://schemas.microsoft.com/office/drawing/2014/main" id="{7B6CA968-9902-47C2-B60C-085623F44CEA}"/>
              </a:ext>
            </a:extLst>
          </p:cNvPr>
          <p:cNvPicPr>
            <a:picLocks noChangeAspect="1"/>
          </p:cNvPicPr>
          <p:nvPr/>
        </p:nvPicPr>
        <p:blipFill>
          <a:blip r:embed="rId3"/>
          <a:stretch>
            <a:fillRect/>
          </a:stretch>
        </p:blipFill>
        <p:spPr>
          <a:xfrm>
            <a:off x="10486823" y="3081209"/>
            <a:ext cx="829760" cy="832104"/>
          </a:xfrm>
          <a:prstGeom prst="rect">
            <a:avLst/>
          </a:prstGeom>
        </p:spPr>
      </p:pic>
    </p:spTree>
    <p:extLst>
      <p:ext uri="{BB962C8B-B14F-4D97-AF65-F5344CB8AC3E}">
        <p14:creationId xmlns:p14="http://schemas.microsoft.com/office/powerpoint/2010/main" val="370301587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Understand configuration drift</a:t>
            </a:r>
          </a:p>
        </p:txBody>
      </p:sp>
      <p:pic>
        <p:nvPicPr>
          <p:cNvPr id="3" name="Picture 2" descr="Icon of a gear and a arrow going across it">
            <a:extLst>
              <a:ext uri="{FF2B5EF4-FFF2-40B4-BE49-F238E27FC236}">
                <a16:creationId xmlns:a16="http://schemas.microsoft.com/office/drawing/2014/main" id="{E3B5CF50-9AF5-478B-BA30-7AD4FAAFBE5A}"/>
              </a:ext>
            </a:extLst>
          </p:cNvPr>
          <p:cNvPicPr>
            <a:picLocks noChangeAspect="1"/>
          </p:cNvPicPr>
          <p:nvPr/>
        </p:nvPicPr>
        <p:blipFill>
          <a:blip r:embed="rId3"/>
          <a:stretch>
            <a:fillRect/>
          </a:stretch>
        </p:blipFill>
        <p:spPr>
          <a:xfrm>
            <a:off x="461758" y="1331457"/>
            <a:ext cx="950976" cy="950976"/>
          </a:xfrm>
          <a:prstGeom prst="rect">
            <a:avLst/>
          </a:prstGeom>
        </p:spPr>
      </p:pic>
      <p:sp>
        <p:nvSpPr>
          <p:cNvPr id="5" name="Rectangle 4">
            <a:extLst>
              <a:ext uri="{FF2B5EF4-FFF2-40B4-BE49-F238E27FC236}">
                <a16:creationId xmlns:a16="http://schemas.microsoft.com/office/drawing/2014/main" id="{FBE233A4-63AE-4FD8-969D-A5A1D70BB672}"/>
              </a:ext>
            </a:extLst>
          </p:cNvPr>
          <p:cNvSpPr>
            <a:spLocks/>
          </p:cNvSpPr>
          <p:nvPr/>
        </p:nvSpPr>
        <p:spPr>
          <a:xfrm>
            <a:off x="1605125" y="1250383"/>
            <a:ext cx="10404314" cy="11131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latin typeface="+mj-lt"/>
              </a:rPr>
              <a:t>Configuration drift:</a:t>
            </a:r>
          </a:p>
          <a:p>
            <a:pPr>
              <a:spcBef>
                <a:spcPts val="400"/>
              </a:spcBef>
            </a:pPr>
            <a:r>
              <a:rPr lang="en-US" sz="2000" dirty="0">
                <a:solidFill>
                  <a:schemeClr val="tx1"/>
                </a:solidFill>
              </a:rPr>
              <a:t>Process whereby a set of resources change their state over time</a:t>
            </a:r>
          </a:p>
          <a:p>
            <a:pPr>
              <a:spcBef>
                <a:spcPts val="600"/>
              </a:spcBef>
            </a:pPr>
            <a:r>
              <a:rPr lang="en-US" sz="2000" dirty="0">
                <a:solidFill>
                  <a:schemeClr val="tx1"/>
                </a:solidFill>
              </a:rPr>
              <a:t>Can occur from changes made by people, processes, or programs</a:t>
            </a:r>
          </a:p>
        </p:txBody>
      </p:sp>
      <p:cxnSp>
        <p:nvCxnSpPr>
          <p:cNvPr id="4" name="Straight Connector 3">
            <a:extLst>
              <a:ext uri="{FF2B5EF4-FFF2-40B4-BE49-F238E27FC236}">
                <a16:creationId xmlns:a16="http://schemas.microsoft.com/office/drawing/2014/main" id="{BCFA9663-E6E8-4538-AC72-32E9C8CF1B03}"/>
              </a:ext>
              <a:ext uri="{C183D7F6-B498-43B3-948B-1728B52AA6E4}">
                <adec:decorative xmlns:adec="http://schemas.microsoft.com/office/drawing/2017/decorative" val="1"/>
              </a:ext>
            </a:extLst>
          </p:cNvPr>
          <p:cNvCxnSpPr>
            <a:cxnSpLocks/>
          </p:cNvCxnSpPr>
          <p:nvPr/>
        </p:nvCxnSpPr>
        <p:spPr>
          <a:xfrm flipV="1">
            <a:off x="1605125" y="2659535"/>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curity lock">
            <a:extLst>
              <a:ext uri="{FF2B5EF4-FFF2-40B4-BE49-F238E27FC236}">
                <a16:creationId xmlns:a16="http://schemas.microsoft.com/office/drawing/2014/main" id="{E72521A1-030F-430E-9313-822E889102C3}"/>
              </a:ext>
            </a:extLst>
          </p:cNvPr>
          <p:cNvPicPr>
            <a:picLocks noChangeAspect="1"/>
          </p:cNvPicPr>
          <p:nvPr/>
        </p:nvPicPr>
        <p:blipFill>
          <a:blip r:embed="rId4"/>
          <a:stretch>
            <a:fillRect/>
          </a:stretch>
        </p:blipFill>
        <p:spPr>
          <a:xfrm>
            <a:off x="436190" y="3032506"/>
            <a:ext cx="952500" cy="952500"/>
          </a:xfrm>
          <a:prstGeom prst="rect">
            <a:avLst/>
          </a:prstGeom>
        </p:spPr>
      </p:pic>
      <p:sp>
        <p:nvSpPr>
          <p:cNvPr id="11" name="Rectangle 10">
            <a:extLst>
              <a:ext uri="{FF2B5EF4-FFF2-40B4-BE49-F238E27FC236}">
                <a16:creationId xmlns:a16="http://schemas.microsoft.com/office/drawing/2014/main" id="{7FE7CFD5-3319-4DFC-BEAE-68D9BBE1B768}"/>
              </a:ext>
            </a:extLst>
          </p:cNvPr>
          <p:cNvSpPr>
            <a:spLocks/>
          </p:cNvSpPr>
          <p:nvPr/>
        </p:nvSpPr>
        <p:spPr>
          <a:xfrm>
            <a:off x="1605125" y="3032506"/>
            <a:ext cx="10404314" cy="14465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400"/>
              </a:spcBef>
            </a:pPr>
            <a:r>
              <a:rPr lang="en-US" sz="2400">
                <a:solidFill>
                  <a:schemeClr val="tx1"/>
                </a:solidFill>
                <a:latin typeface="+mj-lt"/>
              </a:rPr>
              <a:t>Potential security risks introduced by configuration drift:</a:t>
            </a:r>
            <a:br>
              <a:rPr lang="en-US" sz="2000">
                <a:solidFill>
                  <a:schemeClr val="tx1"/>
                </a:solidFill>
              </a:rPr>
            </a:br>
            <a:r>
              <a:rPr lang="en-US" sz="2000">
                <a:solidFill>
                  <a:schemeClr val="tx1"/>
                </a:solidFill>
              </a:rPr>
              <a:t>Open ports that should have been closed</a:t>
            </a:r>
          </a:p>
          <a:p>
            <a:pPr>
              <a:spcBef>
                <a:spcPts val="600"/>
              </a:spcBef>
            </a:pPr>
            <a:r>
              <a:rPr lang="en-US" sz="2000">
                <a:solidFill>
                  <a:schemeClr val="tx1"/>
                </a:solidFill>
              </a:rPr>
              <a:t>Inconsistent patching across environments</a:t>
            </a:r>
          </a:p>
          <a:p>
            <a:pPr>
              <a:spcBef>
                <a:spcPts val="600"/>
              </a:spcBef>
            </a:pPr>
            <a:r>
              <a:rPr lang="en-US" sz="2000">
                <a:solidFill>
                  <a:schemeClr val="tx1"/>
                </a:solidFill>
              </a:rPr>
              <a:t>Software that doesn’t meet compliance requirements</a:t>
            </a:r>
          </a:p>
        </p:txBody>
      </p:sp>
      <p:cxnSp>
        <p:nvCxnSpPr>
          <p:cNvPr id="23" name="Straight Connector 22">
            <a:extLst>
              <a:ext uri="{FF2B5EF4-FFF2-40B4-BE49-F238E27FC236}">
                <a16:creationId xmlns:a16="http://schemas.microsoft.com/office/drawing/2014/main" id="{5EFFDB8D-4F75-4437-8CEE-159EC69B75FE}"/>
              </a:ext>
              <a:ext uri="{C183D7F6-B498-43B3-948B-1728B52AA6E4}">
                <adec:decorative xmlns:adec="http://schemas.microsoft.com/office/drawing/2017/decorative" val="1"/>
              </a:ext>
            </a:extLst>
          </p:cNvPr>
          <p:cNvCxnSpPr>
            <a:cxnSpLocks/>
          </p:cNvCxnSpPr>
          <p:nvPr/>
        </p:nvCxnSpPr>
        <p:spPr>
          <a:xfrm flipV="1">
            <a:off x="1594011" y="4852027"/>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a bulb">
            <a:extLst>
              <a:ext uri="{FF2B5EF4-FFF2-40B4-BE49-F238E27FC236}">
                <a16:creationId xmlns:a16="http://schemas.microsoft.com/office/drawing/2014/main" id="{D1C9C84C-4327-4A51-B64A-3AF1B92A4002}"/>
              </a:ext>
            </a:extLst>
          </p:cNvPr>
          <p:cNvPicPr>
            <a:picLocks noChangeAspect="1"/>
          </p:cNvPicPr>
          <p:nvPr/>
        </p:nvPicPr>
        <p:blipFill>
          <a:blip r:embed="rId5"/>
          <a:stretch>
            <a:fillRect/>
          </a:stretch>
        </p:blipFill>
        <p:spPr>
          <a:xfrm>
            <a:off x="436190" y="5111477"/>
            <a:ext cx="952500" cy="952500"/>
          </a:xfrm>
          <a:prstGeom prst="rect">
            <a:avLst/>
          </a:prstGeom>
        </p:spPr>
      </p:pic>
      <p:sp>
        <p:nvSpPr>
          <p:cNvPr id="2" name="Rectangle 1">
            <a:extLst>
              <a:ext uri="{FF2B5EF4-FFF2-40B4-BE49-F238E27FC236}">
                <a16:creationId xmlns:a16="http://schemas.microsoft.com/office/drawing/2014/main" id="{1E8752CC-129C-4862-B8D9-E2FA1E073558}"/>
              </a:ext>
            </a:extLst>
          </p:cNvPr>
          <p:cNvSpPr>
            <a:spLocks/>
          </p:cNvSpPr>
          <p:nvPr/>
        </p:nvSpPr>
        <p:spPr>
          <a:xfrm>
            <a:off x="1605125" y="5148053"/>
            <a:ext cx="10404314" cy="1431161"/>
          </a:xfrm>
          <a:prstGeom prst="rect">
            <a:avLst/>
          </a:prstGeom>
        </p:spPr>
        <p:txBody>
          <a:bodyPr lIns="0" tIns="0" rIns="0" bIns="0">
            <a:spAutoFit/>
          </a:bodyPr>
          <a:lstStyle/>
          <a:p>
            <a:r>
              <a:rPr lang="en-US" sz="2400">
                <a:latin typeface="+mj-lt"/>
              </a:rPr>
              <a:t>Solutions that can help:</a:t>
            </a:r>
          </a:p>
          <a:p>
            <a:pPr>
              <a:spcBef>
                <a:spcPts val="400"/>
              </a:spcBef>
            </a:pPr>
            <a:r>
              <a:rPr lang="en-US"/>
              <a:t>Windows PowerShell Desired State Configuration</a:t>
            </a:r>
          </a:p>
          <a:p>
            <a:pPr>
              <a:spcBef>
                <a:spcPts val="600"/>
              </a:spcBef>
            </a:pPr>
            <a:r>
              <a:rPr lang="en-US"/>
              <a:t>Azure Policy</a:t>
            </a:r>
          </a:p>
          <a:p>
            <a:pPr>
              <a:spcBef>
                <a:spcPts val="600"/>
              </a:spcBef>
            </a:pPr>
            <a:r>
              <a:rPr lang="en-US"/>
              <a:t>Many non-Microsoft solutions integrated with Azure</a:t>
            </a:r>
          </a:p>
        </p:txBody>
      </p:sp>
    </p:spTree>
    <p:extLst>
      <p:ext uri="{BB962C8B-B14F-4D97-AF65-F5344CB8AC3E}">
        <p14:creationId xmlns:p14="http://schemas.microsoft.com/office/powerpoint/2010/main" val="86373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Explore Desired State Configuration (DSC)</a:t>
            </a:r>
          </a:p>
        </p:txBody>
      </p:sp>
      <p:pic>
        <p:nvPicPr>
          <p:cNvPr id="5" name="Picture 4" descr="Icon of a fragmented arc with a zig zag arrow ">
            <a:extLst>
              <a:ext uri="{FF2B5EF4-FFF2-40B4-BE49-F238E27FC236}">
                <a16:creationId xmlns:a16="http://schemas.microsoft.com/office/drawing/2014/main" id="{005C08D1-A803-4564-9FC8-8983A4EBBE42}"/>
              </a:ext>
            </a:extLst>
          </p:cNvPr>
          <p:cNvPicPr>
            <a:picLocks noChangeAspect="1"/>
          </p:cNvPicPr>
          <p:nvPr/>
        </p:nvPicPr>
        <p:blipFill>
          <a:blip r:embed="rId3"/>
          <a:stretch>
            <a:fillRect/>
          </a:stretch>
        </p:blipFill>
        <p:spPr>
          <a:xfrm>
            <a:off x="456746" y="1311728"/>
            <a:ext cx="952500" cy="952500"/>
          </a:xfrm>
          <a:prstGeom prst="rect">
            <a:avLst/>
          </a:prstGeom>
        </p:spPr>
      </p:pic>
      <p:sp>
        <p:nvSpPr>
          <p:cNvPr id="11" name="TextBox 10" descr="Icon of a document">
            <a:extLst>
              <a:ext uri="{FF2B5EF4-FFF2-40B4-BE49-F238E27FC236}">
                <a16:creationId xmlns:a16="http://schemas.microsoft.com/office/drawing/2014/main" id="{DB951747-4066-43C0-BE74-53ACBB523308}"/>
              </a:ext>
            </a:extLst>
          </p:cNvPr>
          <p:cNvSpPr txBox="1"/>
          <p:nvPr/>
        </p:nvSpPr>
        <p:spPr>
          <a:xfrm>
            <a:off x="1684051" y="1464664"/>
            <a:ext cx="10323576" cy="677108"/>
          </a:xfrm>
          <a:prstGeom prst="rect">
            <a:avLst/>
          </a:prstGeom>
          <a:noFill/>
        </p:spPr>
        <p:txBody>
          <a:bodyPr wrap="square" lIns="0" tIns="0" rIns="0" bIns="0" rtlCol="0">
            <a:spAutoFit/>
          </a:bodyPr>
          <a:lstStyle/>
          <a:p>
            <a:pPr>
              <a:spcAft>
                <a:spcPts val="600"/>
              </a:spcAft>
            </a:pPr>
            <a:r>
              <a:rPr lang="en-US" sz="2200" dirty="0"/>
              <a:t>Ensures that an environment is maintained in a state that you specify (</a:t>
            </a:r>
            <a:r>
              <a:rPr lang="en-US" sz="2200" i="1" dirty="0"/>
              <a:t>defined state</a:t>
            </a:r>
            <a:r>
              <a:rPr lang="en-US" sz="2200" dirty="0"/>
              <a:t>), to eliminate configuration drift, and no deviation from that </a:t>
            </a:r>
            <a:r>
              <a:rPr lang="en-US" sz="2200" i="1" dirty="0"/>
              <a:t>defined state</a:t>
            </a:r>
          </a:p>
        </p:txBody>
      </p:sp>
      <p:cxnSp>
        <p:nvCxnSpPr>
          <p:cNvPr id="22" name="Straight Connector 21">
            <a:extLst>
              <a:ext uri="{FF2B5EF4-FFF2-40B4-BE49-F238E27FC236}">
                <a16:creationId xmlns:a16="http://schemas.microsoft.com/office/drawing/2014/main" id="{79BDE0F2-5328-4DF7-8E63-17DC06289D96}"/>
              </a:ext>
              <a:ext uri="{C183D7F6-B498-43B3-948B-1728B52AA6E4}">
                <adec:decorative xmlns:adec="http://schemas.microsoft.com/office/drawing/2017/decorative" val="1"/>
              </a:ext>
            </a:extLst>
          </p:cNvPr>
          <p:cNvCxnSpPr>
            <a:cxnSpLocks/>
          </p:cNvCxnSpPr>
          <p:nvPr/>
        </p:nvCxnSpPr>
        <p:spPr>
          <a:xfrm>
            <a:off x="1684051" y="240943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circle branched into three connect circles">
            <a:extLst>
              <a:ext uri="{FF2B5EF4-FFF2-40B4-BE49-F238E27FC236}">
                <a16:creationId xmlns:a16="http://schemas.microsoft.com/office/drawing/2014/main" id="{0DB4CEF3-2CD7-4304-BE83-88D8E4E6DBC6}"/>
              </a:ext>
            </a:extLst>
          </p:cNvPr>
          <p:cNvPicPr>
            <a:picLocks noChangeAspect="1"/>
          </p:cNvPicPr>
          <p:nvPr/>
        </p:nvPicPr>
        <p:blipFill>
          <a:blip r:embed="rId4"/>
          <a:stretch>
            <a:fillRect/>
          </a:stretch>
        </p:blipFill>
        <p:spPr>
          <a:xfrm>
            <a:off x="456746" y="2677097"/>
            <a:ext cx="950976" cy="950976"/>
          </a:xfrm>
          <a:prstGeom prst="rect">
            <a:avLst/>
          </a:prstGeom>
        </p:spPr>
      </p:pic>
      <p:sp>
        <p:nvSpPr>
          <p:cNvPr id="15" name="TextBox 14" descr="Icon of a document">
            <a:extLst>
              <a:ext uri="{FF2B5EF4-FFF2-40B4-BE49-F238E27FC236}">
                <a16:creationId xmlns:a16="http://schemas.microsoft.com/office/drawing/2014/main" id="{59892F70-F061-4DF8-A269-B823F32FB642}"/>
              </a:ext>
            </a:extLst>
          </p:cNvPr>
          <p:cNvSpPr txBox="1"/>
          <p:nvPr/>
        </p:nvSpPr>
        <p:spPr>
          <a:xfrm>
            <a:off x="1684051" y="2677097"/>
            <a:ext cx="10323576" cy="1443985"/>
          </a:xfrm>
          <a:prstGeom prst="rect">
            <a:avLst/>
          </a:prstGeom>
          <a:noFill/>
        </p:spPr>
        <p:txBody>
          <a:bodyPr wrap="square" lIns="0" tIns="0" rIns="0" bIns="0" rtlCol="0">
            <a:spAutoFit/>
          </a:bodyPr>
          <a:lstStyle/>
          <a:p>
            <a:pPr>
              <a:spcAft>
                <a:spcPts val="600"/>
              </a:spcAft>
            </a:pPr>
            <a:r>
              <a:rPr lang="en-US" sz="2200" dirty="0"/>
              <a:t>Components:</a:t>
            </a:r>
          </a:p>
          <a:p>
            <a:pPr>
              <a:spcAft>
                <a:spcPts val="600"/>
              </a:spcAft>
            </a:pPr>
            <a:r>
              <a:rPr lang="en-US" dirty="0">
                <a:latin typeface="+mj-lt"/>
              </a:rPr>
              <a:t>Configurations</a:t>
            </a:r>
            <a:r>
              <a:rPr lang="en-US" dirty="0"/>
              <a:t>: Idempotent declarative PowerShell scripts</a:t>
            </a:r>
          </a:p>
          <a:p>
            <a:pPr>
              <a:spcAft>
                <a:spcPts val="600"/>
              </a:spcAft>
            </a:pPr>
            <a:r>
              <a:rPr lang="en-US" dirty="0">
                <a:latin typeface="+mj-lt"/>
              </a:rPr>
              <a:t>Resources</a:t>
            </a:r>
            <a:r>
              <a:rPr lang="en-US" dirty="0"/>
              <a:t>: PowerShell scripts compiled into .</a:t>
            </a:r>
            <a:r>
              <a:rPr lang="en-US" dirty="0" err="1"/>
              <a:t>mof</a:t>
            </a:r>
            <a:r>
              <a:rPr lang="en-US" dirty="0"/>
              <a:t> format files to ensure state</a:t>
            </a:r>
          </a:p>
          <a:p>
            <a:pPr>
              <a:spcAft>
                <a:spcPts val="600"/>
              </a:spcAft>
            </a:pPr>
            <a:r>
              <a:rPr lang="en-US" dirty="0">
                <a:latin typeface="+mj-lt"/>
              </a:rPr>
              <a:t>Local Configuration Manager (LCM): </a:t>
            </a:r>
            <a:r>
              <a:rPr lang="en-US" dirty="0"/>
              <a:t>Client engine to ensure configuration</a:t>
            </a:r>
          </a:p>
        </p:txBody>
      </p:sp>
      <p:cxnSp>
        <p:nvCxnSpPr>
          <p:cNvPr id="21" name="Straight Connector 20">
            <a:extLst>
              <a:ext uri="{FF2B5EF4-FFF2-40B4-BE49-F238E27FC236}">
                <a16:creationId xmlns:a16="http://schemas.microsoft.com/office/drawing/2014/main" id="{A6BDEE8C-C2A3-41D2-93ED-472297B7CF7D}"/>
              </a:ext>
              <a:ext uri="{C183D7F6-B498-43B3-948B-1728B52AA6E4}">
                <adec:decorative xmlns:adec="http://schemas.microsoft.com/office/drawing/2017/decorative" val="1"/>
              </a:ext>
            </a:extLst>
          </p:cNvPr>
          <p:cNvCxnSpPr>
            <a:cxnSpLocks/>
          </p:cNvCxnSpPr>
          <p:nvPr/>
        </p:nvCxnSpPr>
        <p:spPr>
          <a:xfrm>
            <a:off x="1684051" y="4348928"/>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five circles connected by lines">
            <a:extLst>
              <a:ext uri="{FF2B5EF4-FFF2-40B4-BE49-F238E27FC236}">
                <a16:creationId xmlns:a16="http://schemas.microsoft.com/office/drawing/2014/main" id="{555E3FF4-40A7-4A05-9208-8AC3536CDCDD}"/>
              </a:ext>
            </a:extLst>
          </p:cNvPr>
          <p:cNvPicPr>
            <a:picLocks noChangeAspect="1"/>
          </p:cNvPicPr>
          <p:nvPr/>
        </p:nvPicPr>
        <p:blipFill>
          <a:blip r:embed="rId5"/>
          <a:stretch>
            <a:fillRect/>
          </a:stretch>
        </p:blipFill>
        <p:spPr>
          <a:xfrm>
            <a:off x="456746" y="4576774"/>
            <a:ext cx="950976" cy="950976"/>
          </a:xfrm>
          <a:prstGeom prst="rect">
            <a:avLst/>
          </a:prstGeom>
        </p:spPr>
      </p:pic>
      <p:sp>
        <p:nvSpPr>
          <p:cNvPr id="20" name="TextBox 19" descr="Icon of a document">
            <a:extLst>
              <a:ext uri="{FF2B5EF4-FFF2-40B4-BE49-F238E27FC236}">
                <a16:creationId xmlns:a16="http://schemas.microsoft.com/office/drawing/2014/main" id="{ADC72196-4728-40FB-9EFB-8DC4DC856F39}"/>
              </a:ext>
            </a:extLst>
          </p:cNvPr>
          <p:cNvSpPr txBox="1"/>
          <p:nvPr/>
        </p:nvSpPr>
        <p:spPr>
          <a:xfrm>
            <a:off x="1684051" y="4576774"/>
            <a:ext cx="10323576" cy="1495414"/>
          </a:xfrm>
          <a:prstGeom prst="rect">
            <a:avLst/>
          </a:prstGeom>
          <a:noFill/>
        </p:spPr>
        <p:txBody>
          <a:bodyPr wrap="square" lIns="0" tIns="0" rIns="0" bIns="0" rtlCol="0">
            <a:noAutofit/>
          </a:bodyPr>
          <a:lstStyle/>
          <a:p>
            <a:pPr>
              <a:spcAft>
                <a:spcPts val="600"/>
              </a:spcAft>
            </a:pPr>
            <a:r>
              <a:rPr lang="en-US" sz="2200" dirty="0"/>
              <a:t>Methods of Implementing DSC:</a:t>
            </a:r>
          </a:p>
          <a:p>
            <a:pPr>
              <a:spcAft>
                <a:spcPts val="600"/>
              </a:spcAft>
            </a:pPr>
            <a:r>
              <a:rPr lang="en-US" dirty="0">
                <a:latin typeface="+mj-lt"/>
              </a:rPr>
              <a:t>Push mode: </a:t>
            </a:r>
            <a:r>
              <a:rPr lang="en-US" dirty="0"/>
              <a:t>A user actively pushed put a configuration to environments</a:t>
            </a:r>
          </a:p>
          <a:p>
            <a:pPr>
              <a:spcAft>
                <a:spcPts val="600"/>
              </a:spcAft>
            </a:pPr>
            <a:r>
              <a:rPr lang="en-US" dirty="0">
                <a:latin typeface="+mj-lt"/>
              </a:rPr>
              <a:t>Pull</a:t>
            </a:r>
            <a:r>
              <a:rPr lang="en-US" dirty="0"/>
              <a:t> </a:t>
            </a:r>
            <a:r>
              <a:rPr lang="en-US" dirty="0">
                <a:latin typeface="+mj-lt"/>
              </a:rPr>
              <a:t>mode: </a:t>
            </a:r>
            <a:r>
              <a:rPr lang="en-US" dirty="0"/>
              <a:t>Clients get state from remote </a:t>
            </a:r>
            <a:r>
              <a:rPr lang="en-US" i="1" dirty="0"/>
              <a:t>pull service </a:t>
            </a:r>
            <a:r>
              <a:rPr lang="en-US" dirty="0"/>
              <a:t>automatically. Remote service is provided by a pull server, which acts as a central control and manager for the configurations</a:t>
            </a:r>
          </a:p>
        </p:txBody>
      </p:sp>
    </p:spTree>
    <p:extLst>
      <p:ext uri="{BB962C8B-B14F-4D97-AF65-F5344CB8AC3E}">
        <p14:creationId xmlns:p14="http://schemas.microsoft.com/office/powerpoint/2010/main" val="254757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Explore Azure Automation State configuration (DSC)</a:t>
            </a:r>
          </a:p>
        </p:txBody>
      </p:sp>
      <p:pic>
        <p:nvPicPr>
          <p:cNvPr id="3" name="Picture 2" descr="Icon of a cloud">
            <a:extLst>
              <a:ext uri="{FF2B5EF4-FFF2-40B4-BE49-F238E27FC236}">
                <a16:creationId xmlns:a16="http://schemas.microsoft.com/office/drawing/2014/main" id="{DB5C8628-BB6D-40A5-A9DE-FAE36C4A73F4}"/>
              </a:ext>
            </a:extLst>
          </p:cNvPr>
          <p:cNvPicPr>
            <a:picLocks noChangeAspect="1"/>
          </p:cNvPicPr>
          <p:nvPr/>
        </p:nvPicPr>
        <p:blipFill>
          <a:blip r:embed="rId3"/>
          <a:stretch>
            <a:fillRect/>
          </a:stretch>
        </p:blipFill>
        <p:spPr>
          <a:xfrm>
            <a:off x="431798" y="1592218"/>
            <a:ext cx="950976" cy="950976"/>
          </a:xfrm>
          <a:prstGeom prst="rect">
            <a:avLst/>
          </a:prstGeom>
        </p:spPr>
      </p:pic>
      <p:sp>
        <p:nvSpPr>
          <p:cNvPr id="22" name="TextBox 21">
            <a:extLst>
              <a:ext uri="{FF2B5EF4-FFF2-40B4-BE49-F238E27FC236}">
                <a16:creationId xmlns:a16="http://schemas.microsoft.com/office/drawing/2014/main" id="{75F5E391-26EF-4371-B8B5-BB21C16C4FDC}"/>
              </a:ext>
            </a:extLst>
          </p:cNvPr>
          <p:cNvSpPr txBox="1"/>
          <p:nvPr/>
        </p:nvSpPr>
        <p:spPr>
          <a:xfrm>
            <a:off x="1673034" y="1729152"/>
            <a:ext cx="10323576" cy="677108"/>
          </a:xfrm>
          <a:prstGeom prst="rect">
            <a:avLst/>
          </a:prstGeom>
          <a:noFill/>
        </p:spPr>
        <p:txBody>
          <a:bodyPr wrap="square" lIns="0" tIns="0" rIns="0" bIns="0" rtlCol="0">
            <a:spAutoFit/>
          </a:bodyPr>
          <a:lstStyle/>
          <a:p>
            <a:pPr>
              <a:spcAft>
                <a:spcPts val="600"/>
              </a:spcAft>
            </a:pPr>
            <a:r>
              <a:rPr lang="en-IE" sz="2200" dirty="0"/>
              <a:t>A cloud-based implementation of PowerShell DSC, available as part of Azure Automation</a:t>
            </a:r>
            <a:endParaRPr lang="en-US" sz="2200" i="1" dirty="0"/>
          </a:p>
        </p:txBody>
      </p:sp>
      <p:cxnSp>
        <p:nvCxnSpPr>
          <p:cNvPr id="23" name="Straight Connector 22">
            <a:extLst>
              <a:ext uri="{FF2B5EF4-FFF2-40B4-BE49-F238E27FC236}">
                <a16:creationId xmlns:a16="http://schemas.microsoft.com/office/drawing/2014/main" id="{DB7ECCB0-9E4F-41B4-9DA2-0922EF37B749}"/>
              </a:ext>
              <a:ext uri="{C183D7F6-B498-43B3-948B-1728B52AA6E4}">
                <adec:decorative xmlns:adec="http://schemas.microsoft.com/office/drawing/2017/decorative" val="1"/>
              </a:ext>
            </a:extLst>
          </p:cNvPr>
          <p:cNvCxnSpPr>
            <a:cxnSpLocks/>
          </p:cNvCxnSpPr>
          <p:nvPr/>
        </p:nvCxnSpPr>
        <p:spPr>
          <a:xfrm>
            <a:off x="1673034" y="2789937"/>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magnifying glass showing a chart">
            <a:extLst>
              <a:ext uri="{FF2B5EF4-FFF2-40B4-BE49-F238E27FC236}">
                <a16:creationId xmlns:a16="http://schemas.microsoft.com/office/drawing/2014/main" id="{A1942E98-548F-4176-AA36-4984577F2DF3}"/>
              </a:ext>
            </a:extLst>
          </p:cNvPr>
          <p:cNvPicPr>
            <a:picLocks noChangeAspect="1"/>
          </p:cNvPicPr>
          <p:nvPr/>
        </p:nvPicPr>
        <p:blipFill>
          <a:blip r:embed="rId4"/>
          <a:stretch>
            <a:fillRect/>
          </a:stretch>
        </p:blipFill>
        <p:spPr>
          <a:xfrm>
            <a:off x="456746" y="3121953"/>
            <a:ext cx="950976" cy="950976"/>
          </a:xfrm>
          <a:prstGeom prst="rect">
            <a:avLst/>
          </a:prstGeom>
        </p:spPr>
      </p:pic>
      <p:sp>
        <p:nvSpPr>
          <p:cNvPr id="10" name="TextBox 9">
            <a:extLst>
              <a:ext uri="{FF2B5EF4-FFF2-40B4-BE49-F238E27FC236}">
                <a16:creationId xmlns:a16="http://schemas.microsoft.com/office/drawing/2014/main" id="{7F9F520E-7E86-4F03-9369-E0D501B6FFCF}"/>
              </a:ext>
            </a:extLst>
          </p:cNvPr>
          <p:cNvSpPr txBox="1"/>
          <p:nvPr/>
        </p:nvSpPr>
        <p:spPr>
          <a:xfrm>
            <a:off x="1673034" y="3146234"/>
            <a:ext cx="10323576" cy="2646878"/>
          </a:xfrm>
          <a:prstGeom prst="rect">
            <a:avLst/>
          </a:prstGeom>
          <a:noFill/>
        </p:spPr>
        <p:txBody>
          <a:bodyPr wrap="square" lIns="0" tIns="0" rIns="0" bIns="0" rtlCol="0">
            <a:spAutoFit/>
          </a:bodyPr>
          <a:lstStyle/>
          <a:p>
            <a:r>
              <a:rPr lang="en-US" sz="2200" dirty="0">
                <a:latin typeface="+mj-lt"/>
              </a:rPr>
              <a:t>Characteristics:</a:t>
            </a:r>
          </a:p>
          <a:p>
            <a:pPr>
              <a:spcBef>
                <a:spcPts val="600"/>
              </a:spcBef>
              <a:spcAft>
                <a:spcPts val="600"/>
              </a:spcAft>
            </a:pPr>
            <a:r>
              <a:rPr lang="en-US" sz="2000" dirty="0">
                <a:latin typeface="+mj-lt"/>
                <a:cs typeface="Segoe UI Semilight" panose="020B0402040204020203" pitchFamily="34" charset="0"/>
              </a:rPr>
              <a:t>Built-in pull server: </a:t>
            </a:r>
            <a:r>
              <a:rPr lang="en-US" sz="2000" dirty="0">
                <a:cs typeface="Segoe UI Semilight" panose="020B0402040204020203" pitchFamily="34" charset="0"/>
              </a:rPr>
              <a:t>Built-in pull server in Azure Automation eliminates the need to set up and maintain your own pull server</a:t>
            </a:r>
          </a:p>
          <a:p>
            <a:pPr>
              <a:spcBef>
                <a:spcPts val="600"/>
              </a:spcBef>
              <a:spcAft>
                <a:spcPts val="600"/>
              </a:spcAft>
            </a:pPr>
            <a:r>
              <a:rPr lang="en-US" sz="2000" dirty="0">
                <a:latin typeface="+mj-lt"/>
                <a:cs typeface="Segoe UI Semilight" panose="020B0402040204020203" pitchFamily="34" charset="0"/>
              </a:rPr>
              <a:t>Management of all DSC artifacts:</a:t>
            </a:r>
            <a:r>
              <a:rPr lang="en-US" sz="2000" dirty="0">
                <a:cs typeface="Segoe UI Semilight" panose="020B0402040204020203" pitchFamily="34" charset="0"/>
              </a:rPr>
              <a:t> Manage all DSC configurations, resources, and target nodes in single instance in the Azure portal or PowerShell</a:t>
            </a:r>
          </a:p>
          <a:p>
            <a:pPr>
              <a:spcBef>
                <a:spcPts val="600"/>
              </a:spcBef>
              <a:spcAft>
                <a:spcPts val="600"/>
              </a:spcAft>
            </a:pPr>
            <a:r>
              <a:rPr lang="en-US" sz="2000" dirty="0">
                <a:latin typeface="+mj-lt"/>
                <a:cs typeface="Segoe UI Semilight" panose="020B0402040204020203" pitchFamily="34" charset="0"/>
              </a:rPr>
              <a:t>Ability to Import Reporting Data directly into Azure Log Analytics:</a:t>
            </a:r>
            <a:r>
              <a:rPr lang="en-US" sz="2000" dirty="0">
                <a:cs typeface="Segoe UI Semilight" panose="020B0402040204020203" pitchFamily="34" charset="0"/>
              </a:rPr>
              <a:t> Can send this data to your Log Analytics workspace</a:t>
            </a:r>
          </a:p>
        </p:txBody>
      </p:sp>
    </p:spTree>
    <p:extLst>
      <p:ext uri="{BB962C8B-B14F-4D97-AF65-F5344CB8AC3E}">
        <p14:creationId xmlns:p14="http://schemas.microsoft.com/office/powerpoint/2010/main" val="373370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Examine DSC configuration file</a:t>
            </a:r>
          </a:p>
        </p:txBody>
      </p:sp>
      <p:sp>
        <p:nvSpPr>
          <p:cNvPr id="6" name="Text Placeholder 5"/>
          <p:cNvSpPr>
            <a:spLocks noGrp="1"/>
          </p:cNvSpPr>
          <p:nvPr>
            <p:ph type="body" sz="quarter" idx="4294967295"/>
          </p:nvPr>
        </p:nvSpPr>
        <p:spPr>
          <a:xfrm>
            <a:off x="431800" y="1188720"/>
            <a:ext cx="11559581" cy="369332"/>
          </a:xfrm>
        </p:spPr>
        <p:txBody>
          <a:bodyPr tIns="0" rIns="0" bIns="0"/>
          <a:lstStyle/>
          <a:p>
            <a:r>
              <a:rPr lang="en-IE" i="1" dirty="0"/>
              <a:t>DSC configurations</a:t>
            </a:r>
            <a:r>
              <a:rPr lang="en-IE" dirty="0"/>
              <a:t> are PowerShell scripts that define a special type of function.</a:t>
            </a:r>
            <a:endParaRPr lang="en-US" i="1" dirty="0"/>
          </a:p>
        </p:txBody>
      </p:sp>
      <p:sp>
        <p:nvSpPr>
          <p:cNvPr id="7" name="Rectangle 6">
            <a:extLst>
              <a:ext uri="{FF2B5EF4-FFF2-40B4-BE49-F238E27FC236}">
                <a16:creationId xmlns:a16="http://schemas.microsoft.com/office/drawing/2014/main" id="{E49995C2-A03C-449E-888A-435B3B52B22B}"/>
              </a:ext>
            </a:extLst>
          </p:cNvPr>
          <p:cNvSpPr/>
          <p:nvPr/>
        </p:nvSpPr>
        <p:spPr>
          <a:xfrm>
            <a:off x="427036" y="1891028"/>
            <a:ext cx="4678363" cy="46542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400" dirty="0">
                <a:solidFill>
                  <a:schemeClr val="tx1"/>
                </a:solidFill>
                <a:latin typeface="+mj-lt"/>
              </a:rPr>
              <a:t>Config File Elements:</a:t>
            </a:r>
          </a:p>
          <a:p>
            <a:pPr>
              <a:spcBef>
                <a:spcPts val="600"/>
              </a:spcBef>
              <a:spcAft>
                <a:spcPts val="600"/>
              </a:spcAft>
            </a:pPr>
            <a:r>
              <a:rPr lang="en-US" sz="2000" dirty="0">
                <a:solidFill>
                  <a:schemeClr val="tx1"/>
                </a:solidFill>
              </a:rPr>
              <a:t>Configuration block: Name of the configuration </a:t>
            </a:r>
          </a:p>
          <a:p>
            <a:pPr>
              <a:spcBef>
                <a:spcPts val="600"/>
              </a:spcBef>
              <a:spcAft>
                <a:spcPts val="600"/>
              </a:spcAft>
            </a:pPr>
            <a:r>
              <a:rPr lang="en-US" sz="2000" dirty="0">
                <a:solidFill>
                  <a:schemeClr val="tx1"/>
                </a:solidFill>
              </a:rPr>
              <a:t>Node block: Define nodes being configured e.g. </a:t>
            </a:r>
            <a:r>
              <a:rPr lang="en-US" sz="2000" dirty="0" err="1">
                <a:solidFill>
                  <a:schemeClr val="tx1"/>
                </a:solidFill>
              </a:rPr>
              <a:t>VMs</a:t>
            </a:r>
            <a:r>
              <a:rPr lang="en-US" sz="2000" dirty="0">
                <a:solidFill>
                  <a:schemeClr val="tx1"/>
                </a:solidFill>
              </a:rPr>
              <a:t> and servers</a:t>
            </a:r>
          </a:p>
          <a:p>
            <a:pPr>
              <a:spcBef>
                <a:spcPts val="600"/>
              </a:spcBef>
              <a:spcAft>
                <a:spcPts val="600"/>
              </a:spcAft>
            </a:pPr>
            <a:r>
              <a:rPr lang="en-US" sz="2000" dirty="0">
                <a:solidFill>
                  <a:schemeClr val="tx1"/>
                </a:solidFill>
              </a:rPr>
              <a:t>Resource blocks: Defines the  actual configuration state for the nodes</a:t>
            </a:r>
          </a:p>
          <a:p>
            <a:pPr>
              <a:spcAft>
                <a:spcPts val="816"/>
              </a:spcAft>
            </a:pPr>
            <a:endParaRPr lang="en-US" sz="2000" dirty="0">
              <a:solidFill>
                <a:schemeClr val="tx1"/>
              </a:solidFill>
            </a:endParaRPr>
          </a:p>
        </p:txBody>
      </p:sp>
      <p:pic>
        <p:nvPicPr>
          <p:cNvPr id="3" name="Picture 2" descr="DSC configuration file image">
            <a:extLst>
              <a:ext uri="{FF2B5EF4-FFF2-40B4-BE49-F238E27FC236}">
                <a16:creationId xmlns:a16="http://schemas.microsoft.com/office/drawing/2014/main" id="{6E5312BD-6690-4AE2-99A5-F781AECBCC30}"/>
              </a:ext>
            </a:extLst>
          </p:cNvPr>
          <p:cNvPicPr>
            <a:picLocks noChangeAspect="1"/>
          </p:cNvPicPr>
          <p:nvPr/>
        </p:nvPicPr>
        <p:blipFill>
          <a:blip r:embed="rId3"/>
          <a:stretch>
            <a:fillRect/>
          </a:stretch>
        </p:blipFill>
        <p:spPr>
          <a:xfrm>
            <a:off x="5259942" y="1891028"/>
            <a:ext cx="6749498" cy="4654234"/>
          </a:xfrm>
          <a:prstGeom prst="rect">
            <a:avLst/>
          </a:prstGeom>
          <a:ln w="19050">
            <a:solidFill>
              <a:schemeClr val="tx2"/>
            </a:solidFill>
          </a:ln>
        </p:spPr>
      </p:pic>
    </p:spTree>
    <p:extLst>
      <p:ext uri="{BB962C8B-B14F-4D97-AF65-F5344CB8AC3E}">
        <p14:creationId xmlns:p14="http://schemas.microsoft.com/office/powerpoint/2010/main" val="23249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3B5B-D2B1-40F4-B466-A5DCA3B08B11}"/>
              </a:ext>
            </a:extLst>
          </p:cNvPr>
          <p:cNvSpPr>
            <a:spLocks noGrp="1"/>
          </p:cNvSpPr>
          <p:nvPr>
            <p:ph type="title"/>
          </p:nvPr>
        </p:nvSpPr>
        <p:spPr>
          <a:xfrm>
            <a:off x="427038" y="632779"/>
            <a:ext cx="11571287" cy="411162"/>
          </a:xfrm>
        </p:spPr>
        <p:txBody>
          <a:bodyPr/>
          <a:lstStyle/>
          <a:p>
            <a:r>
              <a:rPr lang="en-US" dirty="0"/>
              <a:t>Demonstration: Import and compile</a:t>
            </a:r>
          </a:p>
        </p:txBody>
      </p:sp>
      <p:pic>
        <p:nvPicPr>
          <p:cNvPr id="24" name="Picture 23" descr="Icon of a gear inside a circle">
            <a:extLst>
              <a:ext uri="{FF2B5EF4-FFF2-40B4-BE49-F238E27FC236}">
                <a16:creationId xmlns:a16="http://schemas.microsoft.com/office/drawing/2014/main" id="{57D55570-627A-4A0A-9200-318E07A99D89}"/>
              </a:ext>
            </a:extLst>
          </p:cNvPr>
          <p:cNvPicPr>
            <a:picLocks noChangeAspect="1"/>
          </p:cNvPicPr>
          <p:nvPr/>
        </p:nvPicPr>
        <p:blipFill>
          <a:blip r:embed="rId3"/>
          <a:stretch>
            <a:fillRect/>
          </a:stretch>
        </p:blipFill>
        <p:spPr>
          <a:xfrm>
            <a:off x="456746" y="1720501"/>
            <a:ext cx="949502" cy="950976"/>
          </a:xfrm>
          <a:prstGeom prst="rect">
            <a:avLst/>
          </a:prstGeom>
        </p:spPr>
      </p:pic>
      <p:sp>
        <p:nvSpPr>
          <p:cNvPr id="11" name="TextBox 10">
            <a:extLst>
              <a:ext uri="{FF2B5EF4-FFF2-40B4-BE49-F238E27FC236}">
                <a16:creationId xmlns:a16="http://schemas.microsoft.com/office/drawing/2014/main" id="{0F480575-1F80-44E2-8A69-014AAB858A08}"/>
              </a:ext>
            </a:extLst>
          </p:cNvPr>
          <p:cNvSpPr txBox="1"/>
          <p:nvPr/>
        </p:nvSpPr>
        <p:spPr>
          <a:xfrm>
            <a:off x="1676400" y="1641991"/>
            <a:ext cx="10323576" cy="1107996"/>
          </a:xfrm>
          <a:prstGeom prst="rect">
            <a:avLst/>
          </a:prstGeom>
          <a:noFill/>
        </p:spPr>
        <p:txBody>
          <a:bodyPr wrap="square" lIns="0" tIns="0" rIns="0" bIns="0" rtlCol="0">
            <a:spAutoFit/>
          </a:bodyPr>
          <a:lstStyle/>
          <a:p>
            <a:r>
              <a:rPr lang="en-IE" sz="2400" dirty="0"/>
              <a:t>This walkthrough will create a configuration file,  will then import that configuration to Azure Automation State configuration (DSC) and then compile the configuration file to create the MOF file</a:t>
            </a:r>
          </a:p>
        </p:txBody>
      </p:sp>
      <p:cxnSp>
        <p:nvCxnSpPr>
          <p:cNvPr id="12" name="Straight Connector 11">
            <a:extLst>
              <a:ext uri="{FF2B5EF4-FFF2-40B4-BE49-F238E27FC236}">
                <a16:creationId xmlns:a16="http://schemas.microsoft.com/office/drawing/2014/main" id="{38879207-EC28-42B6-8B54-01A65B3D3963}"/>
              </a:ext>
              <a:ext uri="{C183D7F6-B498-43B3-948B-1728B52AA6E4}">
                <adec:decorative xmlns:adec="http://schemas.microsoft.com/office/drawing/2017/decorative" val="1"/>
              </a:ext>
            </a:extLst>
          </p:cNvPr>
          <p:cNvCxnSpPr>
            <a:cxnSpLocks/>
          </p:cNvCxnSpPr>
          <p:nvPr/>
        </p:nvCxnSpPr>
        <p:spPr>
          <a:xfrm>
            <a:off x="1676400" y="3157522"/>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document with a checkmark">
            <a:extLst>
              <a:ext uri="{FF2B5EF4-FFF2-40B4-BE49-F238E27FC236}">
                <a16:creationId xmlns:a16="http://schemas.microsoft.com/office/drawing/2014/main" id="{E77D9EDB-1C71-42CD-9872-087B7F29E2AA}"/>
              </a:ext>
            </a:extLst>
          </p:cNvPr>
          <p:cNvPicPr>
            <a:picLocks noChangeAspect="1"/>
          </p:cNvPicPr>
          <p:nvPr/>
        </p:nvPicPr>
        <p:blipFill>
          <a:blip r:embed="rId4"/>
          <a:stretch>
            <a:fillRect/>
          </a:stretch>
        </p:blipFill>
        <p:spPr>
          <a:xfrm>
            <a:off x="456746" y="3643566"/>
            <a:ext cx="950976" cy="950976"/>
          </a:xfrm>
          <a:prstGeom prst="rect">
            <a:avLst/>
          </a:prstGeom>
        </p:spPr>
      </p:pic>
      <p:sp>
        <p:nvSpPr>
          <p:cNvPr id="7" name="TextBox 6">
            <a:extLst>
              <a:ext uri="{FF2B5EF4-FFF2-40B4-BE49-F238E27FC236}">
                <a16:creationId xmlns:a16="http://schemas.microsoft.com/office/drawing/2014/main" id="{1B40C1B0-A3F7-4C66-A9F1-BCC9870F66DB}"/>
              </a:ext>
            </a:extLst>
          </p:cNvPr>
          <p:cNvSpPr txBox="1"/>
          <p:nvPr/>
        </p:nvSpPr>
        <p:spPr>
          <a:xfrm>
            <a:off x="1676400" y="3565056"/>
            <a:ext cx="10323576" cy="1107996"/>
          </a:xfrm>
          <a:prstGeom prst="rect">
            <a:avLst/>
          </a:prstGeom>
          <a:noFill/>
        </p:spPr>
        <p:txBody>
          <a:bodyPr wrap="square" lIns="0" tIns="0" rIns="0" bIns="0" rtlCol="0">
            <a:spAutoFit/>
          </a:bodyPr>
          <a:lstStyle/>
          <a:p>
            <a:r>
              <a:rPr lang="en-IE" sz="2400" spc="-20" dirty="0"/>
              <a:t>You can complete this walkthrough task by completing the steps outlined below, or you can simply read through them, depending on your </a:t>
            </a:r>
            <a:br>
              <a:rPr lang="en-IE" sz="2400" spc="-20" dirty="0"/>
            </a:br>
            <a:r>
              <a:rPr lang="en-IE" sz="2400" spc="-20" dirty="0"/>
              <a:t>available time</a:t>
            </a:r>
          </a:p>
        </p:txBody>
      </p:sp>
    </p:spTree>
    <p:extLst>
      <p:ext uri="{BB962C8B-B14F-4D97-AF65-F5344CB8AC3E}">
        <p14:creationId xmlns:p14="http://schemas.microsoft.com/office/powerpoint/2010/main" val="156558392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3B5B-D2B1-40F4-B466-A5DCA3B08B11}"/>
              </a:ext>
            </a:extLst>
          </p:cNvPr>
          <p:cNvSpPr>
            <a:spLocks noGrp="1"/>
          </p:cNvSpPr>
          <p:nvPr>
            <p:ph type="title"/>
          </p:nvPr>
        </p:nvSpPr>
        <p:spPr>
          <a:xfrm>
            <a:off x="427038" y="632779"/>
            <a:ext cx="11571287" cy="411162"/>
          </a:xfrm>
        </p:spPr>
        <p:txBody>
          <a:bodyPr/>
          <a:lstStyle/>
          <a:p>
            <a:r>
              <a:rPr lang="en-US" dirty="0"/>
              <a:t>Demonstration: Onboarding machines for management</a:t>
            </a:r>
          </a:p>
        </p:txBody>
      </p:sp>
      <p:pic>
        <p:nvPicPr>
          <p:cNvPr id="5" name="Picture 4" descr="Icon of a webpage showing a product symbol">
            <a:extLst>
              <a:ext uri="{FF2B5EF4-FFF2-40B4-BE49-F238E27FC236}">
                <a16:creationId xmlns:a16="http://schemas.microsoft.com/office/drawing/2014/main" id="{569D7969-529D-457C-8CE4-2E1E5B99D0FE}"/>
              </a:ext>
            </a:extLst>
          </p:cNvPr>
          <p:cNvPicPr>
            <a:picLocks noChangeAspect="1"/>
          </p:cNvPicPr>
          <p:nvPr/>
        </p:nvPicPr>
        <p:blipFill>
          <a:blip r:embed="rId3"/>
          <a:stretch>
            <a:fillRect/>
          </a:stretch>
        </p:blipFill>
        <p:spPr>
          <a:xfrm>
            <a:off x="456746" y="1720501"/>
            <a:ext cx="950976" cy="950976"/>
          </a:xfrm>
          <a:prstGeom prst="rect">
            <a:avLst/>
          </a:prstGeom>
        </p:spPr>
      </p:pic>
      <p:sp>
        <p:nvSpPr>
          <p:cNvPr id="10" name="TextBox 9">
            <a:extLst>
              <a:ext uri="{FF2B5EF4-FFF2-40B4-BE49-F238E27FC236}">
                <a16:creationId xmlns:a16="http://schemas.microsoft.com/office/drawing/2014/main" id="{7BBC56A8-ECBB-47CD-B498-76D281CC80E1}"/>
              </a:ext>
            </a:extLst>
          </p:cNvPr>
          <p:cNvSpPr txBox="1"/>
          <p:nvPr/>
        </p:nvSpPr>
        <p:spPr>
          <a:xfrm>
            <a:off x="1676400" y="1826657"/>
            <a:ext cx="10323576" cy="738664"/>
          </a:xfrm>
          <a:prstGeom prst="rect">
            <a:avLst/>
          </a:prstGeom>
          <a:noFill/>
        </p:spPr>
        <p:txBody>
          <a:bodyPr wrap="square" lIns="0" tIns="0" rIns="0" bIns="0" rtlCol="0">
            <a:spAutoFit/>
          </a:bodyPr>
          <a:lstStyle/>
          <a:p>
            <a:r>
              <a:rPr lang="en-US" sz="2400" dirty="0"/>
              <a:t>This walkthrough will follow on from the last walkthrough and will </a:t>
            </a:r>
            <a:br>
              <a:rPr lang="en-US" sz="2400" dirty="0"/>
            </a:br>
            <a:r>
              <a:rPr lang="en-US" sz="2400" dirty="0"/>
              <a:t>on-board virtual machines for management</a:t>
            </a:r>
          </a:p>
        </p:txBody>
      </p:sp>
      <p:cxnSp>
        <p:nvCxnSpPr>
          <p:cNvPr id="11" name="Straight Connector 10">
            <a:extLst>
              <a:ext uri="{FF2B5EF4-FFF2-40B4-BE49-F238E27FC236}">
                <a16:creationId xmlns:a16="http://schemas.microsoft.com/office/drawing/2014/main" id="{47415D1B-D005-493F-A8E8-1176D77E81F2}"/>
              </a:ext>
              <a:ext uri="{C183D7F6-B498-43B3-948B-1728B52AA6E4}">
                <adec:decorative xmlns:adec="http://schemas.microsoft.com/office/drawing/2017/decorative" val="1"/>
              </a:ext>
            </a:extLst>
          </p:cNvPr>
          <p:cNvCxnSpPr>
            <a:cxnSpLocks/>
          </p:cNvCxnSpPr>
          <p:nvPr/>
        </p:nvCxnSpPr>
        <p:spPr>
          <a:xfrm>
            <a:off x="1676400" y="3157522"/>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document with a checkmark">
            <a:extLst>
              <a:ext uri="{FF2B5EF4-FFF2-40B4-BE49-F238E27FC236}">
                <a16:creationId xmlns:a16="http://schemas.microsoft.com/office/drawing/2014/main" id="{F2F5216C-4CB6-47A7-9FD2-5208C89682B9}"/>
              </a:ext>
            </a:extLst>
          </p:cNvPr>
          <p:cNvPicPr>
            <a:picLocks noChangeAspect="1"/>
          </p:cNvPicPr>
          <p:nvPr/>
        </p:nvPicPr>
        <p:blipFill>
          <a:blip r:embed="rId4"/>
          <a:stretch>
            <a:fillRect/>
          </a:stretch>
        </p:blipFill>
        <p:spPr>
          <a:xfrm>
            <a:off x="456746" y="3643566"/>
            <a:ext cx="950976" cy="950976"/>
          </a:xfrm>
          <a:prstGeom prst="rect">
            <a:avLst/>
          </a:prstGeom>
        </p:spPr>
      </p:pic>
      <p:sp>
        <p:nvSpPr>
          <p:cNvPr id="13" name="TextBox 12">
            <a:extLst>
              <a:ext uri="{FF2B5EF4-FFF2-40B4-BE49-F238E27FC236}">
                <a16:creationId xmlns:a16="http://schemas.microsoft.com/office/drawing/2014/main" id="{9F48C719-3094-46A0-9194-C5B5CB8BA181}"/>
              </a:ext>
            </a:extLst>
          </p:cNvPr>
          <p:cNvSpPr txBox="1"/>
          <p:nvPr/>
        </p:nvSpPr>
        <p:spPr>
          <a:xfrm>
            <a:off x="1676400" y="3565056"/>
            <a:ext cx="10323576" cy="1107996"/>
          </a:xfrm>
          <a:prstGeom prst="rect">
            <a:avLst/>
          </a:prstGeom>
          <a:noFill/>
        </p:spPr>
        <p:txBody>
          <a:bodyPr wrap="square" lIns="0" tIns="0" rIns="0" bIns="0" rtlCol="0">
            <a:spAutoFit/>
          </a:bodyPr>
          <a:lstStyle/>
          <a:p>
            <a:r>
              <a:rPr lang="en-US" sz="2400" spc="-20" dirty="0"/>
              <a:t>You can complete this walkthrough task by completing the steps outlined below, or you can simply read through them, depending on your </a:t>
            </a:r>
            <a:br>
              <a:rPr lang="en-US" sz="2400" spc="-20" dirty="0"/>
            </a:br>
            <a:r>
              <a:rPr lang="en-US" sz="2400" spc="-20" dirty="0"/>
              <a:t>available time</a:t>
            </a:r>
          </a:p>
        </p:txBody>
      </p:sp>
    </p:spTree>
    <p:extLst>
      <p:ext uri="{BB962C8B-B14F-4D97-AF65-F5344CB8AC3E}">
        <p14:creationId xmlns:p14="http://schemas.microsoft.com/office/powerpoint/2010/main" val="177094845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IE" dirty="0"/>
              <a:t>Implement DSC and Linux Automation on Azure</a:t>
            </a:r>
            <a:endParaRPr lang="en-US" dirty="0"/>
          </a:p>
        </p:txBody>
      </p:sp>
      <p:pic>
        <p:nvPicPr>
          <p:cNvPr id="4" name="Picture 3" descr="Icon of a screen with line charts">
            <a:extLst>
              <a:ext uri="{FF2B5EF4-FFF2-40B4-BE49-F238E27FC236}">
                <a16:creationId xmlns:a16="http://schemas.microsoft.com/office/drawing/2014/main" id="{D1964638-6C60-4F8E-B5BD-7A4C8FC58227}"/>
              </a:ext>
            </a:extLst>
          </p:cNvPr>
          <p:cNvPicPr>
            <a:picLocks noChangeAspect="1"/>
          </p:cNvPicPr>
          <p:nvPr/>
        </p:nvPicPr>
        <p:blipFill>
          <a:blip r:embed="rId3"/>
          <a:stretch>
            <a:fillRect/>
          </a:stretch>
        </p:blipFill>
        <p:spPr>
          <a:xfrm>
            <a:off x="456746" y="1778843"/>
            <a:ext cx="950976" cy="950976"/>
          </a:xfrm>
          <a:prstGeom prst="rect">
            <a:avLst/>
          </a:prstGeom>
        </p:spPr>
      </p:pic>
      <p:sp>
        <p:nvSpPr>
          <p:cNvPr id="10" name="TextBox 9" descr="Icon of a document">
            <a:extLst>
              <a:ext uri="{FF2B5EF4-FFF2-40B4-BE49-F238E27FC236}">
                <a16:creationId xmlns:a16="http://schemas.microsoft.com/office/drawing/2014/main" id="{4E0AE97C-0565-41AD-9EB3-B88429F8455B}"/>
              </a:ext>
            </a:extLst>
          </p:cNvPr>
          <p:cNvSpPr txBox="1"/>
          <p:nvPr/>
        </p:nvSpPr>
        <p:spPr>
          <a:xfrm>
            <a:off x="1685862" y="1778843"/>
            <a:ext cx="10323576" cy="3323987"/>
          </a:xfrm>
          <a:prstGeom prst="rect">
            <a:avLst/>
          </a:prstGeom>
          <a:noFill/>
        </p:spPr>
        <p:txBody>
          <a:bodyPr wrap="square" lIns="0" tIns="0" rIns="0" bIns="0" rtlCol="0">
            <a:spAutoFit/>
          </a:bodyPr>
          <a:lstStyle/>
          <a:p>
            <a:r>
              <a:rPr lang="en-IE" sz="2400" dirty="0">
                <a:latin typeface="+mj-lt"/>
              </a:rPr>
              <a:t>The following </a:t>
            </a:r>
            <a:r>
              <a:rPr lang="en-IE" sz="2400" noProof="1">
                <a:latin typeface="+mj-lt"/>
              </a:rPr>
              <a:t>Linux</a:t>
            </a:r>
            <a:r>
              <a:rPr lang="en-IE" sz="2400" dirty="0">
                <a:latin typeface="+mj-lt"/>
              </a:rPr>
              <a:t> operating system versions are currently supported by both PowerShell DSC and Azure Automation DSC:</a:t>
            </a:r>
          </a:p>
          <a:p>
            <a:endParaRPr lang="en-US" sz="2400" i="1" dirty="0">
              <a:latin typeface="+mj-lt"/>
            </a:endParaRPr>
          </a:p>
          <a:p>
            <a:pPr algn="l"/>
            <a:r>
              <a:rPr lang="en-US" sz="2400" b="0" i="0" dirty="0">
                <a:solidFill>
                  <a:srgbClr val="171717"/>
                </a:solidFill>
                <a:effectLst/>
                <a:latin typeface="Segoe UI" panose="020B0502040204020203" pitchFamily="34" charset="0"/>
              </a:rPr>
              <a:t>CentOS 6, 7, and 8 (x64)</a:t>
            </a:r>
          </a:p>
          <a:p>
            <a:pPr algn="l"/>
            <a:r>
              <a:rPr lang="en-US" sz="2400" b="0" i="0" dirty="0">
                <a:solidFill>
                  <a:srgbClr val="171717"/>
                </a:solidFill>
                <a:effectLst/>
                <a:latin typeface="Segoe UI" panose="020B0502040204020203" pitchFamily="34" charset="0"/>
              </a:rPr>
              <a:t>Debian GNU/Linux 8, 9, and 10 (x64)</a:t>
            </a:r>
          </a:p>
          <a:p>
            <a:pPr algn="l"/>
            <a:r>
              <a:rPr lang="en-US" sz="2400" b="0" i="0" dirty="0">
                <a:solidFill>
                  <a:srgbClr val="171717"/>
                </a:solidFill>
                <a:effectLst/>
                <a:latin typeface="Segoe UI" panose="020B0502040204020203" pitchFamily="34" charset="0"/>
              </a:rPr>
              <a:t>Oracle Linux 6 and 7 (x64)</a:t>
            </a:r>
          </a:p>
          <a:p>
            <a:pPr algn="l"/>
            <a:r>
              <a:rPr lang="en-US" sz="2400" b="0" i="0" dirty="0">
                <a:solidFill>
                  <a:srgbClr val="171717"/>
                </a:solidFill>
                <a:effectLst/>
                <a:latin typeface="Segoe UI" panose="020B0502040204020203" pitchFamily="34" charset="0"/>
              </a:rPr>
              <a:t>Red Hat Enterprise Linux Server 6, 7, and 8 (x64)</a:t>
            </a:r>
          </a:p>
          <a:p>
            <a:pPr algn="l"/>
            <a:r>
              <a:rPr lang="en-US" sz="2400" b="0" i="0" dirty="0">
                <a:solidFill>
                  <a:srgbClr val="171717"/>
                </a:solidFill>
                <a:effectLst/>
                <a:latin typeface="Segoe UI" panose="020B0502040204020203" pitchFamily="34" charset="0"/>
              </a:rPr>
              <a:t>SUSE Linux Enterprise Server 12 and 15 (x64)</a:t>
            </a:r>
          </a:p>
          <a:p>
            <a:pPr algn="l"/>
            <a:r>
              <a:rPr lang="en-US" sz="2400" b="0" i="0" dirty="0">
                <a:solidFill>
                  <a:srgbClr val="171717"/>
                </a:solidFill>
                <a:effectLst/>
                <a:latin typeface="Segoe UI" panose="020B0502040204020203" pitchFamily="34" charset="0"/>
              </a:rPr>
              <a:t>Ubuntu Server 14.04 LTS, 16.04 LTS, 18.04 LTS, and 20.04 LTS (x64)</a:t>
            </a:r>
          </a:p>
        </p:txBody>
      </p:sp>
    </p:spTree>
    <p:extLst>
      <p:ext uri="{BB962C8B-B14F-4D97-AF65-F5344CB8AC3E}">
        <p14:creationId xmlns:p14="http://schemas.microsoft.com/office/powerpoint/2010/main" val="235975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951" y="3243000"/>
            <a:ext cx="9070923" cy="508524"/>
          </a:xfrm>
          <a:noFill/>
        </p:spPr>
        <p:txBody>
          <a:bodyPr vert="horz" wrap="square" lIns="0" tIns="0" rIns="0" bIns="0" rtlCol="0" anchor="ctr" anchorCtr="0">
            <a:spAutoFit/>
          </a:bodyPr>
          <a:lstStyle/>
          <a:p>
            <a:r>
              <a:rPr lang="en-US" dirty="0"/>
              <a:t>Labs</a:t>
            </a:r>
          </a:p>
        </p:txBody>
      </p:sp>
      <p:pic>
        <p:nvPicPr>
          <p:cNvPr id="3" name="Picture 2" descr="Icon of a lab flask">
            <a:extLst>
              <a:ext uri="{FF2B5EF4-FFF2-40B4-BE49-F238E27FC236}">
                <a16:creationId xmlns:a16="http://schemas.microsoft.com/office/drawing/2014/main" id="{04837958-1F7F-4965-A6E5-3C1E39ACB41F}"/>
              </a:ext>
            </a:extLst>
          </p:cNvPr>
          <p:cNvPicPr>
            <a:picLocks noChangeAspect="1"/>
          </p:cNvPicPr>
          <p:nvPr/>
        </p:nvPicPr>
        <p:blipFill>
          <a:blip r:embed="rId3"/>
          <a:stretch>
            <a:fillRect/>
          </a:stretch>
        </p:blipFill>
        <p:spPr>
          <a:xfrm>
            <a:off x="10529768" y="2921000"/>
            <a:ext cx="792480" cy="1152524"/>
          </a:xfrm>
          <a:prstGeom prst="rect">
            <a:avLst/>
          </a:prstGeom>
        </p:spPr>
      </p:pic>
    </p:spTree>
    <p:extLst>
      <p:ext uri="{BB962C8B-B14F-4D97-AF65-F5344CB8AC3E}">
        <p14:creationId xmlns:p14="http://schemas.microsoft.com/office/powerpoint/2010/main" val="331663832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Lab: Deployments using Azure Resource Manager templates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create an Azure Resource Manager template and modularize it by using a linked template. You will then modify the main deployment template to call the linked template and updated dependencies, and finally deploy the templates to Azure.</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1325" y="3628572"/>
            <a:ext cx="5543550" cy="2934508"/>
          </a:xfrm>
        </p:spPr>
        <p:txBody>
          <a:bodyPr/>
          <a:lstStyle/>
          <a:p>
            <a:r>
              <a:rPr lang="en-US" dirty="0"/>
              <a:t>Objectives:</a:t>
            </a:r>
          </a:p>
          <a:p>
            <a:pPr marL="342900" indent="-342900">
              <a:buFont typeface="Arial" panose="020B0604020202020204" pitchFamily="34" charset="0"/>
              <a:buChar char="•"/>
            </a:pPr>
            <a:r>
              <a:rPr lang="en-US" sz="1800" dirty="0"/>
              <a:t>Create Resource Manager template</a:t>
            </a:r>
          </a:p>
          <a:p>
            <a:pPr marL="342900" indent="-342900">
              <a:buFont typeface="Arial" panose="020B0604020202020204" pitchFamily="34" charset="0"/>
              <a:buChar char="•"/>
            </a:pPr>
            <a:r>
              <a:rPr lang="en-US" sz="1800" dirty="0"/>
              <a:t>Create a Linked template for storage resources</a:t>
            </a:r>
          </a:p>
          <a:p>
            <a:pPr marL="342900" indent="-342900">
              <a:buFont typeface="Arial" panose="020B0604020202020204" pitchFamily="34" charset="0"/>
              <a:buChar char="•"/>
            </a:pPr>
            <a:r>
              <a:rPr lang="en-US" sz="1800" dirty="0"/>
              <a:t>Upload Linked Template to Azure Blob Storage and generate SAS token</a:t>
            </a:r>
          </a:p>
          <a:p>
            <a:pPr marL="342900" indent="-342900">
              <a:buFont typeface="Arial" panose="020B0604020202020204" pitchFamily="34" charset="0"/>
              <a:buChar char="•"/>
            </a:pPr>
            <a:r>
              <a:rPr lang="en-US" sz="1800" dirty="0"/>
              <a:t>Modify the main template to call Linked template</a:t>
            </a:r>
          </a:p>
          <a:p>
            <a:pPr marL="342900" indent="-342900">
              <a:buFont typeface="Arial" panose="020B0604020202020204" pitchFamily="34" charset="0"/>
              <a:buChar char="•"/>
            </a:pPr>
            <a:r>
              <a:rPr lang="en-US" sz="1800" dirty="0"/>
              <a:t>Modify main template to update dependencies</a:t>
            </a:r>
          </a:p>
          <a:p>
            <a:pPr marL="342900" indent="-342900">
              <a:buFont typeface="Arial" panose="020B0604020202020204" pitchFamily="34" charset="0"/>
              <a:buChar char="•"/>
            </a:pPr>
            <a:r>
              <a:rPr lang="en-US" sz="1800" dirty="0"/>
              <a:t>Deploy resources to Azure using linked templates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628571"/>
            <a:ext cx="5544766" cy="2934507"/>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1409614501"/>
              </p:ext>
            </p:extLst>
          </p:nvPr>
        </p:nvGraphicFramePr>
        <p:xfrm>
          <a:off x="7723403" y="4050097"/>
          <a:ext cx="3027304" cy="20182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951" y="2998664"/>
            <a:ext cx="9070923" cy="997196"/>
          </a:xfrm>
        </p:spPr>
        <p:txBody>
          <a:bodyPr/>
          <a:lstStyle/>
          <a:p>
            <a:r>
              <a:rPr lang="en-US" dirty="0"/>
              <a:t>Module 01: Explore infrastructure as code and configuration management</a:t>
            </a:r>
          </a:p>
        </p:txBody>
      </p:sp>
      <p:pic>
        <p:nvPicPr>
          <p:cNvPr id="3" name="Picture 2" descr="Icon of a cloud with multiples lines extending from it">
            <a:extLst>
              <a:ext uri="{FF2B5EF4-FFF2-40B4-BE49-F238E27FC236}">
                <a16:creationId xmlns:a16="http://schemas.microsoft.com/office/drawing/2014/main" id="{6D4E6A64-1371-4862-B799-F6FB76E84CE7}"/>
              </a:ext>
            </a:extLst>
          </p:cNvPr>
          <p:cNvPicPr>
            <a:picLocks noChangeAspect="1"/>
          </p:cNvPicPr>
          <p:nvPr/>
        </p:nvPicPr>
        <p:blipFill>
          <a:blip r:embed="rId3">
            <a:clrChange>
              <a:clrFrom>
                <a:srgbClr val="FFFFFF"/>
              </a:clrFrom>
              <a:clrTo>
                <a:srgbClr val="FFFFFF">
                  <a:alpha val="0"/>
                </a:srgbClr>
              </a:clrTo>
            </a:clrChange>
          </a:blip>
          <a:srcRect/>
          <a:stretch/>
        </p:blipFill>
        <p:spPr>
          <a:xfrm>
            <a:off x="10446227" y="2971800"/>
            <a:ext cx="1050924" cy="1050924"/>
          </a:xfrm>
          <a:prstGeom prst="rect">
            <a:avLst/>
          </a:prstGeom>
        </p:spPr>
      </p:pic>
    </p:spTree>
    <p:extLst>
      <p:ext uri="{BB962C8B-B14F-4D97-AF65-F5344CB8AC3E}">
        <p14:creationId xmlns:p14="http://schemas.microsoft.com/office/powerpoint/2010/main" val="262478556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a:noFill/>
        </p:spPr>
        <p:txBody>
          <a:bodyPr vert="horz" wrap="square" lIns="0" tIns="0" rIns="0" bIns="0" rtlCol="0" anchor="ctr" anchorCtr="0">
            <a:spAutoFit/>
          </a:bodyPr>
          <a:lstStyle/>
          <a:p>
            <a:r>
              <a:rPr lang="en-US" dirty="0"/>
              <a:t>Learning Path review and takeaways</a:t>
            </a:r>
          </a:p>
        </p:txBody>
      </p:sp>
      <p:pic>
        <p:nvPicPr>
          <p:cNvPr id="2" name="Picture 1" descr="Icon of a document with a checkmark">
            <a:extLst>
              <a:ext uri="{FF2B5EF4-FFF2-40B4-BE49-F238E27FC236}">
                <a16:creationId xmlns:a16="http://schemas.microsoft.com/office/drawing/2014/main" id="{69FA0D7B-FAF0-4127-B1F0-41D36C5D77F6}"/>
              </a:ext>
            </a:extLst>
          </p:cNvPr>
          <p:cNvPicPr>
            <a:picLocks noChangeAspect="1"/>
          </p:cNvPicPr>
          <p:nvPr/>
        </p:nvPicPr>
        <p:blipFill>
          <a:blip r:embed="rId2"/>
          <a:stretch>
            <a:fillRect/>
          </a:stretch>
        </p:blipFill>
        <p:spPr>
          <a:xfrm>
            <a:off x="10544427" y="2997200"/>
            <a:ext cx="687688" cy="1000122"/>
          </a:xfrm>
          <a:prstGeom prst="rect">
            <a:avLst/>
          </a:prstGeom>
        </p:spPr>
      </p:pic>
    </p:spTree>
    <p:extLst>
      <p:ext uri="{BB962C8B-B14F-4D97-AF65-F5344CB8AC3E}">
        <p14:creationId xmlns:p14="http://schemas.microsoft.com/office/powerpoint/2010/main" val="56420107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 of a cloud with multiples lines extending from it">
            <a:extLst>
              <a:ext uri="{FF2B5EF4-FFF2-40B4-BE49-F238E27FC236}">
                <a16:creationId xmlns:a16="http://schemas.microsoft.com/office/drawing/2014/main" id="{39066287-7B97-4BA4-A29B-1B82733439B4}"/>
              </a:ext>
            </a:extLst>
          </p:cNvPr>
          <p:cNvPicPr>
            <a:picLocks noChangeAspect="1"/>
          </p:cNvPicPr>
          <p:nvPr/>
        </p:nvPicPr>
        <p:blipFill>
          <a:blip r:embed="rId3"/>
          <a:stretch>
            <a:fillRect/>
          </a:stretch>
        </p:blipFill>
        <p:spPr>
          <a:xfrm>
            <a:off x="461758" y="1597908"/>
            <a:ext cx="950976" cy="950976"/>
          </a:xfrm>
          <a:prstGeom prst="rect">
            <a:avLst/>
          </a:prstGeom>
        </p:spPr>
      </p:pic>
      <p:sp>
        <p:nvSpPr>
          <p:cNvPr id="7" name="Rectangle 6">
            <a:extLst>
              <a:ext uri="{FF2B5EF4-FFF2-40B4-BE49-F238E27FC236}">
                <a16:creationId xmlns:a16="http://schemas.microsoft.com/office/drawing/2014/main" id="{32C26526-6C9D-4B0B-B335-529FCBAC4D91}"/>
              </a:ext>
              <a:ext uri="{C183D7F6-B498-43B3-948B-1728B52AA6E4}">
                <adec:decorative xmlns:adec="http://schemas.microsoft.com/office/drawing/2017/decorative" val="0"/>
              </a:ext>
            </a:extLst>
          </p:cNvPr>
          <p:cNvSpPr/>
          <p:nvPr/>
        </p:nvSpPr>
        <p:spPr>
          <a:xfrm>
            <a:off x="1687100" y="1919508"/>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solidFill>
                  <a:schemeClr val="tx1"/>
                </a:solidFill>
              </a:rPr>
              <a:t>Apply infrastructure and configuration as code principles</a:t>
            </a:r>
          </a:p>
        </p:txBody>
      </p:sp>
      <p:cxnSp>
        <p:nvCxnSpPr>
          <p:cNvPr id="6" name="Straight Connector 5">
            <a:extLst>
              <a:ext uri="{FF2B5EF4-FFF2-40B4-BE49-F238E27FC236}">
                <a16:creationId xmlns:a16="http://schemas.microsoft.com/office/drawing/2014/main" id="{3B1CB941-BCC9-464E-AE45-784BA1852AF5}"/>
              </a:ext>
              <a:ext uri="{C183D7F6-B498-43B3-948B-1728B52AA6E4}">
                <adec:decorative xmlns:adec="http://schemas.microsoft.com/office/drawing/2017/decorative" val="1"/>
              </a:ext>
            </a:extLst>
          </p:cNvPr>
          <p:cNvCxnSpPr>
            <a:cxnSpLocks/>
          </p:cNvCxnSpPr>
          <p:nvPr/>
        </p:nvCxnSpPr>
        <p:spPr>
          <a:xfrm>
            <a:off x="1687100" y="2814330"/>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three squares and a cloud">
            <a:extLst>
              <a:ext uri="{FF2B5EF4-FFF2-40B4-BE49-F238E27FC236}">
                <a16:creationId xmlns:a16="http://schemas.microsoft.com/office/drawing/2014/main" id="{85FA41FC-BBAD-47BE-9C8B-E15549446C4D}"/>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48890" y="3079776"/>
            <a:ext cx="950976" cy="950976"/>
          </a:xfrm>
          <a:prstGeom prst="rect">
            <a:avLst/>
          </a:prstGeom>
        </p:spPr>
      </p:pic>
      <p:sp>
        <p:nvSpPr>
          <p:cNvPr id="13" name="Rectangle 12">
            <a:extLst>
              <a:ext uri="{FF2B5EF4-FFF2-40B4-BE49-F238E27FC236}">
                <a16:creationId xmlns:a16="http://schemas.microsoft.com/office/drawing/2014/main" id="{7859A249-5976-42DF-BC26-D2CB686E1787}"/>
              </a:ext>
            </a:extLst>
          </p:cNvPr>
          <p:cNvSpPr/>
          <p:nvPr/>
        </p:nvSpPr>
        <p:spPr>
          <a:xfrm>
            <a:off x="1687100" y="3238062"/>
            <a:ext cx="10323576"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dirty="0">
                <a:solidFill>
                  <a:schemeClr val="tx1"/>
                </a:solidFill>
              </a:rPr>
              <a:t>Deploy and manage infrastructure using Microsoft automation technologies such as ARM templates, Azure CLI, DSC and Azure Automation</a:t>
            </a:r>
          </a:p>
        </p:txBody>
      </p:sp>
      <p:sp>
        <p:nvSpPr>
          <p:cNvPr id="11" name="Title 1">
            <a:extLst>
              <a:ext uri="{FF2B5EF4-FFF2-40B4-BE49-F238E27FC236}">
                <a16:creationId xmlns:a16="http://schemas.microsoft.com/office/drawing/2014/main" id="{87F1CD62-3B3E-4074-AAC2-764D41F71E7C}"/>
              </a:ext>
            </a:extLst>
          </p:cNvPr>
          <p:cNvSpPr>
            <a:spLocks noGrp="1"/>
          </p:cNvSpPr>
          <p:nvPr>
            <p:ph type="title"/>
          </p:nvPr>
        </p:nvSpPr>
        <p:spPr>
          <a:xfrm>
            <a:off x="427038" y="632779"/>
            <a:ext cx="11571287" cy="411162"/>
          </a:xfrm>
        </p:spPr>
        <p:txBody>
          <a:bodyPr/>
          <a:lstStyle/>
          <a:p>
            <a:r>
              <a:rPr lang="en-US"/>
              <a:t>What did you learn?</a:t>
            </a:r>
          </a:p>
        </p:txBody>
      </p:sp>
    </p:spTree>
    <p:extLst>
      <p:ext uri="{BB962C8B-B14F-4D97-AF65-F5344CB8AC3E}">
        <p14:creationId xmlns:p14="http://schemas.microsoft.com/office/powerpoint/2010/main" val="283239176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27038" y="632779"/>
            <a:ext cx="11571287" cy="411162"/>
          </a:xfrm>
        </p:spPr>
        <p:txBody>
          <a:bodyPr/>
          <a:lstStyle/>
          <a:p>
            <a:r>
              <a:rPr lang="en-US" dirty="0"/>
              <a:t>Learning Path review questions</a:t>
            </a:r>
          </a:p>
        </p:txBody>
      </p:sp>
      <p:pic>
        <p:nvPicPr>
          <p:cNvPr id="13" name="Picture 12">
            <a:extLst>
              <a:ext uri="{FF2B5EF4-FFF2-40B4-BE49-F238E27FC236}">
                <a16:creationId xmlns:a16="http://schemas.microsoft.com/office/drawing/2014/main" id="{77F66C22-4D9F-461B-B46A-BA2575957D2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915924" cy="915924"/>
          </a:xfrm>
          <a:prstGeom prst="rect">
            <a:avLst/>
          </a:prstGeom>
        </p:spPr>
      </p:pic>
      <p:sp>
        <p:nvSpPr>
          <p:cNvPr id="18" name="Oval 17">
            <a:extLst>
              <a:ext uri="{FF2B5EF4-FFF2-40B4-BE49-F238E27FC236}">
                <a16:creationId xmlns:a16="http://schemas.microsoft.com/office/drawing/2014/main" id="{01ED85C3-2367-4962-9BCF-D331D9F4CDCB}"/>
              </a:ext>
            </a:extLst>
          </p:cNvPr>
          <p:cNvSpPr/>
          <p:nvPr/>
        </p:nvSpPr>
        <p:spPr bwMode="auto">
          <a:xfrm rot="10800000" flipV="1">
            <a:off x="499585" y="126036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a:t>
            </a:r>
          </a:p>
        </p:txBody>
      </p:sp>
      <p:sp>
        <p:nvSpPr>
          <p:cNvPr id="19" name="Rectangle 18">
            <a:extLst>
              <a:ext uri="{FF2B5EF4-FFF2-40B4-BE49-F238E27FC236}">
                <a16:creationId xmlns:a16="http://schemas.microsoft.com/office/drawing/2014/main" id="{697FCDE6-9BE8-4290-B04B-D646BAED038D}"/>
              </a:ext>
            </a:extLst>
          </p:cNvPr>
          <p:cNvSpPr/>
          <p:nvPr/>
        </p:nvSpPr>
        <p:spPr>
          <a:xfrm>
            <a:off x="1567543" y="133013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What benefits can you achieve by modularizing your infrastructure and configuration resources?</a:t>
            </a:r>
          </a:p>
        </p:txBody>
      </p:sp>
      <p:cxnSp>
        <p:nvCxnSpPr>
          <p:cNvPr id="20" name="Straight Connector 19">
            <a:extLst>
              <a:ext uri="{FF2B5EF4-FFF2-40B4-BE49-F238E27FC236}">
                <a16:creationId xmlns:a16="http://schemas.microsoft.com/office/drawing/2014/main" id="{C8B7F290-C65E-489C-A5F0-C11C44F52CC7}"/>
              </a:ext>
              <a:ext uri="{C183D7F6-B498-43B3-948B-1728B52AA6E4}">
                <adec:decorative xmlns:adec="http://schemas.microsoft.com/office/drawing/2017/decorative" val="1"/>
              </a:ext>
            </a:extLst>
          </p:cNvPr>
          <p:cNvCxnSpPr>
            <a:cxnSpLocks/>
          </p:cNvCxnSpPr>
          <p:nvPr/>
        </p:nvCxnSpPr>
        <p:spPr>
          <a:xfrm>
            <a:off x="1567543" y="220503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9D643E60-56B1-4A0D-905E-0B44B0BDC70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01923"/>
            <a:ext cx="915924" cy="915924"/>
          </a:xfrm>
          <a:prstGeom prst="rect">
            <a:avLst/>
          </a:prstGeom>
        </p:spPr>
      </p:pic>
      <p:sp>
        <p:nvSpPr>
          <p:cNvPr id="22" name="Oval 21">
            <a:extLst>
              <a:ext uri="{FF2B5EF4-FFF2-40B4-BE49-F238E27FC236}">
                <a16:creationId xmlns:a16="http://schemas.microsoft.com/office/drawing/2014/main" id="{15429CD8-92EF-4F11-ABE8-86A4887468C4}"/>
              </a:ext>
            </a:extLst>
          </p:cNvPr>
          <p:cNvSpPr/>
          <p:nvPr/>
        </p:nvSpPr>
        <p:spPr bwMode="auto">
          <a:xfrm rot="10800000" flipV="1">
            <a:off x="499585" y="2370460"/>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2</a:t>
            </a:r>
          </a:p>
        </p:txBody>
      </p:sp>
      <p:sp>
        <p:nvSpPr>
          <p:cNvPr id="23" name="Rectangle 22">
            <a:extLst>
              <a:ext uri="{FF2B5EF4-FFF2-40B4-BE49-F238E27FC236}">
                <a16:creationId xmlns:a16="http://schemas.microsoft.com/office/drawing/2014/main" id="{1055AB62-F499-4142-B8D8-A1238CC00E51}"/>
              </a:ext>
            </a:extLst>
          </p:cNvPr>
          <p:cNvSpPr/>
          <p:nvPr/>
        </p:nvSpPr>
        <p:spPr>
          <a:xfrm>
            <a:off x="1567543" y="243984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method of approach for implementing Infrastructure as Code states what the final state of an environment should be without defining how it should be achieved?</a:t>
            </a:r>
          </a:p>
        </p:txBody>
      </p:sp>
      <p:cxnSp>
        <p:nvCxnSpPr>
          <p:cNvPr id="24" name="Straight Connector 23">
            <a:extLst>
              <a:ext uri="{FF2B5EF4-FFF2-40B4-BE49-F238E27FC236}">
                <a16:creationId xmlns:a16="http://schemas.microsoft.com/office/drawing/2014/main" id="{6E4DF9F3-4CEA-40A0-849E-97B82063244C}"/>
              </a:ext>
              <a:ext uri="{C183D7F6-B498-43B3-948B-1728B52AA6E4}">
                <adec:decorative xmlns:adec="http://schemas.microsoft.com/office/drawing/2017/decorative" val="1"/>
              </a:ext>
            </a:extLst>
          </p:cNvPr>
          <p:cNvCxnSpPr>
            <a:cxnSpLocks/>
          </p:cNvCxnSpPr>
          <p:nvPr/>
        </p:nvCxnSpPr>
        <p:spPr>
          <a:xfrm>
            <a:off x="1567543" y="331474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BF4B4E4F-E764-475A-A006-DBD9F5139AA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411633"/>
            <a:ext cx="915924" cy="915924"/>
          </a:xfrm>
          <a:prstGeom prst="rect">
            <a:avLst/>
          </a:prstGeom>
        </p:spPr>
      </p:pic>
      <p:sp>
        <p:nvSpPr>
          <p:cNvPr id="26" name="Oval 25">
            <a:extLst>
              <a:ext uri="{FF2B5EF4-FFF2-40B4-BE49-F238E27FC236}">
                <a16:creationId xmlns:a16="http://schemas.microsoft.com/office/drawing/2014/main" id="{23472324-3D7C-4375-9C17-B80326012798}"/>
              </a:ext>
            </a:extLst>
          </p:cNvPr>
          <p:cNvSpPr/>
          <p:nvPr/>
        </p:nvSpPr>
        <p:spPr bwMode="auto">
          <a:xfrm rot="10800000" flipV="1">
            <a:off x="499585" y="348055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3</a:t>
            </a:r>
          </a:p>
        </p:txBody>
      </p:sp>
      <p:sp>
        <p:nvSpPr>
          <p:cNvPr id="27" name="Rectangle 26">
            <a:extLst>
              <a:ext uri="{FF2B5EF4-FFF2-40B4-BE49-F238E27FC236}">
                <a16:creationId xmlns:a16="http://schemas.microsoft.com/office/drawing/2014/main" id="{DD052174-9EE7-4805-88D1-32201BDC1881}"/>
              </a:ext>
            </a:extLst>
          </p:cNvPr>
          <p:cNvSpPr/>
          <p:nvPr/>
        </p:nvSpPr>
        <p:spPr>
          <a:xfrm>
            <a:off x="1567543" y="354955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term defines the ability to apply one or more operations against a resource, resulting in the same outcome every time?</a:t>
            </a:r>
          </a:p>
        </p:txBody>
      </p:sp>
      <p:cxnSp>
        <p:nvCxnSpPr>
          <p:cNvPr id="28" name="Straight Connector 27">
            <a:extLst>
              <a:ext uri="{FF2B5EF4-FFF2-40B4-BE49-F238E27FC236}">
                <a16:creationId xmlns:a16="http://schemas.microsoft.com/office/drawing/2014/main" id="{E335A983-A338-4528-9D50-A84C7F04BD1E}"/>
              </a:ext>
              <a:ext uri="{C183D7F6-B498-43B3-948B-1728B52AA6E4}">
                <adec:decorative xmlns:adec="http://schemas.microsoft.com/office/drawing/2017/decorative" val="1"/>
              </a:ext>
            </a:extLst>
          </p:cNvPr>
          <p:cNvCxnSpPr>
            <a:cxnSpLocks/>
          </p:cNvCxnSpPr>
          <p:nvPr/>
        </p:nvCxnSpPr>
        <p:spPr>
          <a:xfrm>
            <a:off x="1567543" y="442445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7EFBAED7-A165-4A17-8D0C-9C952199173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21900"/>
            <a:ext cx="915924" cy="915924"/>
          </a:xfrm>
          <a:prstGeom prst="rect">
            <a:avLst/>
          </a:prstGeom>
        </p:spPr>
      </p:pic>
      <p:sp>
        <p:nvSpPr>
          <p:cNvPr id="34" name="Oval 33">
            <a:extLst>
              <a:ext uri="{FF2B5EF4-FFF2-40B4-BE49-F238E27FC236}">
                <a16:creationId xmlns:a16="http://schemas.microsoft.com/office/drawing/2014/main" id="{23BDC0FA-004E-4DBA-9589-66EA97FE152A}"/>
              </a:ext>
            </a:extLst>
          </p:cNvPr>
          <p:cNvSpPr/>
          <p:nvPr/>
        </p:nvSpPr>
        <p:spPr bwMode="auto">
          <a:xfrm rot="10800000" flipV="1">
            <a:off x="499585" y="459081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4</a:t>
            </a:r>
          </a:p>
        </p:txBody>
      </p:sp>
      <p:sp>
        <p:nvSpPr>
          <p:cNvPr id="35" name="Rectangle 34">
            <a:extLst>
              <a:ext uri="{FF2B5EF4-FFF2-40B4-BE49-F238E27FC236}">
                <a16:creationId xmlns:a16="http://schemas.microsoft.com/office/drawing/2014/main" id="{44968A4F-8CBA-4E84-BC5C-765C3E87AEF2}"/>
              </a:ext>
            </a:extLst>
          </p:cNvPr>
          <p:cNvSpPr/>
          <p:nvPr/>
        </p:nvSpPr>
        <p:spPr>
          <a:xfrm>
            <a:off x="1556430" y="4704270"/>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term is the process whereby a set of resources change their state over time from their original state in which they were deployed?</a:t>
            </a:r>
          </a:p>
        </p:txBody>
      </p:sp>
      <p:cxnSp>
        <p:nvCxnSpPr>
          <p:cNvPr id="36" name="Straight Connector 35">
            <a:extLst>
              <a:ext uri="{FF2B5EF4-FFF2-40B4-BE49-F238E27FC236}">
                <a16:creationId xmlns:a16="http://schemas.microsoft.com/office/drawing/2014/main" id="{D91E3358-7326-406B-9784-14E76C3D3F76}"/>
              </a:ext>
              <a:ext uri="{C183D7F6-B498-43B3-948B-1728B52AA6E4}">
                <adec:decorative xmlns:adec="http://schemas.microsoft.com/office/drawing/2017/decorative" val="1"/>
              </a:ext>
            </a:extLst>
          </p:cNvPr>
          <p:cNvCxnSpPr>
            <a:cxnSpLocks/>
          </p:cNvCxnSpPr>
          <p:nvPr/>
        </p:nvCxnSpPr>
        <p:spPr>
          <a:xfrm>
            <a:off x="1556430" y="563214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C90C5BD5-43FB-4B60-84DD-45C392C8DC3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0315" y="5729033"/>
            <a:ext cx="915924" cy="915924"/>
          </a:xfrm>
          <a:prstGeom prst="rect">
            <a:avLst/>
          </a:prstGeom>
        </p:spPr>
      </p:pic>
      <p:sp>
        <p:nvSpPr>
          <p:cNvPr id="38" name="Rectangle 37">
            <a:extLst>
              <a:ext uri="{FF2B5EF4-FFF2-40B4-BE49-F238E27FC236}">
                <a16:creationId xmlns:a16="http://schemas.microsoft.com/office/drawing/2014/main" id="{3CE9C38F-4259-412A-A71E-1892E349F64D}"/>
              </a:ext>
            </a:extLst>
          </p:cNvPr>
          <p:cNvSpPr/>
          <p:nvPr/>
        </p:nvSpPr>
        <p:spPr>
          <a:xfrm>
            <a:off x="1556430" y="586695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Resource Manager deployment mode only deploys whatever is defined in the template, and does not remove or modify any other resources not defined in the template?</a:t>
            </a:r>
          </a:p>
        </p:txBody>
      </p:sp>
      <p:sp>
        <p:nvSpPr>
          <p:cNvPr id="39" name="Oval 38">
            <a:extLst>
              <a:ext uri="{FF2B5EF4-FFF2-40B4-BE49-F238E27FC236}">
                <a16:creationId xmlns:a16="http://schemas.microsoft.com/office/drawing/2014/main" id="{DFD32A20-18C6-4920-A559-79BB611E9D16}"/>
              </a:ext>
            </a:extLst>
          </p:cNvPr>
          <p:cNvSpPr/>
          <p:nvPr/>
        </p:nvSpPr>
        <p:spPr bwMode="auto">
          <a:xfrm rot="10800000" flipV="1">
            <a:off x="488239" y="580231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5</a:t>
            </a:r>
          </a:p>
        </p:txBody>
      </p:sp>
    </p:spTree>
    <p:extLst>
      <p:ext uri="{BB962C8B-B14F-4D97-AF65-F5344CB8AC3E}">
        <p14:creationId xmlns:p14="http://schemas.microsoft.com/office/powerpoint/2010/main" val="112273474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27038" y="632779"/>
            <a:ext cx="11571287" cy="411162"/>
          </a:xfrm>
        </p:spPr>
        <p:txBody>
          <a:bodyPr/>
          <a:lstStyle/>
          <a:p>
            <a:r>
              <a:rPr lang="en-US" dirty="0"/>
              <a:t>Learning Path review questions</a:t>
            </a:r>
          </a:p>
        </p:txBody>
      </p:sp>
      <p:pic>
        <p:nvPicPr>
          <p:cNvPr id="13" name="Picture 12">
            <a:extLst>
              <a:ext uri="{FF2B5EF4-FFF2-40B4-BE49-F238E27FC236}">
                <a16:creationId xmlns:a16="http://schemas.microsoft.com/office/drawing/2014/main" id="{77F66C22-4D9F-461B-B46A-BA2575957D2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7037" y="1345508"/>
            <a:ext cx="915924" cy="915924"/>
          </a:xfrm>
          <a:prstGeom prst="rect">
            <a:avLst/>
          </a:prstGeom>
        </p:spPr>
      </p:pic>
      <p:sp>
        <p:nvSpPr>
          <p:cNvPr id="18" name="Oval 17">
            <a:extLst>
              <a:ext uri="{FF2B5EF4-FFF2-40B4-BE49-F238E27FC236}">
                <a16:creationId xmlns:a16="http://schemas.microsoft.com/office/drawing/2014/main" id="{01ED85C3-2367-4962-9BCF-D331D9F4CDCB}"/>
              </a:ext>
            </a:extLst>
          </p:cNvPr>
          <p:cNvSpPr/>
          <p:nvPr/>
        </p:nvSpPr>
        <p:spPr bwMode="auto">
          <a:xfrm rot="10800000" flipV="1">
            <a:off x="471444" y="1414427"/>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6</a:t>
            </a:r>
          </a:p>
        </p:txBody>
      </p:sp>
      <p:sp>
        <p:nvSpPr>
          <p:cNvPr id="19" name="Rectangle 18">
            <a:extLst>
              <a:ext uri="{FF2B5EF4-FFF2-40B4-BE49-F238E27FC236}">
                <a16:creationId xmlns:a16="http://schemas.microsoft.com/office/drawing/2014/main" id="{697FCDE6-9BE8-4290-B04B-D646BAED038D}"/>
              </a:ext>
            </a:extLst>
          </p:cNvPr>
          <p:cNvSpPr/>
          <p:nvPr/>
        </p:nvSpPr>
        <p:spPr>
          <a:xfrm>
            <a:off x="1567543" y="1460760"/>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How are the dependencies defined in a .bicep file?</a:t>
            </a:r>
          </a:p>
        </p:txBody>
      </p:sp>
      <p:cxnSp>
        <p:nvCxnSpPr>
          <p:cNvPr id="20" name="Straight Connector 19">
            <a:extLst>
              <a:ext uri="{FF2B5EF4-FFF2-40B4-BE49-F238E27FC236}">
                <a16:creationId xmlns:a16="http://schemas.microsoft.com/office/drawing/2014/main" id="{C8B7F290-C65E-489C-A5F0-C11C44F52CC7}"/>
              </a:ext>
              <a:ext uri="{C183D7F6-B498-43B3-948B-1728B52AA6E4}">
                <adec:decorative xmlns:adec="http://schemas.microsoft.com/office/drawing/2017/decorative" val="1"/>
              </a:ext>
            </a:extLst>
          </p:cNvPr>
          <p:cNvCxnSpPr>
            <a:cxnSpLocks/>
          </p:cNvCxnSpPr>
          <p:nvPr/>
        </p:nvCxnSpPr>
        <p:spPr>
          <a:xfrm>
            <a:off x="1567543" y="2335655"/>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643C544-3B11-25AF-7AA6-A9A0FE91337E}"/>
              </a:ext>
            </a:extLst>
          </p:cNvPr>
          <p:cNvGrpSpPr/>
          <p:nvPr/>
        </p:nvGrpSpPr>
        <p:grpSpPr>
          <a:xfrm>
            <a:off x="427037" y="2808667"/>
            <a:ext cx="915924" cy="915924"/>
            <a:chOff x="427037" y="2923211"/>
            <a:chExt cx="915924" cy="915924"/>
          </a:xfrm>
        </p:grpSpPr>
        <p:pic>
          <p:nvPicPr>
            <p:cNvPr id="21" name="Picture 20">
              <a:extLst>
                <a:ext uri="{FF2B5EF4-FFF2-40B4-BE49-F238E27FC236}">
                  <a16:creationId xmlns:a16="http://schemas.microsoft.com/office/drawing/2014/main" id="{9D643E60-56B1-4A0D-905E-0B44B0BDC70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7037" y="2923211"/>
              <a:ext cx="915924" cy="915924"/>
            </a:xfrm>
            <a:prstGeom prst="rect">
              <a:avLst/>
            </a:prstGeom>
          </p:spPr>
        </p:pic>
        <p:sp>
          <p:nvSpPr>
            <p:cNvPr id="22" name="Oval 21">
              <a:extLst>
                <a:ext uri="{FF2B5EF4-FFF2-40B4-BE49-F238E27FC236}">
                  <a16:creationId xmlns:a16="http://schemas.microsoft.com/office/drawing/2014/main" id="{15429CD8-92EF-4F11-ABE8-86A4887468C4}"/>
                </a:ext>
              </a:extLst>
            </p:cNvPr>
            <p:cNvSpPr/>
            <p:nvPr/>
          </p:nvSpPr>
          <p:spPr bwMode="auto">
            <a:xfrm rot="10800000" flipV="1">
              <a:off x="495194" y="2992130"/>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7</a:t>
              </a:r>
            </a:p>
          </p:txBody>
        </p:sp>
      </p:grpSp>
      <p:sp>
        <p:nvSpPr>
          <p:cNvPr id="23" name="Rectangle 22">
            <a:extLst>
              <a:ext uri="{FF2B5EF4-FFF2-40B4-BE49-F238E27FC236}">
                <a16:creationId xmlns:a16="http://schemas.microsoft.com/office/drawing/2014/main" id="{1055AB62-F499-4142-B8D8-A1238CC00E51}"/>
              </a:ext>
            </a:extLst>
          </p:cNvPr>
          <p:cNvSpPr/>
          <p:nvPr/>
        </p:nvSpPr>
        <p:spPr>
          <a:xfrm>
            <a:off x="1567544" y="2752803"/>
            <a:ext cx="9535886" cy="9717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What is the behavior of the </a:t>
            </a:r>
            <a:r>
              <a:rPr lang="en-US" sz="2000" dirty="0" err="1">
                <a:solidFill>
                  <a:schemeClr val="tx1"/>
                </a:solidFill>
              </a:rPr>
              <a:t>webAppName</a:t>
            </a:r>
            <a:r>
              <a:rPr lang="en-US" sz="2000" dirty="0">
                <a:solidFill>
                  <a:schemeClr val="tx1"/>
                </a:solidFill>
              </a:rPr>
              <a:t> parameter for a team that created a template that contains this line: </a:t>
            </a:r>
            <a:br>
              <a:rPr lang="en-US" sz="2000" dirty="0">
                <a:solidFill>
                  <a:schemeClr val="tx1"/>
                </a:solidFill>
              </a:rPr>
            </a:br>
            <a:r>
              <a:rPr lang="en-US" sz="2000" dirty="0">
                <a:solidFill>
                  <a:schemeClr val="tx1"/>
                </a:solidFill>
              </a:rPr>
              <a:t>param </a:t>
            </a:r>
            <a:r>
              <a:rPr lang="en-US" sz="2000" dirty="0" err="1">
                <a:solidFill>
                  <a:schemeClr val="tx1"/>
                </a:solidFill>
              </a:rPr>
              <a:t>webAppName</a:t>
            </a:r>
            <a:r>
              <a:rPr lang="en-US" sz="2000" dirty="0">
                <a:solidFill>
                  <a:schemeClr val="tx1"/>
                </a:solidFill>
              </a:rPr>
              <a:t> string = '</a:t>
            </a:r>
            <a:r>
              <a:rPr lang="en-US" sz="2000" dirty="0" err="1">
                <a:solidFill>
                  <a:schemeClr val="tx1"/>
                </a:solidFill>
              </a:rPr>
              <a:t>mySite</a:t>
            </a:r>
            <a:r>
              <a:rPr lang="en-US" sz="2000" dirty="0">
                <a:solidFill>
                  <a:schemeClr val="tx1"/>
                </a:solidFill>
              </a:rPr>
              <a:t>${</a:t>
            </a:r>
            <a:r>
              <a:rPr lang="en-US" sz="2000" dirty="0" err="1">
                <a:solidFill>
                  <a:schemeClr val="tx1"/>
                </a:solidFill>
              </a:rPr>
              <a:t>uniqueString</a:t>
            </a:r>
            <a:r>
              <a:rPr lang="en-US" sz="2000" dirty="0">
                <a:solidFill>
                  <a:schemeClr val="tx1"/>
                </a:solidFill>
              </a:rPr>
              <a:t>(</a:t>
            </a:r>
            <a:r>
              <a:rPr lang="en-US" sz="2000" dirty="0" err="1">
                <a:solidFill>
                  <a:schemeClr val="tx1"/>
                </a:solidFill>
              </a:rPr>
              <a:t>resourceGroup</a:t>
            </a:r>
            <a:r>
              <a:rPr lang="en-US" sz="2000" dirty="0">
                <a:solidFill>
                  <a:schemeClr val="tx1"/>
                </a:solidFill>
              </a:rPr>
              <a:t>().id)}'?</a:t>
            </a:r>
          </a:p>
        </p:txBody>
      </p:sp>
      <p:cxnSp>
        <p:nvCxnSpPr>
          <p:cNvPr id="24" name="Straight Connector 23">
            <a:extLst>
              <a:ext uri="{FF2B5EF4-FFF2-40B4-BE49-F238E27FC236}">
                <a16:creationId xmlns:a16="http://schemas.microsoft.com/office/drawing/2014/main" id="{6E4DF9F3-4CEA-40A0-849E-97B82063244C}"/>
              </a:ext>
              <a:ext uri="{C183D7F6-B498-43B3-948B-1728B52AA6E4}">
                <adec:decorative xmlns:adec="http://schemas.microsoft.com/office/drawing/2017/decorative" val="1"/>
              </a:ext>
            </a:extLst>
          </p:cNvPr>
          <p:cNvCxnSpPr>
            <a:cxnSpLocks/>
          </p:cNvCxnSpPr>
          <p:nvPr/>
        </p:nvCxnSpPr>
        <p:spPr>
          <a:xfrm>
            <a:off x="1567543" y="4050999"/>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AED930A-D6AA-3FED-C4C0-0B4D1D24214F}"/>
              </a:ext>
            </a:extLst>
          </p:cNvPr>
          <p:cNvGrpSpPr/>
          <p:nvPr/>
        </p:nvGrpSpPr>
        <p:grpSpPr>
          <a:xfrm>
            <a:off x="427037" y="4436376"/>
            <a:ext cx="915924" cy="915924"/>
            <a:chOff x="431428" y="4373527"/>
            <a:chExt cx="915924" cy="915924"/>
          </a:xfrm>
        </p:grpSpPr>
        <p:pic>
          <p:nvPicPr>
            <p:cNvPr id="25" name="Picture 24">
              <a:extLst>
                <a:ext uri="{FF2B5EF4-FFF2-40B4-BE49-F238E27FC236}">
                  <a16:creationId xmlns:a16="http://schemas.microsoft.com/office/drawing/2014/main" id="{BF4B4E4F-E764-475A-A006-DBD9F5139AA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373527"/>
              <a:ext cx="915924" cy="915924"/>
            </a:xfrm>
            <a:prstGeom prst="rect">
              <a:avLst/>
            </a:prstGeom>
          </p:spPr>
        </p:pic>
        <p:sp>
          <p:nvSpPr>
            <p:cNvPr id="26" name="Oval 25">
              <a:extLst>
                <a:ext uri="{FF2B5EF4-FFF2-40B4-BE49-F238E27FC236}">
                  <a16:creationId xmlns:a16="http://schemas.microsoft.com/office/drawing/2014/main" id="{23472324-3D7C-4375-9C17-B80326012798}"/>
                </a:ext>
              </a:extLst>
            </p:cNvPr>
            <p:cNvSpPr/>
            <p:nvPr/>
          </p:nvSpPr>
          <p:spPr bwMode="auto">
            <a:xfrm rot="10800000" flipV="1">
              <a:off x="487710" y="4442446"/>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8</a:t>
              </a:r>
            </a:p>
          </p:txBody>
        </p:sp>
      </p:grpSp>
      <p:sp>
        <p:nvSpPr>
          <p:cNvPr id="27" name="Rectangle 26">
            <a:extLst>
              <a:ext uri="{FF2B5EF4-FFF2-40B4-BE49-F238E27FC236}">
                <a16:creationId xmlns:a16="http://schemas.microsoft.com/office/drawing/2014/main" id="{DD052174-9EE7-4805-88D1-32201BDC1881}"/>
              </a:ext>
            </a:extLst>
          </p:cNvPr>
          <p:cNvSpPr/>
          <p:nvPr/>
        </p:nvSpPr>
        <p:spPr>
          <a:xfrm>
            <a:off x="1567543" y="4574298"/>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How can you reuse a Bicep template in other Bicep templates?</a:t>
            </a:r>
          </a:p>
        </p:txBody>
      </p:sp>
    </p:spTree>
    <p:extLst>
      <p:ext uri="{BB962C8B-B14F-4D97-AF65-F5344CB8AC3E}">
        <p14:creationId xmlns:p14="http://schemas.microsoft.com/office/powerpoint/2010/main" val="3052651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Explore environment deployment</a:t>
            </a:r>
          </a:p>
        </p:txBody>
      </p:sp>
      <p:sp>
        <p:nvSpPr>
          <p:cNvPr id="7" name="Text Placeholder 5">
            <a:extLst>
              <a:ext uri="{FF2B5EF4-FFF2-40B4-BE49-F238E27FC236}">
                <a16:creationId xmlns:a16="http://schemas.microsoft.com/office/drawing/2014/main" id="{FB14D94A-E45D-4E4F-A677-C784F4BD38DF}"/>
              </a:ext>
            </a:extLst>
          </p:cNvPr>
          <p:cNvSpPr txBox="1">
            <a:spLocks/>
          </p:cNvSpPr>
          <p:nvPr/>
        </p:nvSpPr>
        <p:spPr>
          <a:xfrm>
            <a:off x="427038" y="1628785"/>
            <a:ext cx="5724310" cy="4494924"/>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SzTx/>
            </a:pPr>
            <a:r>
              <a:rPr lang="en-US" spc="0" dirty="0">
                <a:solidFill>
                  <a:schemeClr val="tx1"/>
                </a:solidFill>
              </a:rPr>
              <a:t>Manual deployment:</a:t>
            </a:r>
          </a:p>
          <a:p>
            <a:pPr lvl="1">
              <a:spcBef>
                <a:spcPts val="600"/>
              </a:spcBef>
              <a:spcAft>
                <a:spcPts val="300"/>
              </a:spcAft>
            </a:pPr>
            <a:r>
              <a:rPr lang="en-US" dirty="0">
                <a:solidFill>
                  <a:schemeClr val="tx1"/>
                </a:solidFill>
              </a:rPr>
              <a:t>Snowflake servers</a:t>
            </a:r>
          </a:p>
          <a:p>
            <a:pPr lvl="1">
              <a:spcBef>
                <a:spcPts val="600"/>
              </a:spcBef>
              <a:spcAft>
                <a:spcPts val="300"/>
              </a:spcAft>
            </a:pPr>
            <a:r>
              <a:rPr lang="en-US" dirty="0">
                <a:solidFill>
                  <a:schemeClr val="tx1"/>
                </a:solidFill>
              </a:rPr>
              <a:t>Deployment steps vary by environment</a:t>
            </a:r>
          </a:p>
          <a:p>
            <a:pPr lvl="1">
              <a:spcBef>
                <a:spcPts val="600"/>
              </a:spcBef>
              <a:spcAft>
                <a:spcPts val="300"/>
              </a:spcAft>
            </a:pPr>
            <a:r>
              <a:rPr lang="en-US" dirty="0">
                <a:solidFill>
                  <a:schemeClr val="tx1"/>
                </a:solidFill>
              </a:rPr>
              <a:t>More verification steps and more elaborate manual processes</a:t>
            </a:r>
          </a:p>
          <a:p>
            <a:pPr lvl="1">
              <a:spcBef>
                <a:spcPts val="600"/>
              </a:spcBef>
              <a:spcAft>
                <a:spcPts val="300"/>
              </a:spcAft>
            </a:pPr>
            <a:r>
              <a:rPr lang="en-US" dirty="0">
                <a:solidFill>
                  <a:schemeClr val="tx1"/>
                </a:solidFill>
              </a:rPr>
              <a:t>Increased documentation to account </a:t>
            </a:r>
            <a:br>
              <a:rPr lang="en-US" dirty="0">
                <a:solidFill>
                  <a:schemeClr val="tx1"/>
                </a:solidFill>
              </a:rPr>
            </a:br>
            <a:r>
              <a:rPr lang="en-US" dirty="0">
                <a:solidFill>
                  <a:schemeClr val="tx1"/>
                </a:solidFill>
              </a:rPr>
              <a:t>for differences</a:t>
            </a:r>
          </a:p>
          <a:p>
            <a:pPr lvl="1">
              <a:spcBef>
                <a:spcPts val="600"/>
              </a:spcBef>
              <a:spcAft>
                <a:spcPts val="300"/>
              </a:spcAft>
            </a:pPr>
            <a:r>
              <a:rPr lang="en-US" dirty="0">
                <a:solidFill>
                  <a:schemeClr val="tx1"/>
                </a:solidFill>
              </a:rPr>
              <a:t>Deployment on weekends to allow time to recover from errors</a:t>
            </a:r>
          </a:p>
          <a:p>
            <a:pPr lvl="1">
              <a:spcBef>
                <a:spcPts val="600"/>
              </a:spcBef>
              <a:spcAft>
                <a:spcPts val="300"/>
              </a:spcAft>
            </a:pPr>
            <a:r>
              <a:rPr lang="en-US" dirty="0">
                <a:solidFill>
                  <a:schemeClr val="tx1"/>
                </a:solidFill>
              </a:rPr>
              <a:t>Slower release cadence to minimize pain and long weekends</a:t>
            </a:r>
          </a:p>
        </p:txBody>
      </p:sp>
      <p:sp>
        <p:nvSpPr>
          <p:cNvPr id="8" name="Text Placeholder 5">
            <a:extLst>
              <a:ext uri="{FF2B5EF4-FFF2-40B4-BE49-F238E27FC236}">
                <a16:creationId xmlns:a16="http://schemas.microsoft.com/office/drawing/2014/main" id="{7EC2AA13-6285-44F4-8C5D-764E3E6EC20F}"/>
              </a:ext>
            </a:extLst>
          </p:cNvPr>
          <p:cNvSpPr txBox="1">
            <a:spLocks/>
          </p:cNvSpPr>
          <p:nvPr/>
        </p:nvSpPr>
        <p:spPr>
          <a:xfrm>
            <a:off x="6285128" y="1628785"/>
            <a:ext cx="5724310" cy="4494924"/>
          </a:xfrm>
          <a:prstGeom prst="rect">
            <a:avLst/>
          </a:prstGeom>
          <a:solidFill>
            <a:schemeClr val="bg1">
              <a:lumMod val="95000"/>
            </a:schemeClr>
          </a:solidFill>
        </p:spPr>
        <p:txBody>
          <a:bodyPr vert="horz" wrap="square" lIns="182880" tIns="137160" rIns="182880" bIns="13716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0"/>
              </a:spcBef>
              <a:buSzTx/>
              <a:buNone/>
            </a:pPr>
            <a:r>
              <a:rPr lang="en-US" sz="2400" dirty="0">
                <a:solidFill>
                  <a:schemeClr val="tx1"/>
                </a:solidFill>
                <a:latin typeface="Segoe UI Semibold"/>
                <a:cs typeface="+mn-cs"/>
              </a:rPr>
              <a:t>Infrastructure as code:</a:t>
            </a:r>
          </a:p>
          <a:p>
            <a:pPr marL="0" lvl="1" indent="0">
              <a:spcBef>
                <a:spcPts val="600"/>
              </a:spcBef>
              <a:spcAft>
                <a:spcPts val="300"/>
              </a:spcAft>
              <a:buNone/>
            </a:pPr>
            <a:r>
              <a:rPr lang="en-US" dirty="0">
                <a:solidFill>
                  <a:schemeClr val="tx1"/>
                </a:solidFill>
              </a:rPr>
              <a:t>Consistent servers between environments</a:t>
            </a:r>
          </a:p>
          <a:p>
            <a:pPr marL="0" lvl="1" indent="0">
              <a:spcBef>
                <a:spcPts val="600"/>
              </a:spcBef>
              <a:spcAft>
                <a:spcPts val="300"/>
              </a:spcAft>
              <a:buNone/>
            </a:pPr>
            <a:r>
              <a:rPr lang="en-US" dirty="0">
                <a:solidFill>
                  <a:schemeClr val="tx1"/>
                </a:solidFill>
              </a:rPr>
              <a:t>Environments created or scaled easily</a:t>
            </a:r>
          </a:p>
          <a:p>
            <a:pPr marL="0" lvl="1" indent="0">
              <a:spcBef>
                <a:spcPts val="600"/>
              </a:spcBef>
              <a:spcAft>
                <a:spcPts val="300"/>
              </a:spcAft>
              <a:buNone/>
            </a:pPr>
            <a:r>
              <a:rPr lang="en-US" dirty="0">
                <a:solidFill>
                  <a:schemeClr val="tx1"/>
                </a:solidFill>
              </a:rPr>
              <a:t>Fully automate creation and updates of environments</a:t>
            </a:r>
          </a:p>
          <a:p>
            <a:pPr marL="0" lvl="1" indent="0">
              <a:spcBef>
                <a:spcPts val="600"/>
              </a:spcBef>
              <a:spcAft>
                <a:spcPts val="300"/>
              </a:spcAft>
              <a:buNone/>
            </a:pPr>
            <a:r>
              <a:rPr lang="en-US" dirty="0">
                <a:solidFill>
                  <a:schemeClr val="tx1"/>
                </a:solidFill>
              </a:rPr>
              <a:t>Transition to immutable infrastructure</a:t>
            </a:r>
          </a:p>
          <a:p>
            <a:pPr marL="0" lvl="1" indent="0">
              <a:spcBef>
                <a:spcPts val="600"/>
              </a:spcBef>
              <a:spcAft>
                <a:spcPts val="300"/>
              </a:spcAft>
              <a:buNone/>
            </a:pPr>
            <a:r>
              <a:rPr lang="en-US" dirty="0">
                <a:solidFill>
                  <a:schemeClr val="tx1"/>
                </a:solidFill>
              </a:rPr>
              <a:t>Use blue/green deployments</a:t>
            </a:r>
          </a:p>
          <a:p>
            <a:pPr marL="0" lvl="1" indent="0">
              <a:spcBef>
                <a:spcPts val="600"/>
              </a:spcBef>
              <a:spcAft>
                <a:spcPts val="300"/>
              </a:spcAft>
              <a:buNone/>
            </a:pPr>
            <a:r>
              <a:rPr lang="en-US" dirty="0">
                <a:solidFill>
                  <a:schemeClr val="tx1"/>
                </a:solidFill>
              </a:rPr>
              <a:t>Treat servers as commodities, not pets</a:t>
            </a:r>
          </a:p>
        </p:txBody>
      </p:sp>
    </p:spTree>
    <p:extLst>
      <p:ext uri="{BB962C8B-B14F-4D97-AF65-F5344CB8AC3E}">
        <p14:creationId xmlns:p14="http://schemas.microsoft.com/office/powerpoint/2010/main" val="22140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Examine environment configuration</a:t>
            </a:r>
          </a:p>
        </p:txBody>
      </p:sp>
      <p:sp>
        <p:nvSpPr>
          <p:cNvPr id="3" name="Text Placeholder 5">
            <a:extLst>
              <a:ext uri="{FF2B5EF4-FFF2-40B4-BE49-F238E27FC236}">
                <a16:creationId xmlns:a16="http://schemas.microsoft.com/office/drawing/2014/main" id="{ADE66E7D-A1B4-4189-8C09-43BAF7AC704E}"/>
              </a:ext>
            </a:extLst>
          </p:cNvPr>
          <p:cNvSpPr txBox="1">
            <a:spLocks/>
          </p:cNvSpPr>
          <p:nvPr/>
        </p:nvSpPr>
        <p:spPr>
          <a:xfrm>
            <a:off x="427038" y="1628785"/>
            <a:ext cx="5724310" cy="4494924"/>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SzTx/>
            </a:pPr>
            <a:r>
              <a:rPr lang="en-US" spc="0" dirty="0">
                <a:solidFill>
                  <a:schemeClr val="tx1"/>
                </a:solidFill>
              </a:rPr>
              <a:t>Manual configuration:</a:t>
            </a:r>
          </a:p>
          <a:p>
            <a:pPr lvl="1">
              <a:spcBef>
                <a:spcPts val="600"/>
              </a:spcBef>
              <a:spcAft>
                <a:spcPts val="300"/>
              </a:spcAft>
            </a:pPr>
            <a:r>
              <a:rPr lang="en-US" dirty="0">
                <a:solidFill>
                  <a:schemeClr val="tx1"/>
                </a:solidFill>
              </a:rPr>
              <a:t>Configuration bugs difficult to Identify</a:t>
            </a:r>
          </a:p>
          <a:p>
            <a:pPr lvl="1">
              <a:spcBef>
                <a:spcPts val="600"/>
              </a:spcBef>
              <a:spcAft>
                <a:spcPts val="300"/>
              </a:spcAft>
            </a:pPr>
            <a:r>
              <a:rPr lang="en-US" dirty="0">
                <a:solidFill>
                  <a:schemeClr val="tx1"/>
                </a:solidFill>
              </a:rPr>
              <a:t>Error prone</a:t>
            </a:r>
          </a:p>
          <a:p>
            <a:pPr lvl="1">
              <a:spcBef>
                <a:spcPts val="600"/>
              </a:spcBef>
              <a:spcAft>
                <a:spcPts val="300"/>
              </a:spcAft>
            </a:pPr>
            <a:r>
              <a:rPr lang="en-US" dirty="0">
                <a:solidFill>
                  <a:schemeClr val="tx1"/>
                </a:solidFill>
              </a:rPr>
              <a:t>More verification steps and more elaborate manual processes</a:t>
            </a:r>
          </a:p>
          <a:p>
            <a:pPr lvl="1">
              <a:spcBef>
                <a:spcPts val="600"/>
              </a:spcBef>
              <a:spcAft>
                <a:spcPts val="300"/>
              </a:spcAft>
            </a:pPr>
            <a:r>
              <a:rPr lang="en-US" dirty="0">
                <a:solidFill>
                  <a:schemeClr val="tx1"/>
                </a:solidFill>
              </a:rPr>
              <a:t>Increased documentation</a:t>
            </a:r>
          </a:p>
          <a:p>
            <a:pPr lvl="1">
              <a:spcBef>
                <a:spcPts val="600"/>
              </a:spcBef>
              <a:spcAft>
                <a:spcPts val="300"/>
              </a:spcAft>
            </a:pPr>
            <a:r>
              <a:rPr lang="en-US" dirty="0">
                <a:solidFill>
                  <a:schemeClr val="tx1"/>
                </a:solidFill>
              </a:rPr>
              <a:t>Deployment on weekends to allow time to recover from errors</a:t>
            </a:r>
          </a:p>
          <a:p>
            <a:pPr lvl="1">
              <a:spcBef>
                <a:spcPts val="600"/>
              </a:spcBef>
              <a:spcAft>
                <a:spcPts val="300"/>
              </a:spcAft>
            </a:pPr>
            <a:r>
              <a:rPr lang="en-US" dirty="0">
                <a:solidFill>
                  <a:schemeClr val="tx1"/>
                </a:solidFill>
              </a:rPr>
              <a:t>Slower release cadence to minimize requirement for long weekends</a:t>
            </a:r>
          </a:p>
        </p:txBody>
      </p:sp>
      <p:sp>
        <p:nvSpPr>
          <p:cNvPr id="4" name="Text Placeholder 5">
            <a:extLst>
              <a:ext uri="{FF2B5EF4-FFF2-40B4-BE49-F238E27FC236}">
                <a16:creationId xmlns:a16="http://schemas.microsoft.com/office/drawing/2014/main" id="{326F69F4-D99A-4390-8650-F6505E327E58}"/>
              </a:ext>
            </a:extLst>
          </p:cNvPr>
          <p:cNvSpPr txBox="1">
            <a:spLocks/>
          </p:cNvSpPr>
          <p:nvPr/>
        </p:nvSpPr>
        <p:spPr>
          <a:xfrm>
            <a:off x="6285128" y="1628785"/>
            <a:ext cx="5724310" cy="4494924"/>
          </a:xfrm>
          <a:prstGeom prst="rect">
            <a:avLst/>
          </a:prstGeom>
          <a:solidFill>
            <a:schemeClr val="bg1">
              <a:lumMod val="95000"/>
            </a:schemeClr>
          </a:solidFill>
        </p:spPr>
        <p:txBody>
          <a:bodyPr vert="horz" wrap="square" lIns="182880" tIns="137160" rIns="182880" bIns="13716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0"/>
              </a:spcBef>
              <a:buSzTx/>
              <a:buNone/>
            </a:pPr>
            <a:r>
              <a:rPr lang="en-US" sz="2400" dirty="0">
                <a:solidFill>
                  <a:schemeClr val="tx1"/>
                </a:solidFill>
                <a:latin typeface="Segoe UI Semibold"/>
                <a:cs typeface="+mn-cs"/>
              </a:rPr>
              <a:t>Configuration as code:</a:t>
            </a:r>
          </a:p>
          <a:p>
            <a:pPr marL="0" lvl="1" indent="0">
              <a:spcBef>
                <a:spcPts val="600"/>
              </a:spcBef>
              <a:spcAft>
                <a:spcPts val="300"/>
              </a:spcAft>
              <a:buNone/>
            </a:pPr>
            <a:r>
              <a:rPr lang="en-US" dirty="0">
                <a:solidFill>
                  <a:schemeClr val="tx1"/>
                </a:solidFill>
              </a:rPr>
              <a:t>Bugs easily reproducible</a:t>
            </a:r>
          </a:p>
          <a:p>
            <a:pPr marL="0" lvl="1" indent="0">
              <a:spcBef>
                <a:spcPts val="600"/>
              </a:spcBef>
              <a:spcAft>
                <a:spcPts val="300"/>
              </a:spcAft>
              <a:buNone/>
            </a:pPr>
            <a:r>
              <a:rPr lang="en-US" dirty="0">
                <a:solidFill>
                  <a:schemeClr val="tx1"/>
                </a:solidFill>
              </a:rPr>
              <a:t>Consistent configuration</a:t>
            </a:r>
          </a:p>
          <a:p>
            <a:pPr marL="0" lvl="1" indent="0">
              <a:spcBef>
                <a:spcPts val="600"/>
              </a:spcBef>
              <a:spcAft>
                <a:spcPts val="300"/>
              </a:spcAft>
              <a:buNone/>
            </a:pPr>
            <a:r>
              <a:rPr lang="en-US" dirty="0">
                <a:solidFill>
                  <a:schemeClr val="tx1"/>
                </a:solidFill>
              </a:rPr>
              <a:t>Increase deployment cadence to reduce amount of incremental change</a:t>
            </a:r>
          </a:p>
          <a:p>
            <a:pPr marL="0" lvl="1" indent="0">
              <a:spcBef>
                <a:spcPts val="600"/>
              </a:spcBef>
              <a:spcAft>
                <a:spcPts val="300"/>
              </a:spcAft>
              <a:buNone/>
            </a:pPr>
            <a:r>
              <a:rPr lang="en-US" dirty="0">
                <a:solidFill>
                  <a:schemeClr val="tx1"/>
                </a:solidFill>
              </a:rPr>
              <a:t>Treat environment and configuration as executable documentation</a:t>
            </a:r>
          </a:p>
        </p:txBody>
      </p:sp>
    </p:spTree>
    <p:extLst>
      <p:ext uri="{BB962C8B-B14F-4D97-AF65-F5344CB8AC3E}">
        <p14:creationId xmlns:p14="http://schemas.microsoft.com/office/powerpoint/2010/main" val="192448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Understand imperative versus declarative configuration</a:t>
            </a:r>
          </a:p>
        </p:txBody>
      </p:sp>
      <p:sp>
        <p:nvSpPr>
          <p:cNvPr id="2" name="Rectangle 1">
            <a:extLst>
              <a:ext uri="{FF2B5EF4-FFF2-40B4-BE49-F238E27FC236}">
                <a16:creationId xmlns:a16="http://schemas.microsoft.com/office/drawing/2014/main" id="{8EAC37F5-C75F-4E1E-AB4E-52C4D165E1D0}"/>
              </a:ext>
            </a:extLst>
          </p:cNvPr>
          <p:cNvSpPr/>
          <p:nvPr/>
        </p:nvSpPr>
        <p:spPr>
          <a:xfrm>
            <a:off x="466344" y="1388818"/>
            <a:ext cx="11582401" cy="338554"/>
          </a:xfrm>
          <a:prstGeom prst="rect">
            <a:avLst/>
          </a:prstGeom>
          <a:noFill/>
        </p:spPr>
        <p:txBody>
          <a:bodyPr wrap="square" lIns="0" tIns="0" rIns="0" bIns="0" anchor="ctr">
            <a:noAutofit/>
          </a:bodyPr>
          <a:lstStyle/>
          <a:p>
            <a:r>
              <a:rPr lang="en-US" sz="2200" dirty="0">
                <a:latin typeface="+mj-lt"/>
              </a:rPr>
              <a:t>Approaches to implementing infrastructure and configuration as code</a:t>
            </a:r>
          </a:p>
        </p:txBody>
      </p:sp>
      <p:sp>
        <p:nvSpPr>
          <p:cNvPr id="3" name="Text Placeholder 5">
            <a:extLst>
              <a:ext uri="{FF2B5EF4-FFF2-40B4-BE49-F238E27FC236}">
                <a16:creationId xmlns:a16="http://schemas.microsoft.com/office/drawing/2014/main" id="{2E622281-422D-4863-A808-68D1A6CAE896}"/>
              </a:ext>
            </a:extLst>
          </p:cNvPr>
          <p:cNvSpPr txBox="1">
            <a:spLocks/>
          </p:cNvSpPr>
          <p:nvPr/>
        </p:nvSpPr>
        <p:spPr>
          <a:xfrm>
            <a:off x="427040" y="2164153"/>
            <a:ext cx="5376192" cy="1571625"/>
          </a:xfrm>
          <a:prstGeom prst="rect">
            <a:avLst/>
          </a:prstGeom>
          <a:solidFill>
            <a:schemeClr val="bg1">
              <a:lumMod val="95000"/>
            </a:schemeClr>
          </a:solidFill>
        </p:spPr>
        <p:txBody>
          <a:bodyPr lIns="182880" tIns="137160" rIns="182880" bIns="13716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Declarative:</a:t>
            </a:r>
          </a:p>
          <a:p>
            <a:pPr lvl="1">
              <a:spcBef>
                <a:spcPts val="600"/>
              </a:spcBef>
            </a:pPr>
            <a:r>
              <a:rPr lang="en-US" dirty="0"/>
              <a:t>Functional</a:t>
            </a:r>
          </a:p>
          <a:p>
            <a:pPr lvl="1">
              <a:spcBef>
                <a:spcPts val="600"/>
              </a:spcBef>
            </a:pPr>
            <a:r>
              <a:rPr lang="en-US" dirty="0"/>
              <a:t>Defines </a:t>
            </a:r>
            <a:r>
              <a:rPr lang="en-US" b="1" dirty="0"/>
              <a:t>what</a:t>
            </a:r>
            <a:r>
              <a:rPr lang="en-US" dirty="0"/>
              <a:t> the final state should be </a:t>
            </a:r>
          </a:p>
        </p:txBody>
      </p:sp>
      <p:pic>
        <p:nvPicPr>
          <p:cNvPr id="4" name="Picture 3" descr="An icon representing a script, followed by an arrow pointing to an icon of two cogs representing coding procedures, followed by another arrow pointing to an image representing an application in its final state">
            <a:extLst>
              <a:ext uri="{FF2B5EF4-FFF2-40B4-BE49-F238E27FC236}">
                <a16:creationId xmlns:a16="http://schemas.microsoft.com/office/drawing/2014/main" id="{7707698D-8382-4777-9AF1-C7D005C6E4AC}"/>
              </a:ext>
            </a:extLst>
          </p:cNvPr>
          <p:cNvPicPr>
            <a:picLocks noChangeAspect="1"/>
          </p:cNvPicPr>
          <p:nvPr/>
        </p:nvPicPr>
        <p:blipFill rotWithShape="1">
          <a:blip r:embed="rId3"/>
          <a:srcRect l="-29874" t="-12349" r="-25287" b="-5900"/>
          <a:stretch/>
        </p:blipFill>
        <p:spPr>
          <a:xfrm>
            <a:off x="5962650" y="2164153"/>
            <a:ext cx="5860477" cy="1571626"/>
          </a:xfrm>
          <a:prstGeom prst="rect">
            <a:avLst/>
          </a:prstGeom>
          <a:ln w="19050">
            <a:solidFill>
              <a:schemeClr val="tx2"/>
            </a:solidFill>
          </a:ln>
        </p:spPr>
      </p:pic>
      <p:sp>
        <p:nvSpPr>
          <p:cNvPr id="8" name="Text Placeholder 5">
            <a:extLst>
              <a:ext uri="{FF2B5EF4-FFF2-40B4-BE49-F238E27FC236}">
                <a16:creationId xmlns:a16="http://schemas.microsoft.com/office/drawing/2014/main" id="{AA7516D9-3D28-4552-B531-37B3CEE13735}"/>
              </a:ext>
            </a:extLst>
          </p:cNvPr>
          <p:cNvSpPr txBox="1">
            <a:spLocks/>
          </p:cNvSpPr>
          <p:nvPr/>
        </p:nvSpPr>
        <p:spPr>
          <a:xfrm>
            <a:off x="427040" y="3862779"/>
            <a:ext cx="5376192" cy="1866900"/>
          </a:xfrm>
          <a:prstGeom prst="rect">
            <a:avLst/>
          </a:prstGeom>
          <a:solidFill>
            <a:schemeClr val="bg1">
              <a:lumMod val="95000"/>
            </a:schemeClr>
          </a:solidFill>
        </p:spPr>
        <p:txBody>
          <a:bodyPr lIns="182880" tIns="137160" rIns="182880" bIns="13716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t>Imperative:</a:t>
            </a:r>
          </a:p>
          <a:p>
            <a:pPr lvl="1">
              <a:spcBef>
                <a:spcPts val="600"/>
              </a:spcBef>
            </a:pPr>
            <a:r>
              <a:rPr lang="en-US" dirty="0"/>
              <a:t>Procedural</a:t>
            </a:r>
          </a:p>
          <a:p>
            <a:pPr lvl="1">
              <a:spcBef>
                <a:spcPts val="600"/>
              </a:spcBef>
            </a:pPr>
            <a:r>
              <a:rPr lang="en-US" dirty="0"/>
              <a:t>Defines </a:t>
            </a:r>
            <a:r>
              <a:rPr lang="en-US" b="1" dirty="0"/>
              <a:t>how</a:t>
            </a:r>
            <a:r>
              <a:rPr lang="en-US" dirty="0"/>
              <a:t> to achieve that final state</a:t>
            </a:r>
          </a:p>
        </p:txBody>
      </p:sp>
      <p:pic>
        <p:nvPicPr>
          <p:cNvPr id="5" name="Picture 4" descr="An icon representing a script followed by an arrow pointing to an image representing an application in its final state">
            <a:extLst>
              <a:ext uri="{FF2B5EF4-FFF2-40B4-BE49-F238E27FC236}">
                <a16:creationId xmlns:a16="http://schemas.microsoft.com/office/drawing/2014/main" id="{09E92472-3005-49F5-AEF9-4AF6DCD4D722}"/>
              </a:ext>
            </a:extLst>
          </p:cNvPr>
          <p:cNvPicPr>
            <a:picLocks noChangeAspect="1"/>
          </p:cNvPicPr>
          <p:nvPr/>
        </p:nvPicPr>
        <p:blipFill rotWithShape="1">
          <a:blip r:embed="rId4"/>
          <a:srcRect l="-1203" t="-21852" r="-1841" b="-21852"/>
          <a:stretch/>
        </p:blipFill>
        <p:spPr>
          <a:xfrm>
            <a:off x="5962650" y="3862779"/>
            <a:ext cx="5860477" cy="1866900"/>
          </a:xfrm>
          <a:prstGeom prst="rect">
            <a:avLst/>
          </a:prstGeom>
          <a:ln w="19050">
            <a:solidFill>
              <a:schemeClr val="tx2"/>
            </a:solidFill>
          </a:ln>
        </p:spPr>
      </p:pic>
    </p:spTree>
    <p:extLst>
      <p:ext uri="{BB962C8B-B14F-4D97-AF65-F5344CB8AC3E}">
        <p14:creationId xmlns:p14="http://schemas.microsoft.com/office/powerpoint/2010/main" val="341157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Understand idempotent configuration</a:t>
            </a:r>
          </a:p>
        </p:txBody>
      </p:sp>
      <p:sp>
        <p:nvSpPr>
          <p:cNvPr id="2" name="Rectangle 1">
            <a:extLst>
              <a:ext uri="{FF2B5EF4-FFF2-40B4-BE49-F238E27FC236}">
                <a16:creationId xmlns:a16="http://schemas.microsoft.com/office/drawing/2014/main" id="{88D5F22F-D7D0-468F-8306-93AEEF413084}"/>
              </a:ext>
            </a:extLst>
          </p:cNvPr>
          <p:cNvSpPr/>
          <p:nvPr/>
        </p:nvSpPr>
        <p:spPr>
          <a:xfrm>
            <a:off x="427038" y="1275338"/>
            <a:ext cx="5376196" cy="2602389"/>
          </a:xfrm>
          <a:prstGeom prst="rect">
            <a:avLst/>
          </a:prstGeom>
          <a:solidFill>
            <a:schemeClr val="bg1">
              <a:lumMod val="95000"/>
            </a:schemeClr>
          </a:solidFill>
        </p:spPr>
        <p:txBody>
          <a:bodyPr wrap="square" lIns="182880" tIns="137160" rIns="182880" bIns="137160" anchor="t">
            <a:noAutofit/>
          </a:bodyPr>
          <a:lstStyle/>
          <a:p>
            <a:r>
              <a:rPr lang="en-US" sz="2400" dirty="0">
                <a:latin typeface="+mj-lt"/>
              </a:rPr>
              <a:t>Idempotence – definition:</a:t>
            </a:r>
          </a:p>
          <a:p>
            <a:pPr marL="0" lvl="1">
              <a:spcBef>
                <a:spcPts val="600"/>
              </a:spcBef>
            </a:pPr>
            <a:r>
              <a:rPr lang="en-US" sz="2000" dirty="0"/>
              <a:t>Mathematical term used in the context of infrastructure and configuration as code</a:t>
            </a:r>
          </a:p>
          <a:p>
            <a:pPr marL="0" lvl="1">
              <a:spcBef>
                <a:spcPts val="600"/>
              </a:spcBef>
            </a:pPr>
            <a:r>
              <a:rPr lang="en-US" sz="2000" dirty="0"/>
              <a:t>Ability to apply one or more operations against a resource, resulting in the </a:t>
            </a:r>
            <a:br>
              <a:rPr lang="en-US" sz="2000" dirty="0"/>
            </a:br>
            <a:r>
              <a:rPr lang="en-US" sz="2000" dirty="0"/>
              <a:t>same outcome</a:t>
            </a:r>
          </a:p>
        </p:txBody>
      </p:sp>
      <p:sp>
        <p:nvSpPr>
          <p:cNvPr id="3" name="Text Placeholder 5">
            <a:extLst>
              <a:ext uri="{FF2B5EF4-FFF2-40B4-BE49-F238E27FC236}">
                <a16:creationId xmlns:a16="http://schemas.microsoft.com/office/drawing/2014/main" id="{28BA0024-109B-46C4-8BD1-78807358C43D}"/>
              </a:ext>
            </a:extLst>
          </p:cNvPr>
          <p:cNvSpPr txBox="1">
            <a:spLocks/>
          </p:cNvSpPr>
          <p:nvPr/>
        </p:nvSpPr>
        <p:spPr>
          <a:xfrm>
            <a:off x="427037" y="4026000"/>
            <a:ext cx="5376195" cy="2602388"/>
          </a:xfrm>
          <a:prstGeom prst="rect">
            <a:avLst/>
          </a:prstGeom>
          <a:solidFill>
            <a:schemeClr val="bg1">
              <a:lumMod val="95000"/>
            </a:schemeClr>
          </a:solidFill>
        </p:spPr>
        <p:txBody>
          <a:bodyPr lIns="182880" tIns="137160" rIns="182880" bIns="13716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To attain idempotence:</a:t>
            </a:r>
          </a:p>
          <a:p>
            <a:pPr lvl="1">
              <a:spcBef>
                <a:spcPts val="600"/>
              </a:spcBef>
            </a:pPr>
            <a:r>
              <a:rPr lang="en-US" dirty="0"/>
              <a:t>Automatically configure and reconfigure an existing set of resources, or</a:t>
            </a:r>
          </a:p>
          <a:p>
            <a:pPr lvl="1">
              <a:spcBef>
                <a:spcPts val="600"/>
              </a:spcBef>
            </a:pPr>
            <a:r>
              <a:rPr lang="en-US" dirty="0"/>
              <a:t>Discard existing resources and spin up a </a:t>
            </a:r>
            <a:br>
              <a:rPr lang="en-US" dirty="0"/>
            </a:br>
            <a:r>
              <a:rPr lang="en-US" dirty="0"/>
              <a:t>fresh environment</a:t>
            </a:r>
          </a:p>
        </p:txBody>
      </p:sp>
      <p:pic>
        <p:nvPicPr>
          <p:cNvPr id="4" name="Picture 3" descr="A circle with  images representing a script followed by a line to an image representing an application in its final state, and this continues in a circle">
            <a:extLst>
              <a:ext uri="{FF2B5EF4-FFF2-40B4-BE49-F238E27FC236}">
                <a16:creationId xmlns:a16="http://schemas.microsoft.com/office/drawing/2014/main" id="{9549410D-3610-4836-896A-06E48A9D44BD}"/>
              </a:ext>
            </a:extLst>
          </p:cNvPr>
          <p:cNvPicPr>
            <a:picLocks noChangeAspect="1"/>
          </p:cNvPicPr>
          <p:nvPr/>
        </p:nvPicPr>
        <p:blipFill rotWithShape="1">
          <a:blip r:embed="rId3"/>
          <a:srcRect l="-23598" t="-25003" r="-23598" b="-25003"/>
          <a:stretch/>
        </p:blipFill>
        <p:spPr>
          <a:xfrm>
            <a:off x="5949538" y="1275338"/>
            <a:ext cx="6059900" cy="5353050"/>
          </a:xfrm>
          <a:prstGeom prst="rect">
            <a:avLst/>
          </a:prstGeom>
          <a:ln w="19050">
            <a:solidFill>
              <a:schemeClr val="tx2"/>
            </a:solidFill>
          </a:ln>
        </p:spPr>
      </p:pic>
    </p:spTree>
    <p:extLst>
      <p:ext uri="{BB962C8B-B14F-4D97-AF65-F5344CB8AC3E}">
        <p14:creationId xmlns:p14="http://schemas.microsoft.com/office/powerpoint/2010/main" val="301355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0F4134-E529-4E20-9FF0-DB4DF16395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1627</TotalTime>
  <Words>7725</Words>
  <Application>Microsoft Office PowerPoint</Application>
  <PresentationFormat>Custom</PresentationFormat>
  <Paragraphs>681</Paragraphs>
  <Slides>53</Slides>
  <Notes>51</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3" baseType="lpstr">
      <vt:lpstr>&amp;quot</vt:lpstr>
      <vt:lpstr>adobe-clean</vt:lpstr>
      <vt:lpstr>Arial</vt:lpstr>
      <vt:lpstr>Consolas</vt:lpstr>
      <vt:lpstr>Segoe UI</vt:lpstr>
      <vt:lpstr>Segoe UI Light</vt:lpstr>
      <vt:lpstr>Segoe UI Semibold</vt:lpstr>
      <vt:lpstr>Wingdings</vt:lpstr>
      <vt:lpstr>Azure 1</vt:lpstr>
      <vt:lpstr>Bitmap Image</vt:lpstr>
      <vt:lpstr>AZ-400.00 Learning Path 06: Manage infrastructure as code using Azure and DSC</vt:lpstr>
      <vt:lpstr>Learning Path overview</vt:lpstr>
      <vt:lpstr>Learning Path overview</vt:lpstr>
      <vt:lpstr>Learning objectives</vt:lpstr>
      <vt:lpstr>Module 01: Explore infrastructure as code and configuration management</vt:lpstr>
      <vt:lpstr>Explore environment deployment</vt:lpstr>
      <vt:lpstr>Examine environment configuration</vt:lpstr>
      <vt:lpstr>Understand imperative versus declarative configuration</vt:lpstr>
      <vt:lpstr>Understand idempotent configuration</vt:lpstr>
      <vt:lpstr>Module 02: Create Azure resources using Azure Resource Manager templates</vt:lpstr>
      <vt:lpstr>Why use Azure Resource Manager templates?</vt:lpstr>
      <vt:lpstr>Explore template components</vt:lpstr>
      <vt:lpstr>Manage dependencies</vt:lpstr>
      <vt:lpstr>Modularize templates</vt:lpstr>
      <vt:lpstr>Manage secrets in templates</vt:lpstr>
      <vt:lpstr>Module 03: Implement Bicep</vt:lpstr>
      <vt:lpstr>What is Bicep?</vt:lpstr>
      <vt:lpstr>Install Bicep</vt:lpstr>
      <vt:lpstr>Understand Bicep file structure and syntax</vt:lpstr>
      <vt:lpstr>Demonstration: Create Bicep templates</vt:lpstr>
      <vt:lpstr>Demonstration: Deploy a Bicep file from GitHub workflows</vt:lpstr>
      <vt:lpstr>Demonstration: Deploy a Bicep file from Azure Pipelines</vt:lpstr>
      <vt:lpstr>Module 04: Create Azure resources by using Azure CLI</vt:lpstr>
      <vt:lpstr>What is Azure CLI?</vt:lpstr>
      <vt:lpstr>Work with Azure CLI</vt:lpstr>
      <vt:lpstr>Demonstration: Run templates using Azure CLI</vt:lpstr>
      <vt:lpstr>Module 05: Explore Azure Automation with DevOps</vt:lpstr>
      <vt:lpstr>What is Azure Automation?</vt:lpstr>
      <vt:lpstr>Create automation accounts</vt:lpstr>
      <vt:lpstr>What is a runbook?</vt:lpstr>
      <vt:lpstr>Understand automation shared resources</vt:lpstr>
      <vt:lpstr>Explore runbook gallery</vt:lpstr>
      <vt:lpstr>Examine webhooks</vt:lpstr>
      <vt:lpstr>Explore source control integration</vt:lpstr>
      <vt:lpstr>Explore PowerShell workflows</vt:lpstr>
      <vt:lpstr>Create a workflow</vt:lpstr>
      <vt:lpstr>Explore hybrid management</vt:lpstr>
      <vt:lpstr>Demonstration: Create and run a workflow runbook</vt:lpstr>
      <vt:lpstr>Examine checkpoint and parallel processing</vt:lpstr>
      <vt:lpstr>Module 06: Implement Desired State Configuration (DSC)</vt:lpstr>
      <vt:lpstr>Understand configuration drift</vt:lpstr>
      <vt:lpstr>Explore Desired State Configuration (DSC)</vt:lpstr>
      <vt:lpstr>Explore Azure Automation State configuration (DSC)</vt:lpstr>
      <vt:lpstr>Examine DSC configuration file</vt:lpstr>
      <vt:lpstr>Demonstration: Import and compile</vt:lpstr>
      <vt:lpstr>Demonstration: Onboarding machines for management</vt:lpstr>
      <vt:lpstr>Implement DSC and Linux Automation on Azure</vt:lpstr>
      <vt:lpstr>Labs</vt:lpstr>
      <vt:lpstr>Lab: Deployments using Azure Resource Manager templates</vt:lpstr>
      <vt:lpstr>Learning Path review and takeaways</vt:lpstr>
      <vt:lpstr>What did you learn?</vt:lpstr>
      <vt:lpstr>Learning Path review questions</vt:lpstr>
      <vt:lpstr>Learning Path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15: Infrastructure and configuration Azure tools</dc:title>
  <dc:creator>Luiz Macedo</dc:creator>
  <cp:lastModifiedBy>Luiz Macedo</cp:lastModifiedBy>
  <cp:revision>323</cp:revision>
  <dcterms:created xsi:type="dcterms:W3CDTF">2020-04-30T00:33:59Z</dcterms:created>
  <dcterms:modified xsi:type="dcterms:W3CDTF">2022-12-07T21:26:54Z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