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6"/>
  </p:notesMasterIdLst>
  <p:handoutMasterIdLst>
    <p:handoutMasterId r:id="rId57"/>
  </p:handoutMasterIdLst>
  <p:sldIdLst>
    <p:sldId id="256" r:id="rId5"/>
    <p:sldId id="1872" r:id="rId6"/>
    <p:sldId id="1873" r:id="rId7"/>
    <p:sldId id="380" r:id="rId8"/>
    <p:sldId id="1865" r:id="rId9"/>
    <p:sldId id="1487" r:id="rId10"/>
    <p:sldId id="1488" r:id="rId11"/>
    <p:sldId id="1478" r:id="rId12"/>
    <p:sldId id="1479" r:id="rId13"/>
    <p:sldId id="1480" r:id="rId14"/>
    <p:sldId id="1489" r:id="rId15"/>
    <p:sldId id="1866" r:id="rId16"/>
    <p:sldId id="1482" r:id="rId17"/>
    <p:sldId id="1483" r:id="rId18"/>
    <p:sldId id="1907" r:id="rId19"/>
    <p:sldId id="1491" r:id="rId20"/>
    <p:sldId id="1492" r:id="rId21"/>
    <p:sldId id="1493" r:id="rId22"/>
    <p:sldId id="1500" r:id="rId23"/>
    <p:sldId id="1497" r:id="rId24"/>
    <p:sldId id="300" r:id="rId25"/>
    <p:sldId id="1501" r:id="rId26"/>
    <p:sldId id="1874" r:id="rId27"/>
    <p:sldId id="1878" r:id="rId28"/>
    <p:sldId id="1892" r:id="rId29"/>
    <p:sldId id="1945" r:id="rId30"/>
    <p:sldId id="1946" r:id="rId31"/>
    <p:sldId id="1947" r:id="rId32"/>
    <p:sldId id="1948" r:id="rId33"/>
    <p:sldId id="1909" r:id="rId34"/>
    <p:sldId id="1915" r:id="rId35"/>
    <p:sldId id="1918" r:id="rId36"/>
    <p:sldId id="1508" r:id="rId37"/>
    <p:sldId id="1509" r:id="rId38"/>
    <p:sldId id="1512" r:id="rId39"/>
    <p:sldId id="1510" r:id="rId40"/>
    <p:sldId id="1511" r:id="rId41"/>
    <p:sldId id="1911" r:id="rId42"/>
    <p:sldId id="1950" r:id="rId43"/>
    <p:sldId id="1960" r:id="rId44"/>
    <p:sldId id="1951" r:id="rId45"/>
    <p:sldId id="1961" r:id="rId46"/>
    <p:sldId id="1957" r:id="rId47"/>
    <p:sldId id="1958" r:id="rId48"/>
    <p:sldId id="1959" r:id="rId49"/>
    <p:sldId id="1962" r:id="rId50"/>
    <p:sldId id="1912" r:id="rId51"/>
    <p:sldId id="1949" r:id="rId52"/>
    <p:sldId id="1905" r:id="rId53"/>
    <p:sldId id="1477" r:id="rId54"/>
    <p:sldId id="1870" r:id="rId55"/>
  </p:sldIdLst>
  <p:sldSz cx="12436475" cy="6994525"/>
  <p:notesSz cx="6669088" cy="9926638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Ellen Brady" initials="EB" lastIdx="1" clrIdx="5">
    <p:extLst>
      <p:ext uri="{19B8F6BF-5375-455C-9EA6-DF929625EA0E}">
        <p15:presenceInfo xmlns:p15="http://schemas.microsoft.com/office/powerpoint/2012/main" userId="S::ebrady@skillup.tech::94b505eb-2f61-485b-ba2b-b73ccaa70c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D14D81"/>
    <a:srgbClr val="D5532D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C427D-1DCF-4A5C-96E0-98686298E99C}" v="48" dt="2022-04-26T20:24:29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4" autoAdjust="0"/>
    <p:restoredTop sz="67523" autoAdjust="0"/>
  </p:normalViewPr>
  <p:slideViewPr>
    <p:cSldViewPr snapToGrid="0">
      <p:cViewPr varScale="1">
        <p:scale>
          <a:sx n="63" d="100"/>
          <a:sy n="63" d="100"/>
        </p:scale>
        <p:origin x="48" y="18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Macedo" userId="7b3c29be-d15f-473b-8b79-40ce79eed9b8" providerId="ADAL" clId="{A2BFD621-E27E-495B-8954-7E0B7E2B443B}"/>
    <pc:docChg chg="undo redo custSel delSld modSld">
      <pc:chgData name="Luiz Macedo" userId="7b3c29be-d15f-473b-8b79-40ce79eed9b8" providerId="ADAL" clId="{A2BFD621-E27E-495B-8954-7E0B7E2B443B}" dt="2022-01-07T22:08:34.159" v="216" actId="20577"/>
      <pc:docMkLst>
        <pc:docMk/>
      </pc:docMkLst>
      <pc:sldChg chg="modSp mod">
        <pc:chgData name="Luiz Macedo" userId="7b3c29be-d15f-473b-8b79-40ce79eed9b8" providerId="ADAL" clId="{A2BFD621-E27E-495B-8954-7E0B7E2B443B}" dt="2022-01-07T16:23:15.383" v="7" actId="1076"/>
        <pc:sldMkLst>
          <pc:docMk/>
          <pc:sldMk cId="3560731283" sldId="256"/>
        </pc:sldMkLst>
        <pc:spChg chg="mod">
          <ac:chgData name="Luiz Macedo" userId="7b3c29be-d15f-473b-8b79-40ce79eed9b8" providerId="ADAL" clId="{A2BFD621-E27E-495B-8954-7E0B7E2B443B}" dt="2022-01-07T16:23:15.383" v="7" actId="1076"/>
          <ac:spMkLst>
            <pc:docMk/>
            <pc:sldMk cId="3560731283" sldId="256"/>
            <ac:spMk id="2" creationId="{06456474-6022-48BB-A434-CF09068ED1E2}"/>
          </ac:spMkLst>
        </pc:spChg>
      </pc:sldChg>
      <pc:sldChg chg="modSp mod">
        <pc:chgData name="Luiz Macedo" userId="7b3c29be-d15f-473b-8b79-40ce79eed9b8" providerId="ADAL" clId="{A2BFD621-E27E-495B-8954-7E0B7E2B443B}" dt="2022-01-07T18:02:08.348" v="131"/>
        <pc:sldMkLst>
          <pc:docMk/>
          <pc:sldMk cId="1331923340" sldId="300"/>
        </pc:sldMkLst>
        <pc:spChg chg="mod">
          <ac:chgData name="Luiz Macedo" userId="7b3c29be-d15f-473b-8b79-40ce79eed9b8" providerId="ADAL" clId="{A2BFD621-E27E-495B-8954-7E0B7E2B443B}" dt="2022-01-07T18:02:08.348" v="131"/>
          <ac:spMkLst>
            <pc:docMk/>
            <pc:sldMk cId="1331923340" sldId="300"/>
            <ac:spMk id="10" creationId="{E3D71D11-9D6A-44D7-A5B6-F38B6EE6A6ED}"/>
          </ac:spMkLst>
        </pc:spChg>
      </pc:sldChg>
      <pc:sldChg chg="modSp mod">
        <pc:chgData name="Luiz Macedo" userId="7b3c29be-d15f-473b-8b79-40ce79eed9b8" providerId="ADAL" clId="{A2BFD621-E27E-495B-8954-7E0B7E2B443B}" dt="2022-01-07T17:58:51.237" v="87"/>
        <pc:sldMkLst>
          <pc:docMk/>
          <pc:sldMk cId="699171359" sldId="1478"/>
        </pc:sldMkLst>
        <pc:spChg chg="mod">
          <ac:chgData name="Luiz Macedo" userId="7b3c29be-d15f-473b-8b79-40ce79eed9b8" providerId="ADAL" clId="{A2BFD621-E27E-495B-8954-7E0B7E2B443B}" dt="2022-01-07T17:58:51.237" v="87"/>
          <ac:spMkLst>
            <pc:docMk/>
            <pc:sldMk cId="699171359" sldId="1478"/>
            <ac:spMk id="2" creationId="{EECB4A32-B680-4513-9534-4819BCB67673}"/>
          </ac:spMkLst>
        </pc:spChg>
      </pc:sldChg>
      <pc:sldChg chg="modSp mod">
        <pc:chgData name="Luiz Macedo" userId="7b3c29be-d15f-473b-8b79-40ce79eed9b8" providerId="ADAL" clId="{A2BFD621-E27E-495B-8954-7E0B7E2B443B}" dt="2022-01-07T17:58:58.406" v="88"/>
        <pc:sldMkLst>
          <pc:docMk/>
          <pc:sldMk cId="3570727030" sldId="1479"/>
        </pc:sldMkLst>
        <pc:spChg chg="mod">
          <ac:chgData name="Luiz Macedo" userId="7b3c29be-d15f-473b-8b79-40ce79eed9b8" providerId="ADAL" clId="{A2BFD621-E27E-495B-8954-7E0B7E2B443B}" dt="2022-01-07T17:58:58.406" v="88"/>
          <ac:spMkLst>
            <pc:docMk/>
            <pc:sldMk cId="3570727030" sldId="1479"/>
            <ac:spMk id="2" creationId="{FB1B4354-F1CF-48BF-9284-40F9C9CF1A0E}"/>
          </ac:spMkLst>
        </pc:spChg>
      </pc:sldChg>
      <pc:sldChg chg="modSp mod">
        <pc:chgData name="Luiz Macedo" userId="7b3c29be-d15f-473b-8b79-40ce79eed9b8" providerId="ADAL" clId="{A2BFD621-E27E-495B-8954-7E0B7E2B443B}" dt="2022-01-07T17:59:06.858" v="89"/>
        <pc:sldMkLst>
          <pc:docMk/>
          <pc:sldMk cId="1661487675" sldId="1480"/>
        </pc:sldMkLst>
        <pc:spChg chg="mod">
          <ac:chgData name="Luiz Macedo" userId="7b3c29be-d15f-473b-8b79-40ce79eed9b8" providerId="ADAL" clId="{A2BFD621-E27E-495B-8954-7E0B7E2B443B}" dt="2022-01-07T17:59:06.858" v="89"/>
          <ac:spMkLst>
            <pc:docMk/>
            <pc:sldMk cId="1661487675" sldId="1480"/>
            <ac:spMk id="2" creationId="{D03A8989-37D4-4CCA-A511-109C1F1109DB}"/>
          </ac:spMkLst>
        </pc:spChg>
      </pc:sldChg>
      <pc:sldChg chg="modSp mod">
        <pc:chgData name="Luiz Macedo" userId="7b3c29be-d15f-473b-8b79-40ce79eed9b8" providerId="ADAL" clId="{A2BFD621-E27E-495B-8954-7E0B7E2B443B}" dt="2022-01-07T17:59:45.611" v="112"/>
        <pc:sldMkLst>
          <pc:docMk/>
          <pc:sldMk cId="3928375174" sldId="1482"/>
        </pc:sldMkLst>
        <pc:spChg chg="mod">
          <ac:chgData name="Luiz Macedo" userId="7b3c29be-d15f-473b-8b79-40ce79eed9b8" providerId="ADAL" clId="{A2BFD621-E27E-495B-8954-7E0B7E2B443B}" dt="2022-01-07T17:59:45.611" v="112"/>
          <ac:spMkLst>
            <pc:docMk/>
            <pc:sldMk cId="3928375174" sldId="1482"/>
            <ac:spMk id="2" creationId="{162F3F92-24DD-49C7-9473-775F2874855E}"/>
          </ac:spMkLst>
        </pc:spChg>
      </pc:sldChg>
      <pc:sldChg chg="modSp mod">
        <pc:chgData name="Luiz Macedo" userId="7b3c29be-d15f-473b-8b79-40ce79eed9b8" providerId="ADAL" clId="{A2BFD621-E27E-495B-8954-7E0B7E2B443B}" dt="2022-01-07T17:59:52.540" v="113"/>
        <pc:sldMkLst>
          <pc:docMk/>
          <pc:sldMk cId="350389868" sldId="1483"/>
        </pc:sldMkLst>
        <pc:spChg chg="mod">
          <ac:chgData name="Luiz Macedo" userId="7b3c29be-d15f-473b-8b79-40ce79eed9b8" providerId="ADAL" clId="{A2BFD621-E27E-495B-8954-7E0B7E2B443B}" dt="2022-01-07T17:59:52.540" v="113"/>
          <ac:spMkLst>
            <pc:docMk/>
            <pc:sldMk cId="350389868" sldId="1483"/>
            <ac:spMk id="2" creationId="{166D7D24-6593-4BB4-8B65-C7110C969D01}"/>
          </ac:spMkLst>
        </pc:spChg>
      </pc:sldChg>
      <pc:sldChg chg="modSp mod">
        <pc:chgData name="Luiz Macedo" userId="7b3c29be-d15f-473b-8b79-40ce79eed9b8" providerId="ADAL" clId="{A2BFD621-E27E-495B-8954-7E0B7E2B443B}" dt="2022-01-07T17:57:11.206" v="85" actId="1035"/>
        <pc:sldMkLst>
          <pc:docMk/>
          <pc:sldMk cId="2887992722" sldId="1487"/>
        </pc:sldMkLst>
        <pc:spChg chg="mod">
          <ac:chgData name="Luiz Macedo" userId="7b3c29be-d15f-473b-8b79-40ce79eed9b8" providerId="ADAL" clId="{A2BFD621-E27E-495B-8954-7E0B7E2B443B}" dt="2022-01-07T17:57:04.666" v="65"/>
          <ac:spMkLst>
            <pc:docMk/>
            <pc:sldMk cId="2887992722" sldId="1487"/>
            <ac:spMk id="2" creationId="{0994FC13-73A3-4D73-986D-2F2630D360AF}"/>
          </ac:spMkLst>
        </pc:spChg>
        <pc:spChg chg="mod">
          <ac:chgData name="Luiz Macedo" userId="7b3c29be-d15f-473b-8b79-40ce79eed9b8" providerId="ADAL" clId="{A2BFD621-E27E-495B-8954-7E0B7E2B443B}" dt="2022-01-07T17:57:11.206" v="85" actId="1035"/>
          <ac:spMkLst>
            <pc:docMk/>
            <pc:sldMk cId="2887992722" sldId="1487"/>
            <ac:spMk id="5" creationId="{C155E04C-2D7F-48A6-9C4B-26EA4C151646}"/>
          </ac:spMkLst>
        </pc:spChg>
        <pc:spChg chg="mod">
          <ac:chgData name="Luiz Macedo" userId="7b3c29be-d15f-473b-8b79-40ce79eed9b8" providerId="ADAL" clId="{A2BFD621-E27E-495B-8954-7E0B7E2B443B}" dt="2022-01-07T17:57:11.206" v="85" actId="1035"/>
          <ac:spMkLst>
            <pc:docMk/>
            <pc:sldMk cId="2887992722" sldId="1487"/>
            <ac:spMk id="9" creationId="{52020621-F146-4986-8EB3-26AFC16AFB22}"/>
          </ac:spMkLst>
        </pc:spChg>
        <pc:spChg chg="mod">
          <ac:chgData name="Luiz Macedo" userId="7b3c29be-d15f-473b-8b79-40ce79eed9b8" providerId="ADAL" clId="{A2BFD621-E27E-495B-8954-7E0B7E2B443B}" dt="2022-01-07T17:57:11.206" v="85" actId="1035"/>
          <ac:spMkLst>
            <pc:docMk/>
            <pc:sldMk cId="2887992722" sldId="1487"/>
            <ac:spMk id="13" creationId="{FFB2CDF9-5076-4A4F-8EBE-4DC89A550BD0}"/>
          </ac:spMkLst>
        </pc:spChg>
        <pc:spChg chg="mod">
          <ac:chgData name="Luiz Macedo" userId="7b3c29be-d15f-473b-8b79-40ce79eed9b8" providerId="ADAL" clId="{A2BFD621-E27E-495B-8954-7E0B7E2B443B}" dt="2022-01-07T17:57:11.206" v="85" actId="1035"/>
          <ac:spMkLst>
            <pc:docMk/>
            <pc:sldMk cId="2887992722" sldId="1487"/>
            <ac:spMk id="17" creationId="{65F70321-9CA1-4FD3-8AF2-1B911D3F6907}"/>
          </ac:spMkLst>
        </pc:spChg>
        <pc:picChg chg="mod">
          <ac:chgData name="Luiz Macedo" userId="7b3c29be-d15f-473b-8b79-40ce79eed9b8" providerId="ADAL" clId="{A2BFD621-E27E-495B-8954-7E0B7E2B443B}" dt="2022-01-07T17:57:11.206" v="85" actId="1035"/>
          <ac:picMkLst>
            <pc:docMk/>
            <pc:sldMk cId="2887992722" sldId="1487"/>
            <ac:picMk id="25" creationId="{2E9A164D-9141-4678-A931-CF071DC3C3E3}"/>
          </ac:picMkLst>
        </pc:picChg>
        <pc:picChg chg="mod">
          <ac:chgData name="Luiz Macedo" userId="7b3c29be-d15f-473b-8b79-40ce79eed9b8" providerId="ADAL" clId="{A2BFD621-E27E-495B-8954-7E0B7E2B443B}" dt="2022-01-07T17:57:11.206" v="85" actId="1035"/>
          <ac:picMkLst>
            <pc:docMk/>
            <pc:sldMk cId="2887992722" sldId="1487"/>
            <ac:picMk id="30" creationId="{D742CC47-35D0-4DF2-A910-B5D7754FF133}"/>
          </ac:picMkLst>
        </pc:picChg>
        <pc:picChg chg="mod">
          <ac:chgData name="Luiz Macedo" userId="7b3c29be-d15f-473b-8b79-40ce79eed9b8" providerId="ADAL" clId="{A2BFD621-E27E-495B-8954-7E0B7E2B443B}" dt="2022-01-07T17:57:11.206" v="85" actId="1035"/>
          <ac:picMkLst>
            <pc:docMk/>
            <pc:sldMk cId="2887992722" sldId="1487"/>
            <ac:picMk id="32" creationId="{4CD7FE80-AF42-4A3E-8C54-D69F8A77D497}"/>
          </ac:picMkLst>
        </pc:picChg>
        <pc:picChg chg="mod">
          <ac:chgData name="Luiz Macedo" userId="7b3c29be-d15f-473b-8b79-40ce79eed9b8" providerId="ADAL" clId="{A2BFD621-E27E-495B-8954-7E0B7E2B443B}" dt="2022-01-07T17:57:11.206" v="85" actId="1035"/>
          <ac:picMkLst>
            <pc:docMk/>
            <pc:sldMk cId="2887992722" sldId="1487"/>
            <ac:picMk id="38" creationId="{1381837D-E406-4E4B-97ED-8F23C381345B}"/>
          </ac:picMkLst>
        </pc:picChg>
        <pc:cxnChg chg="mod">
          <ac:chgData name="Luiz Macedo" userId="7b3c29be-d15f-473b-8b79-40ce79eed9b8" providerId="ADAL" clId="{A2BFD621-E27E-495B-8954-7E0B7E2B443B}" dt="2022-01-07T17:57:11.206" v="85" actId="1035"/>
          <ac:cxnSpMkLst>
            <pc:docMk/>
            <pc:sldMk cId="2887992722" sldId="1487"/>
            <ac:cxnSpMk id="27" creationId="{C64DA7B4-18AE-461A-9AB8-309698C701BB}"/>
          </ac:cxnSpMkLst>
        </pc:cxnChg>
        <pc:cxnChg chg="mod">
          <ac:chgData name="Luiz Macedo" userId="7b3c29be-d15f-473b-8b79-40ce79eed9b8" providerId="ADAL" clId="{A2BFD621-E27E-495B-8954-7E0B7E2B443B}" dt="2022-01-07T17:57:11.206" v="85" actId="1035"/>
          <ac:cxnSpMkLst>
            <pc:docMk/>
            <pc:sldMk cId="2887992722" sldId="1487"/>
            <ac:cxnSpMk id="28" creationId="{B9E1A5AF-CF80-4B93-8E03-C8397987DB50}"/>
          </ac:cxnSpMkLst>
        </pc:cxnChg>
        <pc:cxnChg chg="mod">
          <ac:chgData name="Luiz Macedo" userId="7b3c29be-d15f-473b-8b79-40ce79eed9b8" providerId="ADAL" clId="{A2BFD621-E27E-495B-8954-7E0B7E2B443B}" dt="2022-01-07T17:57:11.206" v="85" actId="1035"/>
          <ac:cxnSpMkLst>
            <pc:docMk/>
            <pc:sldMk cId="2887992722" sldId="1487"/>
            <ac:cxnSpMk id="29" creationId="{AA282005-6FE1-4DCE-BBF9-CC6F2203C3EB}"/>
          </ac:cxnSpMkLst>
        </pc:cxnChg>
      </pc:sldChg>
      <pc:sldChg chg="modSp mod">
        <pc:chgData name="Luiz Macedo" userId="7b3c29be-d15f-473b-8b79-40ce79eed9b8" providerId="ADAL" clId="{A2BFD621-E27E-495B-8954-7E0B7E2B443B}" dt="2022-01-07T17:58:41.775" v="86"/>
        <pc:sldMkLst>
          <pc:docMk/>
          <pc:sldMk cId="2077662437" sldId="1488"/>
        </pc:sldMkLst>
        <pc:spChg chg="mod">
          <ac:chgData name="Luiz Macedo" userId="7b3c29be-d15f-473b-8b79-40ce79eed9b8" providerId="ADAL" clId="{A2BFD621-E27E-495B-8954-7E0B7E2B443B}" dt="2022-01-07T17:58:41.775" v="86"/>
          <ac:spMkLst>
            <pc:docMk/>
            <pc:sldMk cId="2077662437" sldId="1488"/>
            <ac:spMk id="2" creationId="{535027D1-60E1-4633-B6F3-E6A0E7B5C04E}"/>
          </ac:spMkLst>
        </pc:spChg>
      </pc:sldChg>
      <pc:sldChg chg="modSp mod">
        <pc:chgData name="Luiz Macedo" userId="7b3c29be-d15f-473b-8b79-40ce79eed9b8" providerId="ADAL" clId="{A2BFD621-E27E-495B-8954-7E0B7E2B443B}" dt="2022-01-07T17:59:18.522" v="102" actId="1036"/>
        <pc:sldMkLst>
          <pc:docMk/>
          <pc:sldMk cId="2615882036" sldId="1489"/>
        </pc:sldMkLst>
        <pc:spChg chg="mod">
          <ac:chgData name="Luiz Macedo" userId="7b3c29be-d15f-473b-8b79-40ce79eed9b8" providerId="ADAL" clId="{A2BFD621-E27E-495B-8954-7E0B7E2B443B}" dt="2022-01-07T17:59:13.836" v="90"/>
          <ac:spMkLst>
            <pc:docMk/>
            <pc:sldMk cId="2615882036" sldId="1489"/>
            <ac:spMk id="2" creationId="{699358BC-B30A-4C4A-95A1-429CB555988B}"/>
          </ac:spMkLst>
        </pc:spChg>
        <pc:spChg chg="mod">
          <ac:chgData name="Luiz Macedo" userId="7b3c29be-d15f-473b-8b79-40ce79eed9b8" providerId="ADAL" clId="{A2BFD621-E27E-495B-8954-7E0B7E2B443B}" dt="2022-01-07T17:59:18.522" v="102" actId="1036"/>
          <ac:spMkLst>
            <pc:docMk/>
            <pc:sldMk cId="2615882036" sldId="1489"/>
            <ac:spMk id="7" creationId="{0B2CBF5C-7C23-42BE-B5DA-AE83E449391C}"/>
          </ac:spMkLst>
        </pc:spChg>
        <pc:spChg chg="mod">
          <ac:chgData name="Luiz Macedo" userId="7b3c29be-d15f-473b-8b79-40ce79eed9b8" providerId="ADAL" clId="{A2BFD621-E27E-495B-8954-7E0B7E2B443B}" dt="2022-01-07T17:59:18.522" v="102" actId="1036"/>
          <ac:spMkLst>
            <pc:docMk/>
            <pc:sldMk cId="2615882036" sldId="1489"/>
            <ac:spMk id="12" creationId="{0EFD9B29-DB9B-49AE-B55E-F115D99B0105}"/>
          </ac:spMkLst>
        </pc:spChg>
        <pc:spChg chg="mod">
          <ac:chgData name="Luiz Macedo" userId="7b3c29be-d15f-473b-8b79-40ce79eed9b8" providerId="ADAL" clId="{A2BFD621-E27E-495B-8954-7E0B7E2B443B}" dt="2022-01-07T17:59:18.522" v="102" actId="1036"/>
          <ac:spMkLst>
            <pc:docMk/>
            <pc:sldMk cId="2615882036" sldId="1489"/>
            <ac:spMk id="17" creationId="{8E1F14F7-20D9-4006-BBCF-F03BDEAB37F5}"/>
          </ac:spMkLst>
        </pc:spChg>
        <pc:spChg chg="mod">
          <ac:chgData name="Luiz Macedo" userId="7b3c29be-d15f-473b-8b79-40ce79eed9b8" providerId="ADAL" clId="{A2BFD621-E27E-495B-8954-7E0B7E2B443B}" dt="2022-01-07T17:59:18.522" v="102" actId="1036"/>
          <ac:spMkLst>
            <pc:docMk/>
            <pc:sldMk cId="2615882036" sldId="1489"/>
            <ac:spMk id="22" creationId="{14EC8A39-F326-4926-8DFE-44F3AA0EBE18}"/>
          </ac:spMkLst>
        </pc:spChg>
        <pc:spChg chg="mod">
          <ac:chgData name="Luiz Macedo" userId="7b3c29be-d15f-473b-8b79-40ce79eed9b8" providerId="ADAL" clId="{A2BFD621-E27E-495B-8954-7E0B7E2B443B}" dt="2022-01-07T17:59:18.522" v="102" actId="1036"/>
          <ac:spMkLst>
            <pc:docMk/>
            <pc:sldMk cId="2615882036" sldId="1489"/>
            <ac:spMk id="27" creationId="{87C6E675-3209-4A68-B57A-A771B1F2400B}"/>
          </ac:spMkLst>
        </pc:spChg>
        <pc:picChg chg="mod">
          <ac:chgData name="Luiz Macedo" userId="7b3c29be-d15f-473b-8b79-40ce79eed9b8" providerId="ADAL" clId="{A2BFD621-E27E-495B-8954-7E0B7E2B443B}" dt="2022-01-07T17:59:18.522" v="102" actId="1036"/>
          <ac:picMkLst>
            <pc:docMk/>
            <pc:sldMk cId="2615882036" sldId="1489"/>
            <ac:picMk id="39" creationId="{B5EC816F-BD20-4B50-9816-4B43C08C9EBA}"/>
          </ac:picMkLst>
        </pc:picChg>
        <pc:picChg chg="mod">
          <ac:chgData name="Luiz Macedo" userId="7b3c29be-d15f-473b-8b79-40ce79eed9b8" providerId="ADAL" clId="{A2BFD621-E27E-495B-8954-7E0B7E2B443B}" dt="2022-01-07T17:59:18.522" v="102" actId="1036"/>
          <ac:picMkLst>
            <pc:docMk/>
            <pc:sldMk cId="2615882036" sldId="1489"/>
            <ac:picMk id="43" creationId="{7182F8B0-5E74-4E87-8232-E9FA7248600A}"/>
          </ac:picMkLst>
        </pc:picChg>
        <pc:picChg chg="mod">
          <ac:chgData name="Luiz Macedo" userId="7b3c29be-d15f-473b-8b79-40ce79eed9b8" providerId="ADAL" clId="{A2BFD621-E27E-495B-8954-7E0B7E2B443B}" dt="2022-01-07T17:59:18.522" v="102" actId="1036"/>
          <ac:picMkLst>
            <pc:docMk/>
            <pc:sldMk cId="2615882036" sldId="1489"/>
            <ac:picMk id="45" creationId="{E1204712-F03A-44C4-9EE9-A693AD40D874}"/>
          </ac:picMkLst>
        </pc:picChg>
        <pc:picChg chg="mod">
          <ac:chgData name="Luiz Macedo" userId="7b3c29be-d15f-473b-8b79-40ce79eed9b8" providerId="ADAL" clId="{A2BFD621-E27E-495B-8954-7E0B7E2B443B}" dt="2022-01-07T17:59:18.522" v="102" actId="1036"/>
          <ac:picMkLst>
            <pc:docMk/>
            <pc:sldMk cId="2615882036" sldId="1489"/>
            <ac:picMk id="47" creationId="{E30DFBCD-F877-4217-A3D8-B2C3EB0BA9FC}"/>
          </ac:picMkLst>
        </pc:picChg>
        <pc:picChg chg="mod">
          <ac:chgData name="Luiz Macedo" userId="7b3c29be-d15f-473b-8b79-40ce79eed9b8" providerId="ADAL" clId="{A2BFD621-E27E-495B-8954-7E0B7E2B443B}" dt="2022-01-07T17:59:18.522" v="102" actId="1036"/>
          <ac:picMkLst>
            <pc:docMk/>
            <pc:sldMk cId="2615882036" sldId="1489"/>
            <ac:picMk id="51" creationId="{24DE1E8A-CB1D-4413-B8EA-FA91821DB7BF}"/>
          </ac:picMkLst>
        </pc:picChg>
        <pc:cxnChg chg="mod">
          <ac:chgData name="Luiz Macedo" userId="7b3c29be-d15f-473b-8b79-40ce79eed9b8" providerId="ADAL" clId="{A2BFD621-E27E-495B-8954-7E0B7E2B443B}" dt="2022-01-07T17:59:18.522" v="102" actId="1036"/>
          <ac:cxnSpMkLst>
            <pc:docMk/>
            <pc:sldMk cId="2615882036" sldId="1489"/>
            <ac:cxnSpMk id="8" creationId="{C37DD201-CB77-49CE-85B2-FB7516F8B345}"/>
          </ac:cxnSpMkLst>
        </pc:cxnChg>
        <pc:cxnChg chg="mod">
          <ac:chgData name="Luiz Macedo" userId="7b3c29be-d15f-473b-8b79-40ce79eed9b8" providerId="ADAL" clId="{A2BFD621-E27E-495B-8954-7E0B7E2B443B}" dt="2022-01-07T17:59:18.522" v="102" actId="1036"/>
          <ac:cxnSpMkLst>
            <pc:docMk/>
            <pc:sldMk cId="2615882036" sldId="1489"/>
            <ac:cxnSpMk id="35" creationId="{3C28C8E4-E20B-49A0-B65F-D4950A82AC3B}"/>
          </ac:cxnSpMkLst>
        </pc:cxnChg>
        <pc:cxnChg chg="mod">
          <ac:chgData name="Luiz Macedo" userId="7b3c29be-d15f-473b-8b79-40ce79eed9b8" providerId="ADAL" clId="{A2BFD621-E27E-495B-8954-7E0B7E2B443B}" dt="2022-01-07T17:59:18.522" v="102" actId="1036"/>
          <ac:cxnSpMkLst>
            <pc:docMk/>
            <pc:sldMk cId="2615882036" sldId="1489"/>
            <ac:cxnSpMk id="36" creationId="{38D58DBD-A0ED-4450-A2C9-A5649A2C550D}"/>
          </ac:cxnSpMkLst>
        </pc:cxnChg>
        <pc:cxnChg chg="mod">
          <ac:chgData name="Luiz Macedo" userId="7b3c29be-d15f-473b-8b79-40ce79eed9b8" providerId="ADAL" clId="{A2BFD621-E27E-495B-8954-7E0B7E2B443B}" dt="2022-01-07T17:59:18.522" v="102" actId="1036"/>
          <ac:cxnSpMkLst>
            <pc:docMk/>
            <pc:sldMk cId="2615882036" sldId="1489"/>
            <ac:cxnSpMk id="37" creationId="{64E6E94D-79CE-460C-BD2B-3BEBE2A83DAD}"/>
          </ac:cxnSpMkLst>
        </pc:cxnChg>
      </pc:sldChg>
      <pc:sldChg chg="modSp mod">
        <pc:chgData name="Luiz Macedo" userId="7b3c29be-d15f-473b-8b79-40ce79eed9b8" providerId="ADAL" clId="{A2BFD621-E27E-495B-8954-7E0B7E2B443B}" dt="2022-01-07T18:00:54.596" v="115"/>
        <pc:sldMkLst>
          <pc:docMk/>
          <pc:sldMk cId="3474875149" sldId="1491"/>
        </pc:sldMkLst>
        <pc:spChg chg="mod">
          <ac:chgData name="Luiz Macedo" userId="7b3c29be-d15f-473b-8b79-40ce79eed9b8" providerId="ADAL" clId="{A2BFD621-E27E-495B-8954-7E0B7E2B443B}" dt="2022-01-07T18:00:54.596" v="115"/>
          <ac:spMkLst>
            <pc:docMk/>
            <pc:sldMk cId="3474875149" sldId="1491"/>
            <ac:spMk id="2" creationId="{78445663-EF8B-4251-8585-AB3C56F261BA}"/>
          </ac:spMkLst>
        </pc:spChg>
      </pc:sldChg>
      <pc:sldChg chg="modSp mod">
        <pc:chgData name="Luiz Macedo" userId="7b3c29be-d15f-473b-8b79-40ce79eed9b8" providerId="ADAL" clId="{A2BFD621-E27E-495B-8954-7E0B7E2B443B}" dt="2022-01-07T18:01:01.731" v="116"/>
        <pc:sldMkLst>
          <pc:docMk/>
          <pc:sldMk cId="534278073" sldId="1492"/>
        </pc:sldMkLst>
        <pc:spChg chg="mod">
          <ac:chgData name="Luiz Macedo" userId="7b3c29be-d15f-473b-8b79-40ce79eed9b8" providerId="ADAL" clId="{A2BFD621-E27E-495B-8954-7E0B7E2B443B}" dt="2022-01-07T18:01:01.731" v="116"/>
          <ac:spMkLst>
            <pc:docMk/>
            <pc:sldMk cId="534278073" sldId="1492"/>
            <ac:spMk id="2" creationId="{AC36F53C-6058-4EFC-BDD4-43667CA1E422}"/>
          </ac:spMkLst>
        </pc:spChg>
      </pc:sldChg>
      <pc:sldChg chg="modSp mod">
        <pc:chgData name="Luiz Macedo" userId="7b3c29be-d15f-473b-8b79-40ce79eed9b8" providerId="ADAL" clId="{A2BFD621-E27E-495B-8954-7E0B7E2B443B}" dt="2022-01-07T18:01:15.203" v="126" actId="1036"/>
        <pc:sldMkLst>
          <pc:docMk/>
          <pc:sldMk cId="3791364190" sldId="1493"/>
        </pc:sldMkLst>
        <pc:spChg chg="mod">
          <ac:chgData name="Luiz Macedo" userId="7b3c29be-d15f-473b-8b79-40ce79eed9b8" providerId="ADAL" clId="{A2BFD621-E27E-495B-8954-7E0B7E2B443B}" dt="2022-01-07T18:01:10.573" v="117"/>
          <ac:spMkLst>
            <pc:docMk/>
            <pc:sldMk cId="3791364190" sldId="1493"/>
            <ac:spMk id="2" creationId="{FB4A2F08-98BC-45B4-AAD0-267FFEEED050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4" creationId="{2C6C9263-5EAB-453F-A546-94C6048FC50D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6" creationId="{F0E24CDF-0068-4B40-A6DC-AF1473A1390D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7" creationId="{E184F162-E210-4F5B-B283-1B340D6445B2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9" creationId="{2F06D7F0-03B5-40CE-B1FA-052EE7936B6C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10" creationId="{068A17A8-DE9B-4830-9B49-68B228C31428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12" creationId="{D2F44EE9-569C-4C19-8B64-0C89143D5FC7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13" creationId="{72360D67-D732-4495-B54B-AED35F789ADD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15" creationId="{549973F3-E970-46AF-9207-3547F40A0EE1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16" creationId="{64B6995A-0082-4224-9010-463CEBEFF11F}"/>
          </ac:spMkLst>
        </pc:spChg>
        <pc:spChg chg="mod">
          <ac:chgData name="Luiz Macedo" userId="7b3c29be-d15f-473b-8b79-40ce79eed9b8" providerId="ADAL" clId="{A2BFD621-E27E-495B-8954-7E0B7E2B443B}" dt="2022-01-07T18:01:15.203" v="126" actId="1036"/>
          <ac:spMkLst>
            <pc:docMk/>
            <pc:sldMk cId="3791364190" sldId="1493"/>
            <ac:spMk id="19" creationId="{26C0B625-ABA3-4F74-83CD-1F6BF7E2DB87}"/>
          </ac:spMkLst>
        </pc:spChg>
        <pc:picChg chg="mod">
          <ac:chgData name="Luiz Macedo" userId="7b3c29be-d15f-473b-8b79-40ce79eed9b8" providerId="ADAL" clId="{A2BFD621-E27E-495B-8954-7E0B7E2B443B}" dt="2022-01-07T18:01:15.203" v="126" actId="1036"/>
          <ac:picMkLst>
            <pc:docMk/>
            <pc:sldMk cId="3791364190" sldId="1493"/>
            <ac:picMk id="3" creationId="{48D70B2A-3FF8-4A41-AB8C-34F3CC958CFC}"/>
          </ac:picMkLst>
        </pc:picChg>
        <pc:picChg chg="mod">
          <ac:chgData name="Luiz Macedo" userId="7b3c29be-d15f-473b-8b79-40ce79eed9b8" providerId="ADAL" clId="{A2BFD621-E27E-495B-8954-7E0B7E2B443B}" dt="2022-01-07T18:01:15.203" v="126" actId="1036"/>
          <ac:picMkLst>
            <pc:docMk/>
            <pc:sldMk cId="3791364190" sldId="1493"/>
            <ac:picMk id="5" creationId="{229693B8-74B0-4B2E-8422-1D2EAB0F14A7}"/>
          </ac:picMkLst>
        </pc:picChg>
        <pc:picChg chg="mod">
          <ac:chgData name="Luiz Macedo" userId="7b3c29be-d15f-473b-8b79-40ce79eed9b8" providerId="ADAL" clId="{A2BFD621-E27E-495B-8954-7E0B7E2B443B}" dt="2022-01-07T18:01:15.203" v="126" actId="1036"/>
          <ac:picMkLst>
            <pc:docMk/>
            <pc:sldMk cId="3791364190" sldId="1493"/>
            <ac:picMk id="8" creationId="{DEBD2E7F-5377-4376-B0C0-A3BE39696EA7}"/>
          </ac:picMkLst>
        </pc:picChg>
        <pc:picChg chg="mod">
          <ac:chgData name="Luiz Macedo" userId="7b3c29be-d15f-473b-8b79-40ce79eed9b8" providerId="ADAL" clId="{A2BFD621-E27E-495B-8954-7E0B7E2B443B}" dt="2022-01-07T18:01:15.203" v="126" actId="1036"/>
          <ac:picMkLst>
            <pc:docMk/>
            <pc:sldMk cId="3791364190" sldId="1493"/>
            <ac:picMk id="11" creationId="{DB91893E-F354-47B5-BE02-1B290CA5D6BB}"/>
          </ac:picMkLst>
        </pc:picChg>
        <pc:picChg chg="mod">
          <ac:chgData name="Luiz Macedo" userId="7b3c29be-d15f-473b-8b79-40ce79eed9b8" providerId="ADAL" clId="{A2BFD621-E27E-495B-8954-7E0B7E2B443B}" dt="2022-01-07T18:01:15.203" v="126" actId="1036"/>
          <ac:picMkLst>
            <pc:docMk/>
            <pc:sldMk cId="3791364190" sldId="1493"/>
            <ac:picMk id="14" creationId="{FA26F2FE-308B-4063-BCA5-8B37146F7311}"/>
          </ac:picMkLst>
        </pc:picChg>
        <pc:cxnChg chg="mod">
          <ac:chgData name="Luiz Macedo" userId="7b3c29be-d15f-473b-8b79-40ce79eed9b8" providerId="ADAL" clId="{A2BFD621-E27E-495B-8954-7E0B7E2B443B}" dt="2022-01-07T18:01:15.203" v="126" actId="1036"/>
          <ac:cxnSpMkLst>
            <pc:docMk/>
            <pc:sldMk cId="3791364190" sldId="1493"/>
            <ac:cxnSpMk id="20" creationId="{A003D07B-B695-4A1F-B524-6DF28A280DA5}"/>
          </ac:cxnSpMkLst>
        </pc:cxnChg>
        <pc:cxnChg chg="mod">
          <ac:chgData name="Luiz Macedo" userId="7b3c29be-d15f-473b-8b79-40ce79eed9b8" providerId="ADAL" clId="{A2BFD621-E27E-495B-8954-7E0B7E2B443B}" dt="2022-01-07T18:01:15.203" v="126" actId="1036"/>
          <ac:cxnSpMkLst>
            <pc:docMk/>
            <pc:sldMk cId="3791364190" sldId="1493"/>
            <ac:cxnSpMk id="21" creationId="{857283A4-F45D-4EFD-AD43-5603D5CCF5E3}"/>
          </ac:cxnSpMkLst>
        </pc:cxnChg>
        <pc:cxnChg chg="mod">
          <ac:chgData name="Luiz Macedo" userId="7b3c29be-d15f-473b-8b79-40ce79eed9b8" providerId="ADAL" clId="{A2BFD621-E27E-495B-8954-7E0B7E2B443B}" dt="2022-01-07T18:01:15.203" v="126" actId="1036"/>
          <ac:cxnSpMkLst>
            <pc:docMk/>
            <pc:sldMk cId="3791364190" sldId="1493"/>
            <ac:cxnSpMk id="22" creationId="{1602FDCB-18E0-40B9-AD12-5BE54858766A}"/>
          </ac:cxnSpMkLst>
        </pc:cxnChg>
        <pc:cxnChg chg="mod">
          <ac:chgData name="Luiz Macedo" userId="7b3c29be-d15f-473b-8b79-40ce79eed9b8" providerId="ADAL" clId="{A2BFD621-E27E-495B-8954-7E0B7E2B443B}" dt="2022-01-07T18:01:15.203" v="126" actId="1036"/>
          <ac:cxnSpMkLst>
            <pc:docMk/>
            <pc:sldMk cId="3791364190" sldId="1493"/>
            <ac:cxnSpMk id="23" creationId="{54F24B4F-8947-4A4F-8185-8035F08DF716}"/>
          </ac:cxnSpMkLst>
        </pc:cxnChg>
      </pc:sldChg>
      <pc:sldChg chg="modSp mod">
        <pc:chgData name="Luiz Macedo" userId="7b3c29be-d15f-473b-8b79-40ce79eed9b8" providerId="ADAL" clId="{A2BFD621-E27E-495B-8954-7E0B7E2B443B}" dt="2022-01-07T18:01:49.932" v="130" actId="6549"/>
        <pc:sldMkLst>
          <pc:docMk/>
          <pc:sldMk cId="3667911449" sldId="1497"/>
        </pc:sldMkLst>
        <pc:spChg chg="mod">
          <ac:chgData name="Luiz Macedo" userId="7b3c29be-d15f-473b-8b79-40ce79eed9b8" providerId="ADAL" clId="{A2BFD621-E27E-495B-8954-7E0B7E2B443B}" dt="2022-01-07T18:01:49.932" v="130" actId="6549"/>
          <ac:spMkLst>
            <pc:docMk/>
            <pc:sldMk cId="3667911449" sldId="1497"/>
            <ac:spMk id="2" creationId="{D6A25578-F9AC-4E8E-B1D0-90034A26FB3D}"/>
          </ac:spMkLst>
        </pc:spChg>
      </pc:sldChg>
      <pc:sldChg chg="modSp mod">
        <pc:chgData name="Luiz Macedo" userId="7b3c29be-d15f-473b-8b79-40ce79eed9b8" providerId="ADAL" clId="{A2BFD621-E27E-495B-8954-7E0B7E2B443B}" dt="2022-01-07T18:01:21.850" v="127"/>
        <pc:sldMkLst>
          <pc:docMk/>
          <pc:sldMk cId="502907395" sldId="1500"/>
        </pc:sldMkLst>
        <pc:spChg chg="mod">
          <ac:chgData name="Luiz Macedo" userId="7b3c29be-d15f-473b-8b79-40ce79eed9b8" providerId="ADAL" clId="{A2BFD621-E27E-495B-8954-7E0B7E2B443B}" dt="2022-01-07T18:01:21.850" v="127"/>
          <ac:spMkLst>
            <pc:docMk/>
            <pc:sldMk cId="502907395" sldId="1500"/>
            <ac:spMk id="2" creationId="{FB4A2F08-98BC-45B4-AAD0-267FFEEED050}"/>
          </ac:spMkLst>
        </pc:spChg>
      </pc:sldChg>
      <pc:sldChg chg="modSp mod">
        <pc:chgData name="Luiz Macedo" userId="7b3c29be-d15f-473b-8b79-40ce79eed9b8" providerId="ADAL" clId="{A2BFD621-E27E-495B-8954-7E0B7E2B443B}" dt="2022-01-07T18:02:17.141" v="132"/>
        <pc:sldMkLst>
          <pc:docMk/>
          <pc:sldMk cId="3678033795" sldId="1501"/>
        </pc:sldMkLst>
        <pc:spChg chg="mod">
          <ac:chgData name="Luiz Macedo" userId="7b3c29be-d15f-473b-8b79-40ce79eed9b8" providerId="ADAL" clId="{A2BFD621-E27E-495B-8954-7E0B7E2B443B}" dt="2022-01-07T18:02:17.141" v="132"/>
          <ac:spMkLst>
            <pc:docMk/>
            <pc:sldMk cId="3678033795" sldId="1501"/>
            <ac:spMk id="2" creationId="{544A83E9-9D3F-4D27-92C5-3271240ED3D2}"/>
          </ac:spMkLst>
        </pc:spChg>
      </pc:sldChg>
      <pc:sldChg chg="modSp mod">
        <pc:chgData name="Luiz Macedo" userId="7b3c29be-d15f-473b-8b79-40ce79eed9b8" providerId="ADAL" clId="{A2BFD621-E27E-495B-8954-7E0B7E2B443B}" dt="2022-01-07T18:05:03.206" v="174"/>
        <pc:sldMkLst>
          <pc:docMk/>
          <pc:sldMk cId="2418706648" sldId="1508"/>
        </pc:sldMkLst>
        <pc:spChg chg="mod">
          <ac:chgData name="Luiz Macedo" userId="7b3c29be-d15f-473b-8b79-40ce79eed9b8" providerId="ADAL" clId="{A2BFD621-E27E-495B-8954-7E0B7E2B443B}" dt="2022-01-07T18:05:03.206" v="174"/>
          <ac:spMkLst>
            <pc:docMk/>
            <pc:sldMk cId="2418706648" sldId="1508"/>
            <ac:spMk id="2" creationId="{D11DCE45-71BA-4C46-ADE4-741F70B4ED2A}"/>
          </ac:spMkLst>
        </pc:spChg>
      </pc:sldChg>
      <pc:sldChg chg="modSp mod">
        <pc:chgData name="Luiz Macedo" userId="7b3c29be-d15f-473b-8b79-40ce79eed9b8" providerId="ADAL" clId="{A2BFD621-E27E-495B-8954-7E0B7E2B443B}" dt="2022-01-07T18:05:14.741" v="189" actId="1036"/>
        <pc:sldMkLst>
          <pc:docMk/>
          <pc:sldMk cId="1396258074" sldId="1509"/>
        </pc:sldMkLst>
        <pc:spChg chg="mod">
          <ac:chgData name="Luiz Macedo" userId="7b3c29be-d15f-473b-8b79-40ce79eed9b8" providerId="ADAL" clId="{A2BFD621-E27E-495B-8954-7E0B7E2B443B}" dt="2022-01-07T18:05:10.648" v="175"/>
          <ac:spMkLst>
            <pc:docMk/>
            <pc:sldMk cId="1396258074" sldId="1509"/>
            <ac:spMk id="2" creationId="{8EB24F5B-38B6-4A50-B0C2-9DBFF3DA0214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3" creationId="{1095E575-F2F1-48F4-9B90-9E75450D2E77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5" creationId="{BC7882A2-703D-4452-A39B-9C2E0AD1D20F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10" creationId="{D0B82329-DC11-4DA6-93CC-890C8768D1B7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13" creationId="{8FA146DA-5FE2-4C7D-984E-69022D2F6B3B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14" creationId="{685FC0B7-BE5F-4B2B-B117-DC4964186E57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19" creationId="{3FC48C4F-159D-44B6-8C8B-73F68029B7B4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20" creationId="{5C491DC2-3220-434B-AC10-3B41F184C922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21" creationId="{68342811-9C48-401D-9ECA-EBDE724A04BF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22" creationId="{4D626F01-AB59-48F5-9DB4-432846DA314F}"/>
          </ac:spMkLst>
        </pc:spChg>
        <pc:spChg chg="mod">
          <ac:chgData name="Luiz Macedo" userId="7b3c29be-d15f-473b-8b79-40ce79eed9b8" providerId="ADAL" clId="{A2BFD621-E27E-495B-8954-7E0B7E2B443B}" dt="2022-01-07T18:05:14.741" v="189" actId="1036"/>
          <ac:spMkLst>
            <pc:docMk/>
            <pc:sldMk cId="1396258074" sldId="1509"/>
            <ac:spMk id="31" creationId="{94CD3131-AF3D-4ADE-89AB-5F29E2A75EDA}"/>
          </ac:spMkLst>
        </pc:spChg>
      </pc:sldChg>
      <pc:sldChg chg="modSp mod">
        <pc:chgData name="Luiz Macedo" userId="7b3c29be-d15f-473b-8b79-40ce79eed9b8" providerId="ADAL" clId="{A2BFD621-E27E-495B-8954-7E0B7E2B443B}" dt="2022-01-07T18:05:30.989" v="191"/>
        <pc:sldMkLst>
          <pc:docMk/>
          <pc:sldMk cId="1687426613" sldId="1510"/>
        </pc:sldMkLst>
        <pc:spChg chg="mod">
          <ac:chgData name="Luiz Macedo" userId="7b3c29be-d15f-473b-8b79-40ce79eed9b8" providerId="ADAL" clId="{A2BFD621-E27E-495B-8954-7E0B7E2B443B}" dt="2022-01-07T18:05:30.989" v="191"/>
          <ac:spMkLst>
            <pc:docMk/>
            <pc:sldMk cId="1687426613" sldId="1510"/>
            <ac:spMk id="2" creationId="{544A83E9-9D3F-4D27-92C5-3271240ED3D2}"/>
          </ac:spMkLst>
        </pc:spChg>
      </pc:sldChg>
      <pc:sldChg chg="modSp mod">
        <pc:chgData name="Luiz Macedo" userId="7b3c29be-d15f-473b-8b79-40ce79eed9b8" providerId="ADAL" clId="{A2BFD621-E27E-495B-8954-7E0B7E2B443B}" dt="2022-01-07T18:05:39.163" v="192"/>
        <pc:sldMkLst>
          <pc:docMk/>
          <pc:sldMk cId="3132018027" sldId="1511"/>
        </pc:sldMkLst>
        <pc:spChg chg="mod">
          <ac:chgData name="Luiz Macedo" userId="7b3c29be-d15f-473b-8b79-40ce79eed9b8" providerId="ADAL" clId="{A2BFD621-E27E-495B-8954-7E0B7E2B443B}" dt="2022-01-07T18:05:39.163" v="192"/>
          <ac:spMkLst>
            <pc:docMk/>
            <pc:sldMk cId="3132018027" sldId="1511"/>
            <ac:spMk id="2" creationId="{D1A1B013-1649-4390-A1B0-0F9B7BCD22B3}"/>
          </ac:spMkLst>
        </pc:spChg>
      </pc:sldChg>
      <pc:sldChg chg="modSp mod">
        <pc:chgData name="Luiz Macedo" userId="7b3c29be-d15f-473b-8b79-40ce79eed9b8" providerId="ADAL" clId="{A2BFD621-E27E-495B-8954-7E0B7E2B443B}" dt="2022-01-07T18:05:22.323" v="190"/>
        <pc:sldMkLst>
          <pc:docMk/>
          <pc:sldMk cId="927255479" sldId="1512"/>
        </pc:sldMkLst>
        <pc:spChg chg="mod">
          <ac:chgData name="Luiz Macedo" userId="7b3c29be-d15f-473b-8b79-40ce79eed9b8" providerId="ADAL" clId="{A2BFD621-E27E-495B-8954-7E0B7E2B443B}" dt="2022-01-07T18:05:22.323" v="190"/>
          <ac:spMkLst>
            <pc:docMk/>
            <pc:sldMk cId="927255479" sldId="1512"/>
            <ac:spMk id="2" creationId="{128E00F7-426C-4FF1-A295-6EEA3032783F}"/>
          </ac:spMkLst>
        </pc:spChg>
      </pc:sldChg>
      <pc:sldChg chg="modSp mod">
        <pc:chgData name="Luiz Macedo" userId="7b3c29be-d15f-473b-8b79-40ce79eed9b8" providerId="ADAL" clId="{A2BFD621-E27E-495B-8954-7E0B7E2B443B}" dt="2022-01-07T17:56:52.430" v="64"/>
        <pc:sldMkLst>
          <pc:docMk/>
          <pc:sldMk cId="3746766023" sldId="1865"/>
        </pc:sldMkLst>
        <pc:spChg chg="mod">
          <ac:chgData name="Luiz Macedo" userId="7b3c29be-d15f-473b-8b79-40ce79eed9b8" providerId="ADAL" clId="{A2BFD621-E27E-495B-8954-7E0B7E2B443B}" dt="2022-01-07T17:56:52.430" v="64"/>
          <ac:spMkLst>
            <pc:docMk/>
            <pc:sldMk cId="3746766023" sldId="1865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2BFD621-E27E-495B-8954-7E0B7E2B443B}" dt="2022-01-07T17:59:34.139" v="111"/>
        <pc:sldMkLst>
          <pc:docMk/>
          <pc:sldMk cId="1763004936" sldId="1866"/>
        </pc:sldMkLst>
        <pc:spChg chg="mod">
          <ac:chgData name="Luiz Macedo" userId="7b3c29be-d15f-473b-8b79-40ce79eed9b8" providerId="ADAL" clId="{A2BFD621-E27E-495B-8954-7E0B7E2B443B}" dt="2022-01-07T17:59:34.139" v="111"/>
          <ac:spMkLst>
            <pc:docMk/>
            <pc:sldMk cId="1763004936" sldId="1866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2BFD621-E27E-495B-8954-7E0B7E2B443B}" dt="2022-01-07T17:52:12.088" v="8"/>
        <pc:sldMkLst>
          <pc:docMk/>
          <pc:sldMk cId="3060697331" sldId="1872"/>
        </pc:sldMkLst>
        <pc:spChg chg="mod">
          <ac:chgData name="Luiz Macedo" userId="7b3c29be-d15f-473b-8b79-40ce79eed9b8" providerId="ADAL" clId="{A2BFD621-E27E-495B-8954-7E0B7E2B443B}" dt="2022-01-07T17:52:12.088" v="8"/>
          <ac:spMkLst>
            <pc:docMk/>
            <pc:sldMk cId="3060697331" sldId="1872"/>
            <ac:spMk id="4" creationId="{0CD8665D-5A50-4F07-9D33-48CCD3FD74C7}"/>
          </ac:spMkLst>
        </pc:spChg>
      </pc:sldChg>
      <pc:sldChg chg="delSp modSp mod">
        <pc:chgData name="Luiz Macedo" userId="7b3c29be-d15f-473b-8b79-40ce79eed9b8" providerId="ADAL" clId="{A2BFD621-E27E-495B-8954-7E0B7E2B443B}" dt="2022-01-07T22:08:34.159" v="216" actId="20577"/>
        <pc:sldMkLst>
          <pc:docMk/>
          <pc:sldMk cId="1663750524" sldId="1873"/>
        </pc:sldMkLst>
        <pc:spChg chg="mod">
          <ac:chgData name="Luiz Macedo" userId="7b3c29be-d15f-473b-8b79-40ce79eed9b8" providerId="ADAL" clId="{A2BFD621-E27E-495B-8954-7E0B7E2B443B}" dt="2022-01-07T22:08:31.103" v="213" actId="20577"/>
          <ac:spMkLst>
            <pc:docMk/>
            <pc:sldMk cId="1663750524" sldId="1873"/>
            <ac:spMk id="17" creationId="{2C5CD21A-9EE5-4732-B9E1-627032D38D29}"/>
          </ac:spMkLst>
        </pc:spChg>
        <pc:spChg chg="mod">
          <ac:chgData name="Luiz Macedo" userId="7b3c29be-d15f-473b-8b79-40ce79eed9b8" providerId="ADAL" clId="{A2BFD621-E27E-495B-8954-7E0B7E2B443B}" dt="2022-01-07T22:08:32.036" v="214" actId="20577"/>
          <ac:spMkLst>
            <pc:docMk/>
            <pc:sldMk cId="1663750524" sldId="1873"/>
            <ac:spMk id="19" creationId="{39463942-57D2-466C-AD3B-4BD0C29EFDDB}"/>
          </ac:spMkLst>
        </pc:spChg>
        <pc:spChg chg="mod">
          <ac:chgData name="Luiz Macedo" userId="7b3c29be-d15f-473b-8b79-40ce79eed9b8" providerId="ADAL" clId="{A2BFD621-E27E-495B-8954-7E0B7E2B443B}" dt="2022-01-07T22:08:32.958" v="215" actId="20577"/>
          <ac:spMkLst>
            <pc:docMk/>
            <pc:sldMk cId="1663750524" sldId="1873"/>
            <ac:spMk id="21" creationId="{6D013910-61CB-4363-8DF2-E16027008D42}"/>
          </ac:spMkLst>
        </pc:spChg>
        <pc:spChg chg="del">
          <ac:chgData name="Luiz Macedo" userId="7b3c29be-d15f-473b-8b79-40ce79eed9b8" providerId="ADAL" clId="{A2BFD621-E27E-495B-8954-7E0B7E2B443B}" dt="2022-01-07T17:53:54.383" v="42" actId="478"/>
          <ac:spMkLst>
            <pc:docMk/>
            <pc:sldMk cId="1663750524" sldId="1873"/>
            <ac:spMk id="23" creationId="{49DF97ED-ECAB-4AC6-B867-F09F276E4089}"/>
          </ac:spMkLst>
        </pc:spChg>
        <pc:spChg chg="mod">
          <ac:chgData name="Luiz Macedo" userId="7b3c29be-d15f-473b-8b79-40ce79eed9b8" providerId="ADAL" clId="{A2BFD621-E27E-495B-8954-7E0B7E2B443B}" dt="2022-01-07T22:08:34.159" v="216" actId="20577"/>
          <ac:spMkLst>
            <pc:docMk/>
            <pc:sldMk cId="1663750524" sldId="1873"/>
            <ac:spMk id="24" creationId="{12FBE26D-2FAC-42DD-A61E-7CE39242F61F}"/>
          </ac:spMkLst>
        </pc:spChg>
        <pc:spChg chg="del">
          <ac:chgData name="Luiz Macedo" userId="7b3c29be-d15f-473b-8b79-40ce79eed9b8" providerId="ADAL" clId="{A2BFD621-E27E-495B-8954-7E0B7E2B443B}" dt="2022-01-07T17:53:54.383" v="42" actId="478"/>
          <ac:spMkLst>
            <pc:docMk/>
            <pc:sldMk cId="1663750524" sldId="1873"/>
            <ac:spMk id="51" creationId="{45004CE3-D0CE-4CE9-B7AB-4BEF6A008744}"/>
          </ac:spMkLst>
        </pc:spChg>
        <pc:spChg chg="mod">
          <ac:chgData name="Luiz Macedo" userId="7b3c29be-d15f-473b-8b79-40ce79eed9b8" providerId="ADAL" clId="{A2BFD621-E27E-495B-8954-7E0B7E2B443B}" dt="2022-01-07T17:55:23.761" v="53"/>
          <ac:spMkLst>
            <pc:docMk/>
            <pc:sldMk cId="1663750524" sldId="1873"/>
            <ac:spMk id="52" creationId="{9F9DD536-75B1-4A7A-8EB1-F7B89D8CA88B}"/>
          </ac:spMkLst>
        </pc:spChg>
        <pc:spChg chg="del mod">
          <ac:chgData name="Luiz Macedo" userId="7b3c29be-d15f-473b-8b79-40ce79eed9b8" providerId="ADAL" clId="{A2BFD621-E27E-495B-8954-7E0B7E2B443B}" dt="2022-01-07T17:55:09.327" v="52" actId="478"/>
          <ac:spMkLst>
            <pc:docMk/>
            <pc:sldMk cId="1663750524" sldId="1873"/>
            <ac:spMk id="53" creationId="{16030E9B-7D5B-4630-8301-3E54DED4FADE}"/>
          </ac:spMkLst>
        </pc:spChg>
        <pc:picChg chg="mod">
          <ac:chgData name="Luiz Macedo" userId="7b3c29be-d15f-473b-8b79-40ce79eed9b8" providerId="ADAL" clId="{A2BFD621-E27E-495B-8954-7E0B7E2B443B}" dt="2022-01-07T17:54:39.102" v="46" actId="1076"/>
          <ac:picMkLst>
            <pc:docMk/>
            <pc:sldMk cId="1663750524" sldId="1873"/>
            <ac:picMk id="20" creationId="{3888BE62-1919-4452-90B1-DC59CE186602}"/>
          </ac:picMkLst>
        </pc:picChg>
        <pc:picChg chg="del">
          <ac:chgData name="Luiz Macedo" userId="7b3c29be-d15f-473b-8b79-40ce79eed9b8" providerId="ADAL" clId="{A2BFD621-E27E-495B-8954-7E0B7E2B443B}" dt="2022-01-07T17:53:54.383" v="42" actId="478"/>
          <ac:picMkLst>
            <pc:docMk/>
            <pc:sldMk cId="1663750524" sldId="1873"/>
            <ac:picMk id="22" creationId="{ECD36D9A-B579-47A8-84DA-6D3489544572}"/>
          </ac:picMkLst>
        </pc:picChg>
        <pc:picChg chg="del">
          <ac:chgData name="Luiz Macedo" userId="7b3c29be-d15f-473b-8b79-40ce79eed9b8" providerId="ADAL" clId="{A2BFD621-E27E-495B-8954-7E0B7E2B443B}" dt="2022-01-07T17:53:54.383" v="42" actId="478"/>
          <ac:picMkLst>
            <pc:docMk/>
            <pc:sldMk cId="1663750524" sldId="1873"/>
            <ac:picMk id="39" creationId="{2A57BD78-EFB6-4188-97E8-A2B605B4C6B8}"/>
          </ac:picMkLst>
        </pc:picChg>
        <pc:picChg chg="mod">
          <ac:chgData name="Luiz Macedo" userId="7b3c29be-d15f-473b-8b79-40ce79eed9b8" providerId="ADAL" clId="{A2BFD621-E27E-495B-8954-7E0B7E2B443B}" dt="2022-01-07T17:55:03.074" v="49" actId="1076"/>
          <ac:picMkLst>
            <pc:docMk/>
            <pc:sldMk cId="1663750524" sldId="1873"/>
            <ac:picMk id="41" creationId="{C48BD87F-1CEF-4236-B324-2982768139A7}"/>
          </ac:picMkLst>
        </pc:picChg>
        <pc:picChg chg="del">
          <ac:chgData name="Luiz Macedo" userId="7b3c29be-d15f-473b-8b79-40ce79eed9b8" providerId="ADAL" clId="{A2BFD621-E27E-495B-8954-7E0B7E2B443B}" dt="2022-01-07T17:55:06.099" v="50" actId="478"/>
          <ac:picMkLst>
            <pc:docMk/>
            <pc:sldMk cId="1663750524" sldId="1873"/>
            <ac:picMk id="44" creationId="{DAC7E026-7BE7-42CE-A34D-98C59CBA3A14}"/>
          </ac:picMkLst>
        </pc:picChg>
        <pc:cxnChg chg="del">
          <ac:chgData name="Luiz Macedo" userId="7b3c29be-d15f-473b-8b79-40ce79eed9b8" providerId="ADAL" clId="{A2BFD621-E27E-495B-8954-7E0B7E2B443B}" dt="2022-01-07T17:53:54.383" v="42" actId="478"/>
          <ac:cxnSpMkLst>
            <pc:docMk/>
            <pc:sldMk cId="1663750524" sldId="1873"/>
            <ac:cxnSpMk id="25" creationId="{23BE2FB9-4CDF-4B6E-B69E-3D6642A7EF44}"/>
          </ac:cxnSpMkLst>
        </pc:cxnChg>
        <pc:cxnChg chg="mod">
          <ac:chgData name="Luiz Macedo" userId="7b3c29be-d15f-473b-8b79-40ce79eed9b8" providerId="ADAL" clId="{A2BFD621-E27E-495B-8954-7E0B7E2B443B}" dt="2022-01-07T17:54:34.310" v="45" actId="1076"/>
          <ac:cxnSpMkLst>
            <pc:docMk/>
            <pc:sldMk cId="1663750524" sldId="1873"/>
            <ac:cxnSpMk id="26" creationId="{758D819F-EBC6-404E-9AF6-E41E2AFEB372}"/>
          </ac:cxnSpMkLst>
        </pc:cxnChg>
        <pc:cxnChg chg="del">
          <ac:chgData name="Luiz Macedo" userId="7b3c29be-d15f-473b-8b79-40ce79eed9b8" providerId="ADAL" clId="{A2BFD621-E27E-495B-8954-7E0B7E2B443B}" dt="2022-01-07T17:53:54.383" v="42" actId="478"/>
          <ac:cxnSpMkLst>
            <pc:docMk/>
            <pc:sldMk cId="1663750524" sldId="1873"/>
            <ac:cxnSpMk id="71" creationId="{A5569510-8864-47B8-BCFA-6DD491861B9D}"/>
          </ac:cxnSpMkLst>
        </pc:cxnChg>
        <pc:cxnChg chg="mod">
          <ac:chgData name="Luiz Macedo" userId="7b3c29be-d15f-473b-8b79-40ce79eed9b8" providerId="ADAL" clId="{A2BFD621-E27E-495B-8954-7E0B7E2B443B}" dt="2022-01-07T17:54:52.442" v="48" actId="1076"/>
          <ac:cxnSpMkLst>
            <pc:docMk/>
            <pc:sldMk cId="1663750524" sldId="1873"/>
            <ac:cxnSpMk id="72" creationId="{595BD5ED-46A2-4B53-8FBC-754C02F12CB0}"/>
          </ac:cxnSpMkLst>
        </pc:cxnChg>
      </pc:sldChg>
      <pc:sldChg chg="modSp mod">
        <pc:chgData name="Luiz Macedo" userId="7b3c29be-d15f-473b-8b79-40ce79eed9b8" providerId="ADAL" clId="{A2BFD621-E27E-495B-8954-7E0B7E2B443B}" dt="2022-01-07T18:02:39.330" v="141"/>
        <pc:sldMkLst>
          <pc:docMk/>
          <pc:sldMk cId="3518376148" sldId="1874"/>
        </pc:sldMkLst>
        <pc:spChg chg="mod">
          <ac:chgData name="Luiz Macedo" userId="7b3c29be-d15f-473b-8b79-40ce79eed9b8" providerId="ADAL" clId="{A2BFD621-E27E-495B-8954-7E0B7E2B443B}" dt="2022-01-07T18:02:39.330" v="141"/>
          <ac:spMkLst>
            <pc:docMk/>
            <pc:sldMk cId="3518376148" sldId="1874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2BFD621-E27E-495B-8954-7E0B7E2B443B}" dt="2022-01-07T18:03:08.767" v="142"/>
        <pc:sldMkLst>
          <pc:docMk/>
          <pc:sldMk cId="2875775453" sldId="1878"/>
        </pc:sldMkLst>
        <pc:spChg chg="mod">
          <ac:chgData name="Luiz Macedo" userId="7b3c29be-d15f-473b-8b79-40ce79eed9b8" providerId="ADAL" clId="{A2BFD621-E27E-495B-8954-7E0B7E2B443B}" dt="2022-01-07T18:03:08.767" v="142"/>
          <ac:spMkLst>
            <pc:docMk/>
            <pc:sldMk cId="2875775453" sldId="1878"/>
            <ac:spMk id="4" creationId="{00000000-0000-0000-0000-000000000000}"/>
          </ac:spMkLst>
        </pc:spChg>
      </pc:sldChg>
      <pc:sldChg chg="modSp mod">
        <pc:chgData name="Luiz Macedo" userId="7b3c29be-d15f-473b-8b79-40ce79eed9b8" providerId="ADAL" clId="{A2BFD621-E27E-495B-8954-7E0B7E2B443B}" dt="2022-01-07T18:03:17.545" v="143"/>
        <pc:sldMkLst>
          <pc:docMk/>
          <pc:sldMk cId="4105721878" sldId="1892"/>
        </pc:sldMkLst>
        <pc:spChg chg="mod">
          <ac:chgData name="Luiz Macedo" userId="7b3c29be-d15f-473b-8b79-40ce79eed9b8" providerId="ADAL" clId="{A2BFD621-E27E-495B-8954-7E0B7E2B443B}" dt="2022-01-07T18:03:17.545" v="143"/>
          <ac:spMkLst>
            <pc:docMk/>
            <pc:sldMk cId="4105721878" sldId="1892"/>
            <ac:spMk id="4" creationId="{00000000-0000-0000-0000-000000000000}"/>
          </ac:spMkLst>
        </pc:spChg>
      </pc:sldChg>
      <pc:sldChg chg="modSp mod">
        <pc:chgData name="Luiz Macedo" userId="7b3c29be-d15f-473b-8b79-40ce79eed9b8" providerId="ADAL" clId="{A2BFD621-E27E-495B-8954-7E0B7E2B443B}" dt="2022-01-07T17:55:55.192" v="55"/>
        <pc:sldMkLst>
          <pc:docMk/>
          <pc:sldMk cId="3566936650" sldId="1905"/>
        </pc:sldMkLst>
        <pc:spChg chg="mod">
          <ac:chgData name="Luiz Macedo" userId="7b3c29be-d15f-473b-8b79-40ce79eed9b8" providerId="ADAL" clId="{A2BFD621-E27E-495B-8954-7E0B7E2B443B}" dt="2022-01-07T17:55:55.192" v="55"/>
          <ac:spMkLst>
            <pc:docMk/>
            <pc:sldMk cId="3566936650" sldId="1905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2BFD621-E27E-495B-8954-7E0B7E2B443B}" dt="2022-01-07T18:00:00.500" v="114"/>
        <pc:sldMkLst>
          <pc:docMk/>
          <pc:sldMk cId="1697571192" sldId="1907"/>
        </pc:sldMkLst>
        <pc:spChg chg="mod">
          <ac:chgData name="Luiz Macedo" userId="7b3c29be-d15f-473b-8b79-40ce79eed9b8" providerId="ADAL" clId="{A2BFD621-E27E-495B-8954-7E0B7E2B443B}" dt="2022-01-07T18:00:00.500" v="114"/>
          <ac:spMkLst>
            <pc:docMk/>
            <pc:sldMk cId="1697571192" sldId="1907"/>
            <ac:spMk id="2" creationId="{5D3F400B-B7BD-4D6F-85D9-74171E4CB0BB}"/>
          </ac:spMkLst>
        </pc:spChg>
      </pc:sldChg>
      <pc:sldChg chg="modSp mod">
        <pc:chgData name="Luiz Macedo" userId="7b3c29be-d15f-473b-8b79-40ce79eed9b8" providerId="ADAL" clId="{A2BFD621-E27E-495B-8954-7E0B7E2B443B}" dt="2022-01-07T18:04:35.953" v="170"/>
        <pc:sldMkLst>
          <pc:docMk/>
          <pc:sldMk cId="3190197358" sldId="1909"/>
        </pc:sldMkLst>
        <pc:spChg chg="mod">
          <ac:chgData name="Luiz Macedo" userId="7b3c29be-d15f-473b-8b79-40ce79eed9b8" providerId="ADAL" clId="{A2BFD621-E27E-495B-8954-7E0B7E2B443B}" dt="2022-01-07T18:04:35.953" v="170"/>
          <ac:spMkLst>
            <pc:docMk/>
            <pc:sldMk cId="3190197358" sldId="1909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2BFD621-E27E-495B-8954-7E0B7E2B443B}" dt="2022-01-07T18:05:46.568" v="193"/>
        <pc:sldMkLst>
          <pc:docMk/>
          <pc:sldMk cId="3363942240" sldId="1911"/>
        </pc:sldMkLst>
        <pc:spChg chg="mod">
          <ac:chgData name="Luiz Macedo" userId="7b3c29be-d15f-473b-8b79-40ce79eed9b8" providerId="ADAL" clId="{A2BFD621-E27E-495B-8954-7E0B7E2B443B}" dt="2022-01-07T18:05:46.568" v="193"/>
          <ac:spMkLst>
            <pc:docMk/>
            <pc:sldMk cId="3363942240" sldId="1911"/>
            <ac:spMk id="2" creationId="{544A83E9-9D3F-4D27-92C5-3271240ED3D2}"/>
          </ac:spMkLst>
        </pc:spChg>
      </pc:sldChg>
      <pc:sldChg chg="modSp mod">
        <pc:chgData name="Luiz Macedo" userId="7b3c29be-d15f-473b-8b79-40ce79eed9b8" providerId="ADAL" clId="{A2BFD621-E27E-495B-8954-7E0B7E2B443B}" dt="2022-01-07T17:55:48.975" v="54"/>
        <pc:sldMkLst>
          <pc:docMk/>
          <pc:sldMk cId="3198846091" sldId="1912"/>
        </pc:sldMkLst>
        <pc:spChg chg="mod">
          <ac:chgData name="Luiz Macedo" userId="7b3c29be-d15f-473b-8b79-40ce79eed9b8" providerId="ADAL" clId="{A2BFD621-E27E-495B-8954-7E0B7E2B443B}" dt="2022-01-07T17:55:48.975" v="54"/>
          <ac:spMkLst>
            <pc:docMk/>
            <pc:sldMk cId="3198846091" sldId="1912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A2BFD621-E27E-495B-8954-7E0B7E2B443B}" dt="2022-01-07T18:04:52.284" v="172"/>
        <pc:sldMkLst>
          <pc:docMk/>
          <pc:sldMk cId="2629079387" sldId="1915"/>
        </pc:sldMkLst>
        <pc:spChg chg="mod">
          <ac:chgData name="Luiz Macedo" userId="7b3c29be-d15f-473b-8b79-40ce79eed9b8" providerId="ADAL" clId="{A2BFD621-E27E-495B-8954-7E0B7E2B443B}" dt="2022-01-07T18:04:52.284" v="172"/>
          <ac:spMkLst>
            <pc:docMk/>
            <pc:sldMk cId="2629079387" sldId="1915"/>
            <ac:spMk id="2" creationId="{D6839FC6-8DEE-4203-93C4-77E934DBFAA4}"/>
          </ac:spMkLst>
        </pc:spChg>
      </pc:sldChg>
      <pc:sldChg chg="modSp mod">
        <pc:chgData name="Luiz Macedo" userId="7b3c29be-d15f-473b-8b79-40ce79eed9b8" providerId="ADAL" clId="{A2BFD621-E27E-495B-8954-7E0B7E2B443B}" dt="2022-01-07T18:04:56.410" v="173"/>
        <pc:sldMkLst>
          <pc:docMk/>
          <pc:sldMk cId="3174768329" sldId="1918"/>
        </pc:sldMkLst>
        <pc:spChg chg="mod">
          <ac:chgData name="Luiz Macedo" userId="7b3c29be-d15f-473b-8b79-40ce79eed9b8" providerId="ADAL" clId="{A2BFD621-E27E-495B-8954-7E0B7E2B443B}" dt="2022-01-07T18:04:56.410" v="173"/>
          <ac:spMkLst>
            <pc:docMk/>
            <pc:sldMk cId="3174768329" sldId="1918"/>
            <ac:spMk id="2" creationId="{D491ED86-CEFB-41E7-A879-B7A00DC930D3}"/>
          </ac:spMkLst>
        </pc:spChg>
      </pc:sldChg>
      <pc:sldChg chg="del">
        <pc:chgData name="Luiz Macedo" userId="7b3c29be-d15f-473b-8b79-40ce79eed9b8" providerId="ADAL" clId="{A2BFD621-E27E-495B-8954-7E0B7E2B443B}" dt="2022-01-07T18:03:22.476" v="144" actId="2696"/>
        <pc:sldMkLst>
          <pc:docMk/>
          <pc:sldMk cId="2585883798" sldId="1942"/>
        </pc:sldMkLst>
      </pc:sldChg>
      <pc:sldChg chg="modSp mod">
        <pc:chgData name="Luiz Macedo" userId="7b3c29be-d15f-473b-8b79-40ce79eed9b8" providerId="ADAL" clId="{A2BFD621-E27E-495B-8954-7E0B7E2B443B}" dt="2022-01-07T18:03:29.349" v="145"/>
        <pc:sldMkLst>
          <pc:docMk/>
          <pc:sldMk cId="1281629577" sldId="1945"/>
        </pc:sldMkLst>
        <pc:spChg chg="mod">
          <ac:chgData name="Luiz Macedo" userId="7b3c29be-d15f-473b-8b79-40ce79eed9b8" providerId="ADAL" clId="{A2BFD621-E27E-495B-8954-7E0B7E2B443B}" dt="2022-01-07T18:03:29.349" v="145"/>
          <ac:spMkLst>
            <pc:docMk/>
            <pc:sldMk cId="1281629577" sldId="1945"/>
            <ac:spMk id="2" creationId="{24401EBD-ED19-4075-B5B2-90C51472964A}"/>
          </ac:spMkLst>
        </pc:spChg>
      </pc:sldChg>
      <pc:sldChg chg="modSp mod">
        <pc:chgData name="Luiz Macedo" userId="7b3c29be-d15f-473b-8b79-40ce79eed9b8" providerId="ADAL" clId="{A2BFD621-E27E-495B-8954-7E0B7E2B443B}" dt="2022-01-07T18:03:41.508" v="146"/>
        <pc:sldMkLst>
          <pc:docMk/>
          <pc:sldMk cId="820648191" sldId="1946"/>
        </pc:sldMkLst>
        <pc:spChg chg="mod">
          <ac:chgData name="Luiz Macedo" userId="7b3c29be-d15f-473b-8b79-40ce79eed9b8" providerId="ADAL" clId="{A2BFD621-E27E-495B-8954-7E0B7E2B443B}" dt="2022-01-07T18:03:41.508" v="146"/>
          <ac:spMkLst>
            <pc:docMk/>
            <pc:sldMk cId="820648191" sldId="1946"/>
            <ac:spMk id="2" creationId="{5BE5EEA6-3E21-4270-979A-908224F71B11}"/>
          </ac:spMkLst>
        </pc:spChg>
      </pc:sldChg>
      <pc:sldChg chg="modSp mod">
        <pc:chgData name="Luiz Macedo" userId="7b3c29be-d15f-473b-8b79-40ce79eed9b8" providerId="ADAL" clId="{A2BFD621-E27E-495B-8954-7E0B7E2B443B}" dt="2022-01-07T18:03:52.695" v="160" actId="1036"/>
        <pc:sldMkLst>
          <pc:docMk/>
          <pc:sldMk cId="1455412680" sldId="1947"/>
        </pc:sldMkLst>
        <pc:spChg chg="mod">
          <ac:chgData name="Luiz Macedo" userId="7b3c29be-d15f-473b-8b79-40ce79eed9b8" providerId="ADAL" clId="{A2BFD621-E27E-495B-8954-7E0B7E2B443B}" dt="2022-01-07T18:03:48.307" v="147"/>
          <ac:spMkLst>
            <pc:docMk/>
            <pc:sldMk cId="1455412680" sldId="1947"/>
            <ac:spMk id="2" creationId="{E7DBC228-095B-4F9A-B618-D40AEB064FAC}"/>
          </ac:spMkLst>
        </pc:spChg>
        <pc:spChg chg="mod">
          <ac:chgData name="Luiz Macedo" userId="7b3c29be-d15f-473b-8b79-40ce79eed9b8" providerId="ADAL" clId="{A2BFD621-E27E-495B-8954-7E0B7E2B443B}" dt="2022-01-07T18:03:52.695" v="160" actId="1036"/>
          <ac:spMkLst>
            <pc:docMk/>
            <pc:sldMk cId="1455412680" sldId="1947"/>
            <ac:spMk id="4" creationId="{FD483274-C30B-45CD-B638-369AC843DEF0}"/>
          </ac:spMkLst>
        </pc:spChg>
        <pc:graphicFrameChg chg="mod">
          <ac:chgData name="Luiz Macedo" userId="7b3c29be-d15f-473b-8b79-40ce79eed9b8" providerId="ADAL" clId="{A2BFD621-E27E-495B-8954-7E0B7E2B443B}" dt="2022-01-07T18:03:52.695" v="160" actId="1036"/>
          <ac:graphicFrameMkLst>
            <pc:docMk/>
            <pc:sldMk cId="1455412680" sldId="1947"/>
            <ac:graphicFrameMk id="5" creationId="{BB2E8574-165F-401A-B5E3-4F49F153932F}"/>
          </ac:graphicFrameMkLst>
        </pc:graphicFrameChg>
      </pc:sldChg>
      <pc:sldChg chg="modSp mod">
        <pc:chgData name="Luiz Macedo" userId="7b3c29be-d15f-473b-8b79-40ce79eed9b8" providerId="ADAL" clId="{A2BFD621-E27E-495B-8954-7E0B7E2B443B}" dt="2022-01-07T18:04:01.939" v="161"/>
        <pc:sldMkLst>
          <pc:docMk/>
          <pc:sldMk cId="758657798" sldId="1948"/>
        </pc:sldMkLst>
        <pc:spChg chg="mod">
          <ac:chgData name="Luiz Macedo" userId="7b3c29be-d15f-473b-8b79-40ce79eed9b8" providerId="ADAL" clId="{A2BFD621-E27E-495B-8954-7E0B7E2B443B}" dt="2022-01-07T18:04:01.939" v="161"/>
          <ac:spMkLst>
            <pc:docMk/>
            <pc:sldMk cId="758657798" sldId="1948"/>
            <ac:spMk id="2" creationId="{2113917F-5A7C-4F35-9776-50FE08674587}"/>
          </ac:spMkLst>
        </pc:spChg>
      </pc:sldChg>
      <pc:sldChg chg="modSp">
        <pc:chgData name="Luiz Macedo" userId="7b3c29be-d15f-473b-8b79-40ce79eed9b8" providerId="ADAL" clId="{A2BFD621-E27E-495B-8954-7E0B7E2B443B}" dt="2022-01-07T18:06:04.794" v="212" actId="1036"/>
        <pc:sldMkLst>
          <pc:docMk/>
          <pc:sldMk cId="2690299215" sldId="1949"/>
        </pc:sldMkLst>
        <pc:spChg chg="mod">
          <ac:chgData name="Luiz Macedo" userId="7b3c29be-d15f-473b-8b79-40ce79eed9b8" providerId="ADAL" clId="{A2BFD621-E27E-495B-8954-7E0B7E2B443B}" dt="2022-01-07T18:06:04.794" v="212" actId="1036"/>
          <ac:spMkLst>
            <pc:docMk/>
            <pc:sldMk cId="2690299215" sldId="1949"/>
            <ac:spMk id="16" creationId="{2723EE74-D03B-43E6-8DA4-03A69A4F70CE}"/>
          </ac:spMkLst>
        </pc:spChg>
        <pc:spChg chg="mod">
          <ac:chgData name="Luiz Macedo" userId="7b3c29be-d15f-473b-8b79-40ce79eed9b8" providerId="ADAL" clId="{A2BFD621-E27E-495B-8954-7E0B7E2B443B}" dt="2022-01-07T18:06:04.794" v="212" actId="1036"/>
          <ac:spMkLst>
            <pc:docMk/>
            <pc:sldMk cId="2690299215" sldId="1949"/>
            <ac:spMk id="19" creationId="{E3059D41-9728-4B58-9237-CADB42E287FB}"/>
          </ac:spMkLst>
        </pc:spChg>
        <pc:spChg chg="mod">
          <ac:chgData name="Luiz Macedo" userId="7b3c29be-d15f-473b-8b79-40ce79eed9b8" providerId="ADAL" clId="{A2BFD621-E27E-495B-8954-7E0B7E2B443B}" dt="2022-01-07T18:06:04.794" v="212" actId="1036"/>
          <ac:spMkLst>
            <pc:docMk/>
            <pc:sldMk cId="2690299215" sldId="1949"/>
            <ac:spMk id="30" creationId="{DBACF119-C361-45D1-AA6B-733353585ED6}"/>
          </ac:spMkLst>
        </pc:spChg>
        <pc:spChg chg="mod">
          <ac:chgData name="Luiz Macedo" userId="7b3c29be-d15f-473b-8b79-40ce79eed9b8" providerId="ADAL" clId="{A2BFD621-E27E-495B-8954-7E0B7E2B443B}" dt="2022-01-07T18:06:04.794" v="212" actId="1036"/>
          <ac:spMkLst>
            <pc:docMk/>
            <pc:sldMk cId="2690299215" sldId="1949"/>
            <ac:spMk id="31" creationId="{841ADBC4-DE26-40A7-8FB9-2A22222978B7}"/>
          </ac:spMkLst>
        </pc:spChg>
        <pc:grpChg chg="mod">
          <ac:chgData name="Luiz Macedo" userId="7b3c29be-d15f-473b-8b79-40ce79eed9b8" providerId="ADAL" clId="{A2BFD621-E27E-495B-8954-7E0B7E2B443B}" dt="2022-01-07T18:06:04.794" v="212" actId="1036"/>
          <ac:grpSpMkLst>
            <pc:docMk/>
            <pc:sldMk cId="2690299215" sldId="1949"/>
            <ac:grpSpMk id="27" creationId="{8174A7C7-6B81-49F3-BE91-6D71CE83AD09}"/>
          </ac:grpSpMkLst>
        </pc:grpChg>
        <pc:grpChg chg="mod">
          <ac:chgData name="Luiz Macedo" userId="7b3c29be-d15f-473b-8b79-40ce79eed9b8" providerId="ADAL" clId="{A2BFD621-E27E-495B-8954-7E0B7E2B443B}" dt="2022-01-07T18:06:04.794" v="212" actId="1036"/>
          <ac:grpSpMkLst>
            <pc:docMk/>
            <pc:sldMk cId="2690299215" sldId="1949"/>
            <ac:grpSpMk id="28" creationId="{874FF4C6-C943-4932-85D4-E1DACC5E22D0}"/>
          </ac:grpSpMkLst>
        </pc:grpChg>
        <pc:graphicFrameChg chg="mod">
          <ac:chgData name="Luiz Macedo" userId="7b3c29be-d15f-473b-8b79-40ce79eed9b8" providerId="ADAL" clId="{A2BFD621-E27E-495B-8954-7E0B7E2B443B}" dt="2022-01-07T18:06:04.794" v="212" actId="1036"/>
          <ac:graphicFrameMkLst>
            <pc:docMk/>
            <pc:sldMk cId="2690299215" sldId="1949"/>
            <ac:graphicFrameMk id="4" creationId="{C9185D39-4EAA-4D92-A08E-1EDDF1A983D1}"/>
          </ac:graphicFrameMkLst>
        </pc:graphicFrameChg>
        <pc:picChg chg="mod">
          <ac:chgData name="Luiz Macedo" userId="7b3c29be-d15f-473b-8b79-40ce79eed9b8" providerId="ADAL" clId="{A2BFD621-E27E-495B-8954-7E0B7E2B443B}" dt="2022-01-07T18:06:04.794" v="212" actId="1036"/>
          <ac:picMkLst>
            <pc:docMk/>
            <pc:sldMk cId="2690299215" sldId="1949"/>
            <ac:picMk id="29" creationId="{FA89E376-F5CD-40A6-B92D-C5BC8A6D7E32}"/>
          </ac:picMkLst>
        </pc:picChg>
      </pc:sldChg>
    </pc:docChg>
  </pc:docChgLst>
  <pc:docChgLst>
    <pc:chgData name="Luiz Macedo" userId="7b3c29be-d15f-473b-8b79-40ce79eed9b8" providerId="ADAL" clId="{212C427D-1DCF-4A5C-96E0-98686298E99C}"/>
    <pc:docChg chg="undo redo custSel addSld delSld modSld">
      <pc:chgData name="Luiz Macedo" userId="7b3c29be-d15f-473b-8b79-40ce79eed9b8" providerId="ADAL" clId="{212C427D-1DCF-4A5C-96E0-98686298E99C}" dt="2022-05-02T20:00:28.337" v="1763" actId="20577"/>
      <pc:docMkLst>
        <pc:docMk/>
      </pc:docMkLst>
      <pc:sldChg chg="modSp mod">
        <pc:chgData name="Luiz Macedo" userId="7b3c29be-d15f-473b-8b79-40ce79eed9b8" providerId="ADAL" clId="{212C427D-1DCF-4A5C-96E0-98686298E99C}" dt="2022-03-10T23:35:02.712" v="46" actId="20577"/>
        <pc:sldMkLst>
          <pc:docMk/>
          <pc:sldMk cId="3560731283" sldId="256"/>
        </pc:sldMkLst>
        <pc:spChg chg="mod">
          <ac:chgData name="Luiz Macedo" userId="7b3c29be-d15f-473b-8b79-40ce79eed9b8" providerId="ADAL" clId="{212C427D-1DCF-4A5C-96E0-98686298E99C}" dt="2022-03-10T23:35:02.712" v="46" actId="20577"/>
          <ac:spMkLst>
            <pc:docMk/>
            <pc:sldMk cId="3560731283" sldId="256"/>
            <ac:spMk id="2" creationId="{06456474-6022-48BB-A434-CF09068ED1E2}"/>
          </ac:spMkLst>
        </pc:spChg>
      </pc:sldChg>
      <pc:sldChg chg="delSp modSp mod">
        <pc:chgData name="Luiz Macedo" userId="7b3c29be-d15f-473b-8b79-40ce79eed9b8" providerId="ADAL" clId="{212C427D-1DCF-4A5C-96E0-98686298E99C}" dt="2022-04-25T20:53:07.497" v="519" actId="478"/>
        <pc:sldMkLst>
          <pc:docMk/>
          <pc:sldMk cId="3928375174" sldId="1482"/>
        </pc:sldMkLst>
        <pc:spChg chg="del mod">
          <ac:chgData name="Luiz Macedo" userId="7b3c29be-d15f-473b-8b79-40ce79eed9b8" providerId="ADAL" clId="{212C427D-1DCF-4A5C-96E0-98686298E99C}" dt="2022-04-25T20:53:07.497" v="519" actId="478"/>
          <ac:spMkLst>
            <pc:docMk/>
            <pc:sldMk cId="3928375174" sldId="1482"/>
            <ac:spMk id="16" creationId="{BCA09064-3B64-4BCE-90B6-7A40333F6A64}"/>
          </ac:spMkLst>
        </pc:spChg>
      </pc:sldChg>
      <pc:sldChg chg="modSp mod">
        <pc:chgData name="Luiz Macedo" userId="7b3c29be-d15f-473b-8b79-40ce79eed9b8" providerId="ADAL" clId="{212C427D-1DCF-4A5C-96E0-98686298E99C}" dt="2022-04-25T20:53:18.578" v="538" actId="1035"/>
        <pc:sldMkLst>
          <pc:docMk/>
          <pc:sldMk cId="350389868" sldId="1483"/>
        </pc:sldMkLst>
        <pc:spChg chg="mod">
          <ac:chgData name="Luiz Macedo" userId="7b3c29be-d15f-473b-8b79-40ce79eed9b8" providerId="ADAL" clId="{212C427D-1DCF-4A5C-96E0-98686298E99C}" dt="2022-04-25T20:53:18.578" v="538" actId="1035"/>
          <ac:spMkLst>
            <pc:docMk/>
            <pc:sldMk cId="350389868" sldId="1483"/>
            <ac:spMk id="3" creationId="{A4878868-B186-4C35-98B4-87006C5744F0}"/>
          </ac:spMkLst>
        </pc:spChg>
        <pc:spChg chg="mod">
          <ac:chgData name="Luiz Macedo" userId="7b3c29be-d15f-473b-8b79-40ce79eed9b8" providerId="ADAL" clId="{212C427D-1DCF-4A5C-96E0-98686298E99C}" dt="2022-04-25T20:53:18.578" v="538" actId="1035"/>
          <ac:spMkLst>
            <pc:docMk/>
            <pc:sldMk cId="350389868" sldId="1483"/>
            <ac:spMk id="5" creationId="{1C38468B-797D-4A26-9368-42F91D477E4A}"/>
          </ac:spMkLst>
        </pc:spChg>
        <pc:spChg chg="mod">
          <ac:chgData name="Luiz Macedo" userId="7b3c29be-d15f-473b-8b79-40ce79eed9b8" providerId="ADAL" clId="{212C427D-1DCF-4A5C-96E0-98686298E99C}" dt="2022-04-25T20:53:18.578" v="538" actId="1035"/>
          <ac:spMkLst>
            <pc:docMk/>
            <pc:sldMk cId="350389868" sldId="1483"/>
            <ac:spMk id="17" creationId="{1B4A1FFA-BE39-48DA-AED8-6BC550D8E330}"/>
          </ac:spMkLst>
        </pc:spChg>
      </pc:sldChg>
      <pc:sldChg chg="modSp mod">
        <pc:chgData name="Luiz Macedo" userId="7b3c29be-d15f-473b-8b79-40ce79eed9b8" providerId="ADAL" clId="{212C427D-1DCF-4A5C-96E0-98686298E99C}" dt="2022-03-12T00:32:10.456" v="75" actId="20577"/>
        <pc:sldMkLst>
          <pc:docMk/>
          <pc:sldMk cId="534278073" sldId="1492"/>
        </pc:sldMkLst>
        <pc:graphicFrameChg chg="mod modGraphic">
          <ac:chgData name="Luiz Macedo" userId="7b3c29be-d15f-473b-8b79-40ce79eed9b8" providerId="ADAL" clId="{212C427D-1DCF-4A5C-96E0-98686298E99C}" dt="2022-03-12T00:32:10.456" v="75" actId="20577"/>
          <ac:graphicFrameMkLst>
            <pc:docMk/>
            <pc:sldMk cId="534278073" sldId="1492"/>
            <ac:graphicFrameMk id="7" creationId="{20A3E518-2EE1-430F-8872-A313EAEF152E}"/>
          </ac:graphicFrameMkLst>
        </pc:graphicFrameChg>
      </pc:sldChg>
      <pc:sldChg chg="modSp mod">
        <pc:chgData name="Luiz Macedo" userId="7b3c29be-d15f-473b-8b79-40ce79eed9b8" providerId="ADAL" clId="{212C427D-1DCF-4A5C-96E0-98686298E99C}" dt="2022-05-02T20:00:28.337" v="1763" actId="20577"/>
        <pc:sldMkLst>
          <pc:docMk/>
          <pc:sldMk cId="1396258074" sldId="1509"/>
        </pc:sldMkLst>
        <pc:spChg chg="mod">
          <ac:chgData name="Luiz Macedo" userId="7b3c29be-d15f-473b-8b79-40ce79eed9b8" providerId="ADAL" clId="{212C427D-1DCF-4A5C-96E0-98686298E99C}" dt="2022-05-02T20:00:22.725" v="1758" actId="20577"/>
          <ac:spMkLst>
            <pc:docMk/>
            <pc:sldMk cId="1396258074" sldId="1509"/>
            <ac:spMk id="21" creationId="{68342811-9C48-401D-9ECA-EBDE724A04BF}"/>
          </ac:spMkLst>
        </pc:spChg>
        <pc:spChg chg="mod">
          <ac:chgData name="Luiz Macedo" userId="7b3c29be-d15f-473b-8b79-40ce79eed9b8" providerId="ADAL" clId="{212C427D-1DCF-4A5C-96E0-98686298E99C}" dt="2022-05-02T20:00:28.337" v="1763" actId="20577"/>
          <ac:spMkLst>
            <pc:docMk/>
            <pc:sldMk cId="1396258074" sldId="1509"/>
            <ac:spMk id="22" creationId="{4D626F01-AB59-48F5-9DB4-432846DA314F}"/>
          </ac:spMkLst>
        </pc:spChg>
      </pc:sldChg>
      <pc:sldChg chg="modSp mod">
        <pc:chgData name="Luiz Macedo" userId="7b3c29be-d15f-473b-8b79-40ce79eed9b8" providerId="ADAL" clId="{212C427D-1DCF-4A5C-96E0-98686298E99C}" dt="2022-04-25T14:46:09.790" v="346" actId="108"/>
        <pc:sldMkLst>
          <pc:docMk/>
          <pc:sldMk cId="3132018027" sldId="1511"/>
        </pc:sldMkLst>
        <pc:spChg chg="mod">
          <ac:chgData name="Luiz Macedo" userId="7b3c29be-d15f-473b-8b79-40ce79eed9b8" providerId="ADAL" clId="{212C427D-1DCF-4A5C-96E0-98686298E99C}" dt="2022-04-25T14:46:09.790" v="346" actId="108"/>
          <ac:spMkLst>
            <pc:docMk/>
            <pc:sldMk cId="3132018027" sldId="1511"/>
            <ac:spMk id="86" creationId="{26053DB1-CC8D-4CBC-9B23-21229072A545}"/>
          </ac:spMkLst>
        </pc:spChg>
      </pc:sldChg>
      <pc:sldChg chg="modSp mod">
        <pc:chgData name="Luiz Macedo" userId="7b3c29be-d15f-473b-8b79-40ce79eed9b8" providerId="ADAL" clId="{212C427D-1DCF-4A5C-96E0-98686298E99C}" dt="2022-03-01T23:02:43.267" v="37"/>
        <pc:sldMkLst>
          <pc:docMk/>
          <pc:sldMk cId="3746766023" sldId="1865"/>
        </pc:sldMkLst>
        <pc:spChg chg="mod">
          <ac:chgData name="Luiz Macedo" userId="7b3c29be-d15f-473b-8b79-40ce79eed9b8" providerId="ADAL" clId="{212C427D-1DCF-4A5C-96E0-98686298E99C}" dt="2022-03-01T23:02:43.267" v="37"/>
          <ac:spMkLst>
            <pc:docMk/>
            <pc:sldMk cId="3746766023" sldId="1865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212C427D-1DCF-4A5C-96E0-98686298E99C}" dt="2022-03-01T23:02:46.332" v="38"/>
        <pc:sldMkLst>
          <pc:docMk/>
          <pc:sldMk cId="1763004936" sldId="1866"/>
        </pc:sldMkLst>
        <pc:spChg chg="mod">
          <ac:chgData name="Luiz Macedo" userId="7b3c29be-d15f-473b-8b79-40ce79eed9b8" providerId="ADAL" clId="{212C427D-1DCF-4A5C-96E0-98686298E99C}" dt="2022-03-01T23:02:46.332" v="38"/>
          <ac:spMkLst>
            <pc:docMk/>
            <pc:sldMk cId="1763004936" sldId="1866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212C427D-1DCF-4A5C-96E0-98686298E99C}" dt="2022-03-01T23:02:40.767" v="36" actId="20577"/>
        <pc:sldMkLst>
          <pc:docMk/>
          <pc:sldMk cId="3060697331" sldId="1872"/>
        </pc:sldMkLst>
        <pc:spChg chg="mod">
          <ac:chgData name="Luiz Macedo" userId="7b3c29be-d15f-473b-8b79-40ce79eed9b8" providerId="ADAL" clId="{212C427D-1DCF-4A5C-96E0-98686298E99C}" dt="2022-03-01T23:02:40.767" v="36" actId="20577"/>
          <ac:spMkLst>
            <pc:docMk/>
            <pc:sldMk cId="3060697331" sldId="1872"/>
            <ac:spMk id="4" creationId="{0CD8665D-5A50-4F07-9D33-48CCD3FD74C7}"/>
          </ac:spMkLst>
        </pc:spChg>
      </pc:sldChg>
      <pc:sldChg chg="addSp delSp modSp mod">
        <pc:chgData name="Luiz Macedo" userId="7b3c29be-d15f-473b-8b79-40ce79eed9b8" providerId="ADAL" clId="{212C427D-1DCF-4A5C-96E0-98686298E99C}" dt="2022-04-08T20:54:46.424" v="310"/>
        <pc:sldMkLst>
          <pc:docMk/>
          <pc:sldMk cId="1663750524" sldId="1873"/>
        </pc:sldMkLst>
        <pc:spChg chg="add mod">
          <ac:chgData name="Luiz Macedo" userId="7b3c29be-d15f-473b-8b79-40ce79eed9b8" providerId="ADAL" clId="{212C427D-1DCF-4A5C-96E0-98686298E99C}" dt="2022-04-08T20:53:00.860" v="289" actId="1076"/>
          <ac:spMkLst>
            <pc:docMk/>
            <pc:sldMk cId="1663750524" sldId="1873"/>
            <ac:spMk id="4" creationId="{A8A7A5DE-7079-AF7E-D95D-B29C5E947078}"/>
          </ac:spMkLst>
        </pc:spChg>
        <pc:spChg chg="mod">
          <ac:chgData name="Luiz Macedo" userId="7b3c29be-d15f-473b-8b79-40ce79eed9b8" providerId="ADAL" clId="{212C427D-1DCF-4A5C-96E0-98686298E99C}" dt="2022-03-10T21:54:14.941" v="41"/>
          <ac:spMkLst>
            <pc:docMk/>
            <pc:sldMk cId="1663750524" sldId="1873"/>
            <ac:spMk id="17" creationId="{2C5CD21A-9EE5-4732-B9E1-627032D38D29}"/>
          </ac:spMkLst>
        </pc:spChg>
        <pc:spChg chg="mod">
          <ac:chgData name="Luiz Macedo" userId="7b3c29be-d15f-473b-8b79-40ce79eed9b8" providerId="ADAL" clId="{212C427D-1DCF-4A5C-96E0-98686298E99C}" dt="2022-03-10T21:54:16.065" v="42"/>
          <ac:spMkLst>
            <pc:docMk/>
            <pc:sldMk cId="1663750524" sldId="1873"/>
            <ac:spMk id="19" creationId="{39463942-57D2-466C-AD3B-4BD0C29EFDDB}"/>
          </ac:spMkLst>
        </pc:spChg>
        <pc:spChg chg="mod">
          <ac:chgData name="Luiz Macedo" userId="7b3c29be-d15f-473b-8b79-40ce79eed9b8" providerId="ADAL" clId="{212C427D-1DCF-4A5C-96E0-98686298E99C}" dt="2022-03-10T21:54:17.219" v="43"/>
          <ac:spMkLst>
            <pc:docMk/>
            <pc:sldMk cId="1663750524" sldId="1873"/>
            <ac:spMk id="21" creationId="{6D013910-61CB-4363-8DF2-E16027008D42}"/>
          </ac:spMkLst>
        </pc:spChg>
        <pc:spChg chg="mod">
          <ac:chgData name="Luiz Macedo" userId="7b3c29be-d15f-473b-8b79-40ce79eed9b8" providerId="ADAL" clId="{212C427D-1DCF-4A5C-96E0-98686298E99C}" dt="2022-03-10T21:54:18.478" v="44"/>
          <ac:spMkLst>
            <pc:docMk/>
            <pc:sldMk cId="1663750524" sldId="1873"/>
            <ac:spMk id="24" creationId="{12FBE26D-2FAC-42DD-A61E-7CE39242F61F}"/>
          </ac:spMkLst>
        </pc:spChg>
        <pc:spChg chg="mod">
          <ac:chgData name="Luiz Macedo" userId="7b3c29be-d15f-473b-8b79-40ce79eed9b8" providerId="ADAL" clId="{212C427D-1DCF-4A5C-96E0-98686298E99C}" dt="2022-04-08T20:54:46.424" v="310"/>
          <ac:spMkLst>
            <pc:docMk/>
            <pc:sldMk cId="1663750524" sldId="1873"/>
            <ac:spMk id="52" creationId="{9F9DD536-75B1-4A7A-8EB1-F7B89D8CA88B}"/>
          </ac:spMkLst>
        </pc:spChg>
        <pc:picChg chg="add mod">
          <ac:chgData name="Luiz Macedo" userId="7b3c29be-d15f-473b-8b79-40ce79eed9b8" providerId="ADAL" clId="{212C427D-1DCF-4A5C-96E0-98686298E99C}" dt="2022-04-08T20:53:13.595" v="290" actId="1076"/>
          <ac:picMkLst>
            <pc:docMk/>
            <pc:sldMk cId="1663750524" sldId="1873"/>
            <ac:picMk id="3" creationId="{2CB63440-ED7E-719F-E11D-886F506E5ADF}"/>
          </ac:picMkLst>
        </pc:picChg>
        <pc:picChg chg="add mod">
          <ac:chgData name="Luiz Macedo" userId="7b3c29be-d15f-473b-8b79-40ce79eed9b8" providerId="ADAL" clId="{212C427D-1DCF-4A5C-96E0-98686298E99C}" dt="2022-04-08T20:53:50.003" v="296" actId="1076"/>
          <ac:picMkLst>
            <pc:docMk/>
            <pc:sldMk cId="1663750524" sldId="1873"/>
            <ac:picMk id="6" creationId="{7099AF2D-C1AF-43F9-8BEF-FE01314DF23A}"/>
          </ac:picMkLst>
        </pc:picChg>
        <pc:picChg chg="del">
          <ac:chgData name="Luiz Macedo" userId="7b3c29be-d15f-473b-8b79-40ce79eed9b8" providerId="ADAL" clId="{212C427D-1DCF-4A5C-96E0-98686298E99C}" dt="2022-04-08T20:53:36.670" v="292" actId="478"/>
          <ac:picMkLst>
            <pc:docMk/>
            <pc:sldMk cId="1663750524" sldId="1873"/>
            <ac:picMk id="41" creationId="{C48BD87F-1CEF-4236-B324-2982768139A7}"/>
          </ac:picMkLst>
        </pc:picChg>
        <pc:cxnChg chg="add del mod">
          <ac:chgData name="Luiz Macedo" userId="7b3c29be-d15f-473b-8b79-40ce79eed9b8" providerId="ADAL" clId="{212C427D-1DCF-4A5C-96E0-98686298E99C}" dt="2022-04-08T20:53:15.539" v="291" actId="478"/>
          <ac:cxnSpMkLst>
            <pc:docMk/>
            <pc:sldMk cId="1663750524" sldId="1873"/>
            <ac:cxnSpMk id="5" creationId="{B4832E7A-9779-5FED-39D0-BC80F67E1E80}"/>
          </ac:cxnSpMkLst>
        </pc:cxnChg>
      </pc:sldChg>
      <pc:sldChg chg="modSp mod">
        <pc:chgData name="Luiz Macedo" userId="7b3c29be-d15f-473b-8b79-40ce79eed9b8" providerId="ADAL" clId="{212C427D-1DCF-4A5C-96E0-98686298E99C}" dt="2022-03-01T23:02:50.207" v="39"/>
        <pc:sldMkLst>
          <pc:docMk/>
          <pc:sldMk cId="3518376148" sldId="1874"/>
        </pc:sldMkLst>
        <pc:spChg chg="mod">
          <ac:chgData name="Luiz Macedo" userId="7b3c29be-d15f-473b-8b79-40ce79eed9b8" providerId="ADAL" clId="{212C427D-1DCF-4A5C-96E0-98686298E99C}" dt="2022-03-01T23:02:50.207" v="39"/>
          <ac:spMkLst>
            <pc:docMk/>
            <pc:sldMk cId="3518376148" sldId="1874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212C427D-1DCF-4A5C-96E0-98686298E99C}" dt="2022-03-01T23:02:54.026" v="40"/>
        <pc:sldMkLst>
          <pc:docMk/>
          <pc:sldMk cId="3190197358" sldId="1909"/>
        </pc:sldMkLst>
        <pc:spChg chg="mod">
          <ac:chgData name="Luiz Macedo" userId="7b3c29be-d15f-473b-8b79-40ce79eed9b8" providerId="ADAL" clId="{212C427D-1DCF-4A5C-96E0-98686298E99C}" dt="2022-03-01T23:02:54.026" v="40"/>
          <ac:spMkLst>
            <pc:docMk/>
            <pc:sldMk cId="3190197358" sldId="1909"/>
            <ac:spMk id="4" creationId="{0CD8665D-5A50-4F07-9D33-48CCD3FD74C7}"/>
          </ac:spMkLst>
        </pc:spChg>
      </pc:sldChg>
      <pc:sldChg chg="modSp mod">
        <pc:chgData name="Luiz Macedo" userId="7b3c29be-d15f-473b-8b79-40ce79eed9b8" providerId="ADAL" clId="{212C427D-1DCF-4A5C-96E0-98686298E99C}" dt="2022-04-25T20:54:36.250" v="545" actId="14100"/>
        <pc:sldMkLst>
          <pc:docMk/>
          <pc:sldMk cId="2629079387" sldId="1915"/>
        </pc:sldMkLst>
        <pc:spChg chg="mod">
          <ac:chgData name="Luiz Macedo" userId="7b3c29be-d15f-473b-8b79-40ce79eed9b8" providerId="ADAL" clId="{212C427D-1DCF-4A5C-96E0-98686298E99C}" dt="2022-04-25T20:54:36.250" v="545" actId="14100"/>
          <ac:spMkLst>
            <pc:docMk/>
            <pc:sldMk cId="2629079387" sldId="1915"/>
            <ac:spMk id="7" creationId="{C8768DC6-98CB-4086-8923-FFDDFDB56415}"/>
          </ac:spMkLst>
        </pc:spChg>
        <pc:spChg chg="mod">
          <ac:chgData name="Luiz Macedo" userId="7b3c29be-d15f-473b-8b79-40ce79eed9b8" providerId="ADAL" clId="{212C427D-1DCF-4A5C-96E0-98686298E99C}" dt="2022-04-25T20:54:36.250" v="545" actId="14100"/>
          <ac:spMkLst>
            <pc:docMk/>
            <pc:sldMk cId="2629079387" sldId="1915"/>
            <ac:spMk id="20" creationId="{C6A7215A-1280-419B-860B-B27C61890923}"/>
          </ac:spMkLst>
        </pc:spChg>
        <pc:picChg chg="mod">
          <ac:chgData name="Luiz Macedo" userId="7b3c29be-d15f-473b-8b79-40ce79eed9b8" providerId="ADAL" clId="{212C427D-1DCF-4A5C-96E0-98686298E99C}" dt="2022-04-25T20:54:27.082" v="544" actId="1076"/>
          <ac:picMkLst>
            <pc:docMk/>
            <pc:sldMk cId="2629079387" sldId="1915"/>
            <ac:picMk id="8" creationId="{CF63E617-9FA0-4FD3-83AD-EF9462A3FB89}"/>
          </ac:picMkLst>
        </pc:picChg>
      </pc:sldChg>
      <pc:sldChg chg="addSp delSp modSp mod">
        <pc:chgData name="Luiz Macedo" userId="7b3c29be-d15f-473b-8b79-40ce79eed9b8" providerId="ADAL" clId="{212C427D-1DCF-4A5C-96E0-98686298E99C}" dt="2022-04-26T19:56:41.380" v="1567" actId="33524"/>
        <pc:sldMkLst>
          <pc:docMk/>
          <pc:sldMk cId="820648191" sldId="1946"/>
        </pc:sldMkLst>
        <pc:spChg chg="mod">
          <ac:chgData name="Luiz Macedo" userId="7b3c29be-d15f-473b-8b79-40ce79eed9b8" providerId="ADAL" clId="{212C427D-1DCF-4A5C-96E0-98686298E99C}" dt="2022-04-26T19:56:41.380" v="1567" actId="33524"/>
          <ac:spMkLst>
            <pc:docMk/>
            <pc:sldMk cId="820648191" sldId="1946"/>
            <ac:spMk id="5" creationId="{6A65032E-C239-46AC-804F-8326EE47CF22}"/>
          </ac:spMkLst>
        </pc:spChg>
        <pc:picChg chg="add del">
          <ac:chgData name="Luiz Macedo" userId="7b3c29be-d15f-473b-8b79-40ce79eed9b8" providerId="ADAL" clId="{212C427D-1DCF-4A5C-96E0-98686298E99C}" dt="2022-04-01T20:39:25.265" v="82" actId="478"/>
          <ac:picMkLst>
            <pc:docMk/>
            <pc:sldMk cId="820648191" sldId="1946"/>
            <ac:picMk id="4" creationId="{5F47861D-292F-4FAA-A2F1-41DC31E37ECC}"/>
          </ac:picMkLst>
        </pc:picChg>
        <pc:picChg chg="add mod">
          <ac:chgData name="Luiz Macedo" userId="7b3c29be-d15f-473b-8b79-40ce79eed9b8" providerId="ADAL" clId="{212C427D-1DCF-4A5C-96E0-98686298E99C}" dt="2022-04-01T20:40:34.760" v="281" actId="962"/>
          <ac:picMkLst>
            <pc:docMk/>
            <pc:sldMk cId="820648191" sldId="1946"/>
            <ac:picMk id="6" creationId="{229A226E-96FB-4189-A65A-FE82FE89CDB8}"/>
          </ac:picMkLst>
        </pc:picChg>
      </pc:sldChg>
      <pc:sldChg chg="modSp mod">
        <pc:chgData name="Luiz Macedo" userId="7b3c29be-d15f-473b-8b79-40ce79eed9b8" providerId="ADAL" clId="{212C427D-1DCF-4A5C-96E0-98686298E99C}" dt="2022-04-25T20:54:06.293" v="541" actId="6549"/>
        <pc:sldMkLst>
          <pc:docMk/>
          <pc:sldMk cId="758657798" sldId="1948"/>
        </pc:sldMkLst>
        <pc:spChg chg="mod">
          <ac:chgData name="Luiz Macedo" userId="7b3c29be-d15f-473b-8b79-40ce79eed9b8" providerId="ADAL" clId="{212C427D-1DCF-4A5C-96E0-98686298E99C}" dt="2022-04-25T20:54:06.293" v="541" actId="6549"/>
          <ac:spMkLst>
            <pc:docMk/>
            <pc:sldMk cId="758657798" sldId="1948"/>
            <ac:spMk id="4" creationId="{A350C712-DF90-48D7-AF99-33CA7708B8E6}"/>
          </ac:spMkLst>
        </pc:spChg>
      </pc:sldChg>
      <pc:sldChg chg="modSp mod">
        <pc:chgData name="Luiz Macedo" userId="7b3c29be-d15f-473b-8b79-40ce79eed9b8" providerId="ADAL" clId="{212C427D-1DCF-4A5C-96E0-98686298E99C}" dt="2022-03-30T21:46:54.078" v="79" actId="20577"/>
        <pc:sldMkLst>
          <pc:docMk/>
          <pc:sldMk cId="2690299215" sldId="1949"/>
        </pc:sldMkLst>
        <pc:spChg chg="mod">
          <ac:chgData name="Luiz Macedo" userId="7b3c29be-d15f-473b-8b79-40ce79eed9b8" providerId="ADAL" clId="{212C427D-1DCF-4A5C-96E0-98686298E99C}" dt="2022-03-30T21:46:54.078" v="79" actId="20577"/>
          <ac:spMkLst>
            <pc:docMk/>
            <pc:sldMk cId="2690299215" sldId="1949"/>
            <ac:spMk id="17" creationId="{00000000-0000-0000-0000-000000000000}"/>
          </ac:spMkLst>
        </pc:spChg>
      </pc:sldChg>
      <pc:sldChg chg="addSp delSp modSp add mod">
        <pc:chgData name="Luiz Macedo" userId="7b3c29be-d15f-473b-8b79-40ce79eed9b8" providerId="ADAL" clId="{212C427D-1DCF-4A5C-96E0-98686298E99C}" dt="2022-04-08T20:54:28.658" v="298" actId="22"/>
        <pc:sldMkLst>
          <pc:docMk/>
          <pc:sldMk cId="888575364" sldId="1950"/>
        </pc:sldMkLst>
        <pc:spChg chg="mod">
          <ac:chgData name="Luiz Macedo" userId="7b3c29be-d15f-473b-8b79-40ce79eed9b8" providerId="ADAL" clId="{212C427D-1DCF-4A5C-96E0-98686298E99C}" dt="2022-04-08T20:52:43.247" v="287"/>
          <ac:spMkLst>
            <pc:docMk/>
            <pc:sldMk cId="888575364" sldId="1950"/>
            <ac:spMk id="4" creationId="{0CD8665D-5A50-4F07-9D33-48CCD3FD74C7}"/>
          </ac:spMkLst>
        </pc:spChg>
        <pc:picChg chg="add">
          <ac:chgData name="Luiz Macedo" userId="7b3c29be-d15f-473b-8b79-40ce79eed9b8" providerId="ADAL" clId="{212C427D-1DCF-4A5C-96E0-98686298E99C}" dt="2022-04-08T20:54:28.658" v="298" actId="22"/>
          <ac:picMkLst>
            <pc:docMk/>
            <pc:sldMk cId="888575364" sldId="1950"/>
            <ac:picMk id="2" creationId="{49340D96-23DD-1F29-2F17-0A53DA74C8C4}"/>
          </ac:picMkLst>
        </pc:picChg>
        <pc:picChg chg="del">
          <ac:chgData name="Luiz Macedo" userId="7b3c29be-d15f-473b-8b79-40ce79eed9b8" providerId="ADAL" clId="{212C427D-1DCF-4A5C-96E0-98686298E99C}" dt="2022-04-08T20:54:28.514" v="297" actId="478"/>
          <ac:picMkLst>
            <pc:docMk/>
            <pc:sldMk cId="888575364" sldId="1950"/>
            <ac:picMk id="3" creationId="{E318A819-CFD2-4CDE-967A-FF80F1397F3D}"/>
          </ac:picMkLst>
        </pc:picChg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1066943640" sldId="1950"/>
        </pc:sldMkLst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132325936" sldId="1951"/>
        </pc:sldMkLst>
      </pc:sldChg>
      <pc:sldChg chg="addSp delSp modSp add mod modNotesTx">
        <pc:chgData name="Luiz Macedo" userId="7b3c29be-d15f-473b-8b79-40ce79eed9b8" providerId="ADAL" clId="{212C427D-1DCF-4A5C-96E0-98686298E99C}" dt="2022-04-25T21:08:05.916" v="921" actId="20577"/>
        <pc:sldMkLst>
          <pc:docMk/>
          <pc:sldMk cId="4276125725" sldId="1951"/>
        </pc:sldMkLst>
        <pc:spChg chg="mod">
          <ac:chgData name="Luiz Macedo" userId="7b3c29be-d15f-473b-8b79-40ce79eed9b8" providerId="ADAL" clId="{212C427D-1DCF-4A5C-96E0-98686298E99C}" dt="2022-04-08T20:57:01.279" v="321"/>
          <ac:spMkLst>
            <pc:docMk/>
            <pc:sldMk cId="4276125725" sldId="1951"/>
            <ac:spMk id="2" creationId="{D6839FC6-8DEE-4203-93C4-77E934DBFAA4}"/>
          </ac:spMkLst>
        </pc:spChg>
        <pc:spChg chg="add mod">
          <ac:chgData name="Luiz Macedo" userId="7b3c29be-d15f-473b-8b79-40ce79eed9b8" providerId="ADAL" clId="{212C427D-1DCF-4A5C-96E0-98686298E99C}" dt="2022-04-25T20:57:44.639" v="570" actId="1076"/>
          <ac:spMkLst>
            <pc:docMk/>
            <pc:sldMk cId="4276125725" sldId="1951"/>
            <ac:spMk id="6" creationId="{67DC64B6-9069-354B-DFCF-BFE30EE7AB39}"/>
          </ac:spMkLst>
        </pc:spChg>
        <pc:spChg chg="del">
          <ac:chgData name="Luiz Macedo" userId="7b3c29be-d15f-473b-8b79-40ce79eed9b8" providerId="ADAL" clId="{212C427D-1DCF-4A5C-96E0-98686298E99C}" dt="2022-04-08T20:56:19.153" v="311" actId="478"/>
          <ac:spMkLst>
            <pc:docMk/>
            <pc:sldMk cId="4276125725" sldId="1951"/>
            <ac:spMk id="7" creationId="{C8768DC6-98CB-4086-8923-FFDDFDB56415}"/>
          </ac:spMkLst>
        </pc:spChg>
        <pc:spChg chg="add mod">
          <ac:chgData name="Luiz Macedo" userId="7b3c29be-d15f-473b-8b79-40ce79eed9b8" providerId="ADAL" clId="{212C427D-1DCF-4A5C-96E0-98686298E99C}" dt="2022-04-25T20:58:27.148" v="623" actId="20577"/>
          <ac:spMkLst>
            <pc:docMk/>
            <pc:sldMk cId="4276125725" sldId="1951"/>
            <ac:spMk id="8" creationId="{026F1605-CD27-C637-2271-690652A9C61C}"/>
          </ac:spMkLst>
        </pc:spChg>
        <pc:spChg chg="del">
          <ac:chgData name="Luiz Macedo" userId="7b3c29be-d15f-473b-8b79-40ce79eed9b8" providerId="ADAL" clId="{212C427D-1DCF-4A5C-96E0-98686298E99C}" dt="2022-04-08T20:56:19.153" v="311" actId="478"/>
          <ac:spMkLst>
            <pc:docMk/>
            <pc:sldMk cId="4276125725" sldId="1951"/>
            <ac:spMk id="20" creationId="{C6A7215A-1280-419B-860B-B27C61890923}"/>
          </ac:spMkLst>
        </pc:spChg>
        <pc:graphicFrameChg chg="add mod modGraphic">
          <ac:chgData name="Luiz Macedo" userId="7b3c29be-d15f-473b-8b79-40ce79eed9b8" providerId="ADAL" clId="{212C427D-1DCF-4A5C-96E0-98686298E99C}" dt="2022-04-25T21:01:22.334" v="640" actId="108"/>
          <ac:graphicFrameMkLst>
            <pc:docMk/>
            <pc:sldMk cId="4276125725" sldId="1951"/>
            <ac:graphicFrameMk id="4" creationId="{C2C5B38E-1872-4731-0665-4494BC5EECFA}"/>
          </ac:graphicFrameMkLst>
        </pc:graphicFrameChg>
        <pc:picChg chg="del">
          <ac:chgData name="Luiz Macedo" userId="7b3c29be-d15f-473b-8b79-40ce79eed9b8" providerId="ADAL" clId="{212C427D-1DCF-4A5C-96E0-98686298E99C}" dt="2022-04-08T20:56:19.153" v="311" actId="478"/>
          <ac:picMkLst>
            <pc:docMk/>
            <pc:sldMk cId="4276125725" sldId="1951"/>
            <ac:picMk id="8" creationId="{CF63E617-9FA0-4FD3-83AD-EF9462A3FB89}"/>
          </ac:picMkLst>
        </pc:picChg>
        <pc:picChg chg="del">
          <ac:chgData name="Luiz Macedo" userId="7b3c29be-d15f-473b-8b79-40ce79eed9b8" providerId="ADAL" clId="{212C427D-1DCF-4A5C-96E0-98686298E99C}" dt="2022-04-08T20:56:19.153" v="311" actId="478"/>
          <ac:picMkLst>
            <pc:docMk/>
            <pc:sldMk cId="4276125725" sldId="1951"/>
            <ac:picMk id="19" creationId="{2228953A-8867-4D73-A948-D5A5B24F6961}"/>
          </ac:picMkLst>
        </pc:picChg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76215790" sldId="1952"/>
        </pc:sldMkLst>
      </pc:sldChg>
      <pc:sldChg chg="add del">
        <pc:chgData name="Luiz Macedo" userId="7b3c29be-d15f-473b-8b79-40ce79eed9b8" providerId="ADAL" clId="{212C427D-1DCF-4A5C-96E0-98686298E99C}" dt="2022-04-08T20:56:22.404" v="312" actId="47"/>
        <pc:sldMkLst>
          <pc:docMk/>
          <pc:sldMk cId="204875180" sldId="1952"/>
        </pc:sldMkLst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2335964078" sldId="1953"/>
        </pc:sldMkLst>
      </pc:sldChg>
      <pc:sldChg chg="add del">
        <pc:chgData name="Luiz Macedo" userId="7b3c29be-d15f-473b-8b79-40ce79eed9b8" providerId="ADAL" clId="{212C427D-1DCF-4A5C-96E0-98686298E99C}" dt="2022-04-08T20:56:22.404" v="312" actId="47"/>
        <pc:sldMkLst>
          <pc:docMk/>
          <pc:sldMk cId="3622507866" sldId="1953"/>
        </pc:sldMkLst>
      </pc:sldChg>
      <pc:sldChg chg="add del">
        <pc:chgData name="Luiz Macedo" userId="7b3c29be-d15f-473b-8b79-40ce79eed9b8" providerId="ADAL" clId="{212C427D-1DCF-4A5C-96E0-98686298E99C}" dt="2022-04-08T20:56:22.404" v="312" actId="47"/>
        <pc:sldMkLst>
          <pc:docMk/>
          <pc:sldMk cId="3141191746" sldId="1954"/>
        </pc:sldMkLst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4079885020" sldId="1954"/>
        </pc:sldMkLst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999383004" sldId="1955"/>
        </pc:sldMkLst>
      </pc:sldChg>
      <pc:sldChg chg="add del">
        <pc:chgData name="Luiz Macedo" userId="7b3c29be-d15f-473b-8b79-40ce79eed9b8" providerId="ADAL" clId="{212C427D-1DCF-4A5C-96E0-98686298E99C}" dt="2022-04-08T20:56:22.404" v="312" actId="47"/>
        <pc:sldMkLst>
          <pc:docMk/>
          <pc:sldMk cId="2023956103" sldId="1955"/>
        </pc:sldMkLst>
      </pc:sldChg>
      <pc:sldChg chg="add del">
        <pc:chgData name="Luiz Macedo" userId="7b3c29be-d15f-473b-8b79-40ce79eed9b8" providerId="ADAL" clId="{212C427D-1DCF-4A5C-96E0-98686298E99C}" dt="2022-04-08T20:56:51.637" v="319" actId="47"/>
        <pc:sldMkLst>
          <pc:docMk/>
          <pc:sldMk cId="306965852" sldId="1956"/>
        </pc:sldMkLst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2973708517" sldId="1956"/>
        </pc:sldMkLst>
      </pc:sldChg>
      <pc:sldChg chg="add del">
        <pc:chgData name="Luiz Macedo" userId="7b3c29be-d15f-473b-8b79-40ce79eed9b8" providerId="ADAL" clId="{212C427D-1DCF-4A5C-96E0-98686298E99C}" dt="2022-04-08T20:56:27.867" v="313" actId="47"/>
        <pc:sldMkLst>
          <pc:docMk/>
          <pc:sldMk cId="571298419" sldId="1957"/>
        </pc:sldMkLst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899282356" sldId="1957"/>
        </pc:sldMkLst>
      </pc:sldChg>
      <pc:sldChg chg="addSp delSp modSp add mod modNotesTx">
        <pc:chgData name="Luiz Macedo" userId="7b3c29be-d15f-473b-8b79-40ce79eed9b8" providerId="ADAL" clId="{212C427D-1DCF-4A5C-96E0-98686298E99C}" dt="2022-04-26T16:32:25.390" v="1308" actId="208"/>
        <pc:sldMkLst>
          <pc:docMk/>
          <pc:sldMk cId="3010809391" sldId="1957"/>
        </pc:sldMkLst>
        <pc:spChg chg="mod">
          <ac:chgData name="Luiz Macedo" userId="7b3c29be-d15f-473b-8b79-40ce79eed9b8" providerId="ADAL" clId="{212C427D-1DCF-4A5C-96E0-98686298E99C}" dt="2022-04-08T20:57:05.759" v="322"/>
          <ac:spMkLst>
            <pc:docMk/>
            <pc:sldMk cId="3010809391" sldId="1957"/>
            <ac:spMk id="2" creationId="{D6839FC6-8DEE-4203-93C4-77E934DBFAA4}"/>
          </ac:spMkLst>
        </pc:spChg>
        <pc:spChg chg="add mod">
          <ac:chgData name="Luiz Macedo" userId="7b3c29be-d15f-473b-8b79-40ce79eed9b8" providerId="ADAL" clId="{212C427D-1DCF-4A5C-96E0-98686298E99C}" dt="2022-04-26T16:26:11.072" v="1127" actId="20577"/>
          <ac:spMkLst>
            <pc:docMk/>
            <pc:sldMk cId="3010809391" sldId="1957"/>
            <ac:spMk id="4" creationId="{248D26D6-DD56-44B5-1FB7-70B4E73D7BF2}"/>
          </ac:spMkLst>
        </pc:spChg>
        <pc:spChg chg="add del">
          <ac:chgData name="Luiz Macedo" userId="7b3c29be-d15f-473b-8b79-40ce79eed9b8" providerId="ADAL" clId="{212C427D-1DCF-4A5C-96E0-98686298E99C}" dt="2022-04-26T16:06:21.920" v="1019" actId="478"/>
          <ac:spMkLst>
            <pc:docMk/>
            <pc:sldMk cId="3010809391" sldId="1957"/>
            <ac:spMk id="6" creationId="{68F59CF6-9638-E88F-0A47-5F971B0B5659}"/>
          </ac:spMkLst>
        </pc:spChg>
        <pc:spChg chg="add del">
          <ac:chgData name="Luiz Macedo" userId="7b3c29be-d15f-473b-8b79-40ce79eed9b8" providerId="ADAL" clId="{212C427D-1DCF-4A5C-96E0-98686298E99C}" dt="2022-04-26T16:06:21.920" v="1019" actId="478"/>
          <ac:spMkLst>
            <pc:docMk/>
            <pc:sldMk cId="3010809391" sldId="1957"/>
            <ac:spMk id="8" creationId="{3D852691-B54C-78F3-AFA4-6F8A696A474B}"/>
          </ac:spMkLst>
        </pc:spChg>
        <pc:spChg chg="add del">
          <ac:chgData name="Luiz Macedo" userId="7b3c29be-d15f-473b-8b79-40ce79eed9b8" providerId="ADAL" clId="{212C427D-1DCF-4A5C-96E0-98686298E99C}" dt="2022-04-26T16:14:08.604" v="1022"/>
          <ac:spMkLst>
            <pc:docMk/>
            <pc:sldMk cId="3010809391" sldId="1957"/>
            <ac:spMk id="9" creationId="{17439B36-3F6B-7EE9-442E-20A1B8DD6630}"/>
          </ac:spMkLst>
        </pc:spChg>
        <pc:picChg chg="add del mod">
          <ac:chgData name="Luiz Macedo" userId="7b3c29be-d15f-473b-8b79-40ce79eed9b8" providerId="ADAL" clId="{212C427D-1DCF-4A5C-96E0-98686298E99C}" dt="2022-04-26T16:20:14.914" v="1098" actId="478"/>
          <ac:picMkLst>
            <pc:docMk/>
            <pc:sldMk cId="3010809391" sldId="1957"/>
            <ac:picMk id="11" creationId="{9CA450AF-428D-8519-F2C6-D21D9506491D}"/>
          </ac:picMkLst>
        </pc:picChg>
        <pc:picChg chg="add mod modCrop">
          <ac:chgData name="Luiz Macedo" userId="7b3c29be-d15f-473b-8b79-40ce79eed9b8" providerId="ADAL" clId="{212C427D-1DCF-4A5C-96E0-98686298E99C}" dt="2022-04-26T16:32:22.480" v="1306" actId="208"/>
          <ac:picMkLst>
            <pc:docMk/>
            <pc:sldMk cId="3010809391" sldId="1957"/>
            <ac:picMk id="13" creationId="{F7283096-A648-EB8D-1B12-CBD8C337BCEB}"/>
          </ac:picMkLst>
        </pc:picChg>
        <pc:picChg chg="add mod">
          <ac:chgData name="Luiz Macedo" userId="7b3c29be-d15f-473b-8b79-40ce79eed9b8" providerId="ADAL" clId="{212C427D-1DCF-4A5C-96E0-98686298E99C}" dt="2022-04-26T16:32:25.390" v="1308" actId="208"/>
          <ac:picMkLst>
            <pc:docMk/>
            <pc:sldMk cId="3010809391" sldId="1957"/>
            <ac:picMk id="15" creationId="{65E3AF0B-BB68-C828-7D2A-5B26CA94DC1D}"/>
          </ac:picMkLst>
        </pc:picChg>
      </pc:sldChg>
      <pc:sldChg chg="add del">
        <pc:chgData name="Luiz Macedo" userId="7b3c29be-d15f-473b-8b79-40ce79eed9b8" providerId="ADAL" clId="{212C427D-1DCF-4A5C-96E0-98686298E99C}" dt="2022-04-08T20:56:29.147" v="314" actId="47"/>
        <pc:sldMkLst>
          <pc:docMk/>
          <pc:sldMk cId="1097426713" sldId="1958"/>
        </pc:sldMkLst>
      </pc:sldChg>
      <pc:sldChg chg="addSp delSp modSp add mod modNotesTx">
        <pc:chgData name="Luiz Macedo" userId="7b3c29be-d15f-473b-8b79-40ce79eed9b8" providerId="ADAL" clId="{212C427D-1DCF-4A5C-96E0-98686298E99C}" dt="2022-04-26T19:34:29.765" v="1566" actId="20577"/>
        <pc:sldMkLst>
          <pc:docMk/>
          <pc:sldMk cId="1652452049" sldId="1958"/>
        </pc:sldMkLst>
        <pc:spChg chg="mod">
          <ac:chgData name="Luiz Macedo" userId="7b3c29be-d15f-473b-8b79-40ce79eed9b8" providerId="ADAL" clId="{212C427D-1DCF-4A5C-96E0-98686298E99C}" dt="2022-04-08T20:57:19.069" v="323"/>
          <ac:spMkLst>
            <pc:docMk/>
            <pc:sldMk cId="1652452049" sldId="1958"/>
            <ac:spMk id="2" creationId="{D6839FC6-8DEE-4203-93C4-77E934DBFAA4}"/>
          </ac:spMkLst>
        </pc:spChg>
        <pc:spChg chg="add mod">
          <ac:chgData name="Luiz Macedo" userId="7b3c29be-d15f-473b-8b79-40ce79eed9b8" providerId="ADAL" clId="{212C427D-1DCF-4A5C-96E0-98686298E99C}" dt="2022-04-26T19:08:58.263" v="1527" actId="20577"/>
          <ac:spMkLst>
            <pc:docMk/>
            <pc:sldMk cId="1652452049" sldId="1958"/>
            <ac:spMk id="6" creationId="{2D13E527-DBFB-6092-E48D-A09CE7FA406E}"/>
          </ac:spMkLst>
        </pc:spChg>
        <pc:spChg chg="add mod">
          <ac:chgData name="Luiz Macedo" userId="7b3c29be-d15f-473b-8b79-40ce79eed9b8" providerId="ADAL" clId="{212C427D-1DCF-4A5C-96E0-98686298E99C}" dt="2022-04-26T16:49:51.418" v="1349" actId="1036"/>
          <ac:spMkLst>
            <pc:docMk/>
            <pc:sldMk cId="1652452049" sldId="1958"/>
            <ac:spMk id="8" creationId="{DC66DC19-3BF5-72F0-3906-BE8E77218542}"/>
          </ac:spMkLst>
        </pc:spChg>
        <pc:spChg chg="add del">
          <ac:chgData name="Luiz Macedo" userId="7b3c29be-d15f-473b-8b79-40ce79eed9b8" providerId="ADAL" clId="{212C427D-1DCF-4A5C-96E0-98686298E99C}" dt="2022-04-26T16:50:01.174" v="1351" actId="22"/>
          <ac:spMkLst>
            <pc:docMk/>
            <pc:sldMk cId="1652452049" sldId="1958"/>
            <ac:spMk id="12" creationId="{C8A02379-0CF9-8296-97BB-643A27F48ACA}"/>
          </ac:spMkLst>
        </pc:spChg>
        <pc:picChg chg="add mod">
          <ac:chgData name="Luiz Macedo" userId="7b3c29be-d15f-473b-8b79-40ce79eed9b8" providerId="ADAL" clId="{212C427D-1DCF-4A5C-96E0-98686298E99C}" dt="2022-04-26T16:49:51.418" v="1349" actId="1036"/>
          <ac:picMkLst>
            <pc:docMk/>
            <pc:sldMk cId="1652452049" sldId="1958"/>
            <ac:picMk id="4" creationId="{51F8E207-365A-167D-C447-9F26879951E1}"/>
          </ac:picMkLst>
        </pc:picChg>
        <pc:picChg chg="add mod">
          <ac:chgData name="Luiz Macedo" userId="7b3c29be-d15f-473b-8b79-40ce79eed9b8" providerId="ADAL" clId="{212C427D-1DCF-4A5C-96E0-98686298E99C}" dt="2022-04-26T16:49:51.418" v="1349" actId="1036"/>
          <ac:picMkLst>
            <pc:docMk/>
            <pc:sldMk cId="1652452049" sldId="1958"/>
            <ac:picMk id="10" creationId="{C414BBCB-7E23-2074-FFD2-F0AD1E8BE40D}"/>
          </ac:picMkLst>
        </pc:picChg>
      </pc:sldChg>
      <pc:sldChg chg="add del">
        <pc:chgData name="Luiz Macedo" userId="7b3c29be-d15f-473b-8b79-40ce79eed9b8" providerId="ADAL" clId="{212C427D-1DCF-4A5C-96E0-98686298E99C}" dt="2022-04-08T20:52:08.574" v="283"/>
        <pc:sldMkLst>
          <pc:docMk/>
          <pc:sldMk cId="2090507620" sldId="1958"/>
        </pc:sldMkLst>
      </pc:sldChg>
      <pc:sldChg chg="addSp delSp modSp add mod modNotesTx">
        <pc:chgData name="Luiz Macedo" userId="7b3c29be-d15f-473b-8b79-40ce79eed9b8" providerId="ADAL" clId="{212C427D-1DCF-4A5C-96E0-98686298E99C}" dt="2022-04-26T20:24:29.030" v="1753" actId="1076"/>
        <pc:sldMkLst>
          <pc:docMk/>
          <pc:sldMk cId="2804461874" sldId="1959"/>
        </pc:sldMkLst>
        <pc:spChg chg="mod">
          <ac:chgData name="Luiz Macedo" userId="7b3c29be-d15f-473b-8b79-40ce79eed9b8" providerId="ADAL" clId="{212C427D-1DCF-4A5C-96E0-98686298E99C}" dt="2022-04-08T20:57:26.909" v="324"/>
          <ac:spMkLst>
            <pc:docMk/>
            <pc:sldMk cId="2804461874" sldId="1959"/>
            <ac:spMk id="2" creationId="{D6839FC6-8DEE-4203-93C4-77E934DBFAA4}"/>
          </ac:spMkLst>
        </pc:spChg>
        <pc:spChg chg="add mod">
          <ac:chgData name="Luiz Macedo" userId="7b3c29be-d15f-473b-8b79-40ce79eed9b8" providerId="ADAL" clId="{212C427D-1DCF-4A5C-96E0-98686298E99C}" dt="2022-04-26T20:24:23.180" v="1752" actId="1076"/>
          <ac:spMkLst>
            <pc:docMk/>
            <pc:sldMk cId="2804461874" sldId="1959"/>
            <ac:spMk id="5" creationId="{2D684294-8193-5DC0-18B1-FA2C6D04C4E2}"/>
          </ac:spMkLst>
        </pc:spChg>
        <pc:graphicFrameChg chg="add del mod modGraphic">
          <ac:chgData name="Luiz Macedo" userId="7b3c29be-d15f-473b-8b79-40ce79eed9b8" providerId="ADAL" clId="{212C427D-1DCF-4A5C-96E0-98686298E99C}" dt="2022-04-26T20:19:13.439" v="1690" actId="478"/>
          <ac:graphicFrameMkLst>
            <pc:docMk/>
            <pc:sldMk cId="2804461874" sldId="1959"/>
            <ac:graphicFrameMk id="3" creationId="{B75CB44A-7D31-97E6-A1FE-88B7B12A7749}"/>
          </ac:graphicFrameMkLst>
        </pc:graphicFrameChg>
        <pc:picChg chg="add mod">
          <ac:chgData name="Luiz Macedo" userId="7b3c29be-d15f-473b-8b79-40ce79eed9b8" providerId="ADAL" clId="{212C427D-1DCF-4A5C-96E0-98686298E99C}" dt="2022-04-26T20:24:29.030" v="1753" actId="1076"/>
          <ac:picMkLst>
            <pc:docMk/>
            <pc:sldMk cId="2804461874" sldId="1959"/>
            <ac:picMk id="1026" creationId="{F4EABC6D-8BE5-213B-0BF8-5523BC688F0D}"/>
          </ac:picMkLst>
        </pc:picChg>
      </pc:sldChg>
      <pc:sldChg chg="addSp delSp modSp add mod modNotesTx">
        <pc:chgData name="Luiz Macedo" userId="7b3c29be-d15f-473b-8b79-40ce79eed9b8" providerId="ADAL" clId="{212C427D-1DCF-4A5C-96E0-98686298E99C}" dt="2022-04-25T21:03:19.473" v="642" actId="108"/>
        <pc:sldMkLst>
          <pc:docMk/>
          <pc:sldMk cId="2527859915" sldId="1960"/>
        </pc:sldMkLst>
        <pc:spChg chg="mod">
          <ac:chgData name="Luiz Macedo" userId="7b3c29be-d15f-473b-8b79-40ce79eed9b8" providerId="ADAL" clId="{212C427D-1DCF-4A5C-96E0-98686298E99C}" dt="2022-04-25T14:45:31.817" v="343" actId="20577"/>
          <ac:spMkLst>
            <pc:docMk/>
            <pc:sldMk cId="2527859915" sldId="1960"/>
            <ac:spMk id="2" creationId="{D6839FC6-8DEE-4203-93C4-77E934DBFAA4}"/>
          </ac:spMkLst>
        </pc:spChg>
        <pc:spChg chg="add del mod">
          <ac:chgData name="Luiz Macedo" userId="7b3c29be-d15f-473b-8b79-40ce79eed9b8" providerId="ADAL" clId="{212C427D-1DCF-4A5C-96E0-98686298E99C}" dt="2022-04-25T21:03:19.473" v="642" actId="108"/>
          <ac:spMkLst>
            <pc:docMk/>
            <pc:sldMk cId="2527859915" sldId="1960"/>
            <ac:spMk id="7" creationId="{C8768DC6-98CB-4086-8923-FFDDFDB56415}"/>
          </ac:spMkLst>
        </pc:spChg>
        <pc:spChg chg="del mod">
          <ac:chgData name="Luiz Macedo" userId="7b3c29be-d15f-473b-8b79-40ce79eed9b8" providerId="ADAL" clId="{212C427D-1DCF-4A5C-96E0-98686298E99C}" dt="2022-04-25T15:06:51.461" v="382" actId="478"/>
          <ac:spMkLst>
            <pc:docMk/>
            <pc:sldMk cId="2527859915" sldId="1960"/>
            <ac:spMk id="20" creationId="{C6A7215A-1280-419B-860B-B27C61890923}"/>
          </ac:spMkLst>
        </pc:spChg>
        <pc:picChg chg="add del mod">
          <ac:chgData name="Luiz Macedo" userId="7b3c29be-d15f-473b-8b79-40ce79eed9b8" providerId="ADAL" clId="{212C427D-1DCF-4A5C-96E0-98686298E99C}" dt="2022-04-25T14:46:59.484" v="358" actId="478"/>
          <ac:picMkLst>
            <pc:docMk/>
            <pc:sldMk cId="2527859915" sldId="1960"/>
            <ac:picMk id="4" creationId="{8B48C472-0911-4004-363A-F737B5718C12}"/>
          </ac:picMkLst>
        </pc:picChg>
        <pc:picChg chg="add mod">
          <ac:chgData name="Luiz Macedo" userId="7b3c29be-d15f-473b-8b79-40ce79eed9b8" providerId="ADAL" clId="{212C427D-1DCF-4A5C-96E0-98686298E99C}" dt="2022-04-25T15:14:03.936" v="516" actId="1076"/>
          <ac:picMkLst>
            <pc:docMk/>
            <pc:sldMk cId="2527859915" sldId="1960"/>
            <ac:picMk id="6" creationId="{06A43A3A-530E-B1EC-1F95-D4CDA1F1D5C9}"/>
          </ac:picMkLst>
        </pc:picChg>
        <pc:picChg chg="del">
          <ac:chgData name="Luiz Macedo" userId="7b3c29be-d15f-473b-8b79-40ce79eed9b8" providerId="ADAL" clId="{212C427D-1DCF-4A5C-96E0-98686298E99C}" dt="2022-04-25T14:45:20.102" v="327" actId="478"/>
          <ac:picMkLst>
            <pc:docMk/>
            <pc:sldMk cId="2527859915" sldId="1960"/>
            <ac:picMk id="8" creationId="{CF63E617-9FA0-4FD3-83AD-EF9462A3FB89}"/>
          </ac:picMkLst>
        </pc:picChg>
        <pc:picChg chg="del">
          <ac:chgData name="Luiz Macedo" userId="7b3c29be-d15f-473b-8b79-40ce79eed9b8" providerId="ADAL" clId="{212C427D-1DCF-4A5C-96E0-98686298E99C}" dt="2022-04-25T14:45:20.102" v="327" actId="478"/>
          <ac:picMkLst>
            <pc:docMk/>
            <pc:sldMk cId="2527859915" sldId="1960"/>
            <ac:picMk id="19" creationId="{2228953A-8867-4D73-A948-D5A5B24F6961}"/>
          </ac:picMkLst>
        </pc:picChg>
      </pc:sldChg>
      <pc:sldChg chg="addSp delSp modSp add mod modNotesTx">
        <pc:chgData name="Luiz Macedo" userId="7b3c29be-d15f-473b-8b79-40ce79eed9b8" providerId="ADAL" clId="{212C427D-1DCF-4A5C-96E0-98686298E99C}" dt="2022-04-25T21:08:27.869" v="1015" actId="20577"/>
        <pc:sldMkLst>
          <pc:docMk/>
          <pc:sldMk cId="550729463" sldId="1961"/>
        </pc:sldMkLst>
        <pc:spChg chg="mod">
          <ac:chgData name="Luiz Macedo" userId="7b3c29be-d15f-473b-8b79-40ce79eed9b8" providerId="ADAL" clId="{212C427D-1DCF-4A5C-96E0-98686298E99C}" dt="2022-04-25T21:04:01.389" v="680" actId="20577"/>
          <ac:spMkLst>
            <pc:docMk/>
            <pc:sldMk cId="550729463" sldId="1961"/>
            <ac:spMk id="2" creationId="{D6839FC6-8DEE-4203-93C4-77E934DBFAA4}"/>
          </ac:spMkLst>
        </pc:spChg>
        <pc:spChg chg="del">
          <ac:chgData name="Luiz Macedo" userId="7b3c29be-d15f-473b-8b79-40ce79eed9b8" providerId="ADAL" clId="{212C427D-1DCF-4A5C-96E0-98686298E99C}" dt="2022-04-25T21:04:06.002" v="681" actId="478"/>
          <ac:spMkLst>
            <pc:docMk/>
            <pc:sldMk cId="550729463" sldId="1961"/>
            <ac:spMk id="6" creationId="{67DC64B6-9069-354B-DFCF-BFE30EE7AB39}"/>
          </ac:spMkLst>
        </pc:spChg>
        <pc:spChg chg="add del mod">
          <ac:chgData name="Luiz Macedo" userId="7b3c29be-d15f-473b-8b79-40ce79eed9b8" providerId="ADAL" clId="{212C427D-1DCF-4A5C-96E0-98686298E99C}" dt="2022-04-25T21:05:23.681" v="687" actId="478"/>
          <ac:spMkLst>
            <pc:docMk/>
            <pc:sldMk cId="550729463" sldId="1961"/>
            <ac:spMk id="7" creationId="{89537693-52A9-3A75-BD50-5A7F5DD0AC76}"/>
          </ac:spMkLst>
        </pc:spChg>
        <pc:spChg chg="del">
          <ac:chgData name="Luiz Macedo" userId="7b3c29be-d15f-473b-8b79-40ce79eed9b8" providerId="ADAL" clId="{212C427D-1DCF-4A5C-96E0-98686298E99C}" dt="2022-04-25T21:04:06.002" v="681" actId="478"/>
          <ac:spMkLst>
            <pc:docMk/>
            <pc:sldMk cId="550729463" sldId="1961"/>
            <ac:spMk id="8" creationId="{026F1605-CD27-C637-2271-690652A9C61C}"/>
          </ac:spMkLst>
        </pc:spChg>
        <pc:spChg chg="add mod">
          <ac:chgData name="Luiz Macedo" userId="7b3c29be-d15f-473b-8b79-40ce79eed9b8" providerId="ADAL" clId="{212C427D-1DCF-4A5C-96E0-98686298E99C}" dt="2022-04-25T21:06:35.137" v="699" actId="113"/>
          <ac:spMkLst>
            <pc:docMk/>
            <pc:sldMk cId="550729463" sldId="1961"/>
            <ac:spMk id="9" creationId="{C58BCD83-AF08-E234-79C8-914A47E6C53C}"/>
          </ac:spMkLst>
        </pc:spChg>
        <pc:graphicFrameChg chg="del">
          <ac:chgData name="Luiz Macedo" userId="7b3c29be-d15f-473b-8b79-40ce79eed9b8" providerId="ADAL" clId="{212C427D-1DCF-4A5C-96E0-98686298E99C}" dt="2022-04-25T21:03:52.684" v="644" actId="478"/>
          <ac:graphicFrameMkLst>
            <pc:docMk/>
            <pc:sldMk cId="550729463" sldId="1961"/>
            <ac:graphicFrameMk id="4" creationId="{C2C5B38E-1872-4731-0665-4494BC5EECFA}"/>
          </ac:graphicFrameMkLst>
        </pc:graphicFrameChg>
      </pc:sldChg>
      <pc:sldChg chg="addSp modSp add mod modNotesTx">
        <pc:chgData name="Luiz Macedo" userId="7b3c29be-d15f-473b-8b79-40ce79eed9b8" providerId="ADAL" clId="{212C427D-1DCF-4A5C-96E0-98686298E99C}" dt="2022-04-26T16:53:17.400" v="1523" actId="1038"/>
        <pc:sldMkLst>
          <pc:docMk/>
          <pc:sldMk cId="953191523" sldId="1962"/>
        </pc:sldMkLst>
        <pc:spChg chg="mod">
          <ac:chgData name="Luiz Macedo" userId="7b3c29be-d15f-473b-8b79-40ce79eed9b8" providerId="ADAL" clId="{212C427D-1DCF-4A5C-96E0-98686298E99C}" dt="2022-04-26T16:52:02.323" v="1503" actId="20577"/>
          <ac:spMkLst>
            <pc:docMk/>
            <pc:sldMk cId="953191523" sldId="1962"/>
            <ac:spMk id="2" creationId="{544A83E9-9D3F-4D27-92C5-3271240ED3D2}"/>
          </ac:spMkLst>
        </pc:spChg>
        <pc:spChg chg="mod ord">
          <ac:chgData name="Luiz Macedo" userId="7b3c29be-d15f-473b-8b79-40ce79eed9b8" providerId="ADAL" clId="{212C427D-1DCF-4A5C-96E0-98686298E99C}" dt="2022-04-26T16:53:17.400" v="1523" actId="1038"/>
          <ac:spMkLst>
            <pc:docMk/>
            <pc:sldMk cId="953191523" sldId="1962"/>
            <ac:spMk id="6" creationId="{8A9AA94F-D3FC-4A69-BFA5-4EE42447E1F1}"/>
          </ac:spMkLst>
        </pc:spChg>
        <pc:picChg chg="add mod ord">
          <ac:chgData name="Luiz Macedo" userId="7b3c29be-d15f-473b-8b79-40ce79eed9b8" providerId="ADAL" clId="{212C427D-1DCF-4A5C-96E0-98686298E99C}" dt="2022-04-26T16:53:01.534" v="1511" actId="167"/>
          <ac:picMkLst>
            <pc:docMk/>
            <pc:sldMk cId="953191523" sldId="1962"/>
            <ac:picMk id="4" creationId="{AA971516-8E7E-1F52-03E3-E22EAD311698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40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5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12/7/2022 3:27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5635379" cy="360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624263" y="9428583"/>
            <a:ext cx="1043281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0306"/>
            <a:ext cx="5757646" cy="3864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12/7/2022 3:27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746530" y="9428583"/>
            <a:ext cx="921014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about registries, and supported formats. Explain the publish process for packages.</a:t>
            </a: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Create or use an existing access token with the appropriate scopes for the task you want to accomplish. When you create a personal access token (PAT), you can assign the token to different scopes depending on your needs.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Authenticate to GitHub Packages using your access token and the instructions for your package client.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Publish the package using the instructions for your package client.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Nuget.config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example.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&lt;?xml version="1.0" encoding="utf-8"?&gt;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&lt;configuration&gt;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&lt;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packageSources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    &lt;clear /&gt;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    &lt;add key="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github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 value="https://nuget.pkg.github.com/</a:t>
            </a:r>
            <a:r>
              <a:rPr lang="en-US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OWNER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index.json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 /&gt;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&lt;/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packageSources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&lt;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packageSourceCredentials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    &lt;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github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        &lt;add key="Username" value="</a:t>
            </a:r>
            <a:r>
              <a:rPr lang="en-US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 /&gt;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        &lt;add key="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ClearTextPassword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 value="</a:t>
            </a:r>
            <a:r>
              <a:rPr lang="en-US" b="1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" /&gt;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    &lt;/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github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    &lt;/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packageSourceCredentials</a:t>
            </a: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&lt;/configuration&gt;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41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a package and that each client has its different configurations. Images show Visual Studio example of installing a package.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3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delete and restore a package https://docs.github.com/en/packages/learn-github-packages/deleting-and-restoring-a-package#restoring-a-package-version.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delete it on GitHub if you have the required access:</a:t>
            </a:r>
            <a:b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</a:br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An entire private package.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If there aren't more than 5000 downloads of any version of the package, an entire public package.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A specific version of a private package.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A specific version of a public package if the package version doesn't have more than 5000 downloads.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For packages that inherit their access permissions from repositories, you can delete a package if you have admin permissions to the repository.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also restore an entire package or package version, if: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restore the package within 30 days of its deletion.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The same package namespace is still available and not used for a new package.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use the REST API to manage your packages. 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1" i="0" dirty="0">
                <a:solidFill>
                  <a:srgbClr val="323232"/>
                </a:solidFill>
                <a:effectLst/>
                <a:latin typeface="adobe-clean"/>
              </a:rPr>
              <a:t>Deleting a package version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delete a package version: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Deleting a version of a repository-scoped package on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Deleting a version of a repository-scoped package with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adobe-clean"/>
              </a:rPr>
              <a:t>GraphQL</a:t>
            </a: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Deleting a version of a user-scoped package on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Deleting a version of an organization-scoped package on GitHub.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To delete a version of a repository-scoped package, you must have admin permissions to the repository that owns the package.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On GitHub.com, navigate to the main page of the repository.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To the right of the list of files, click Packages.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Search for and select your package.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In the top right of your package's landing page, click Package settings.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On the left, click Manage versions.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To the right of the version you want to delete, click and select Delete version.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To confirm the deletion, type the package name and click I understand the consequences, delete this version.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1" i="0" dirty="0">
                <a:solidFill>
                  <a:srgbClr val="323232"/>
                </a:solidFill>
                <a:effectLst/>
                <a:latin typeface="adobe-clean"/>
              </a:rPr>
              <a:t>Deleting an entire package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delete a package version: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Deleting an entire repository-scoped package on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Deleting an entire user-scoped package on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Deleting an entire organization-scoped package on GitHub.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To delete an entire repository-scoped package, you must have admin permissions to the repository that owns the package.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On GitHub.com, navigate to the main page of the repository.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To the right of the list of files, click Packages.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Search for and select your package.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In the top right of your package's landing page, click Package settings.</a:t>
            </a:r>
            <a:b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</a:br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Under "Danger Zone," click Delete this package.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Review the confirmation message, enter your package name, click I understand, and delete this package.</a:t>
            </a:r>
            <a:b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</a:br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1" i="0" dirty="0">
                <a:solidFill>
                  <a:srgbClr val="323232"/>
                </a:solidFill>
                <a:effectLst/>
                <a:latin typeface="adobe-clean"/>
              </a:rPr>
              <a:t>Restoring a package version</a:t>
            </a:r>
          </a:p>
          <a:p>
            <a:pPr algn="l"/>
            <a:endParaRPr lang="en-US" b="1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restore a package version from your package's landing page.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Navigate to your package's landing page.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On the right, click Package settings.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On the left, click Manage versions.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Use the "Versions" drop-down menu and select Deleted on the top right.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Next to the deleted package version you want to restore, click Restore.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To confirm, click I understand the consequences, restore this version.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8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Explain access control and visibility for GitHub Packages and container images. See https://docs.github.com/en/packages/learn-github-packages/configuring-a-packages-access-control-and-visibility for details. 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only use granular permissions with the Container registry (scoped to a personal user or organization account).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GitHub.com doesn't support granular permissions in other package registries, like the </a:t>
            </a:r>
            <a:r>
              <a:rPr lang="en-US" b="0" i="0" dirty="0" err="1">
                <a:solidFill>
                  <a:srgbClr val="323232"/>
                </a:solidFill>
                <a:effectLst/>
                <a:latin typeface="adobe-clean"/>
              </a:rPr>
              <a:t>npm</a:t>
            </a: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 registry.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change the package access control and visibility separately from the repository.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For more information about permissions, see https://docs.github.com/en/packages/learn-github-packages/about-permissions-for-github-packages.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1" i="0" dirty="0">
                <a:solidFill>
                  <a:srgbClr val="323232"/>
                </a:solidFill>
                <a:effectLst/>
                <a:latin typeface="adobe-clean"/>
              </a:rPr>
              <a:t>Container images visibility and access permissions</a:t>
            </a:r>
          </a:p>
          <a:p>
            <a:pPr algn="l"/>
            <a:endParaRPr lang="en-US" b="1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If you have admin permissions to a container image, you can set the access permissions for the container image to private or public.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As an admin, you can also grant access permissions for a container image separate from your set permissions at the organization and repository levels.</a:t>
            </a:r>
            <a:b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</a:br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give any person an access role for container images published and owned by a personal account.</a:t>
            </a: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For container images published and owned by an organization, you can provide any person or team in the organization an access role.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0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install, delete and restore packages using GitHub.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12/7/2022 3:27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6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12/7/2022 3:27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Q1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</a:p>
          <a:p>
            <a:r>
              <a:rPr lang="en-US" b="1"/>
              <a:t>Q2 Answer: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Universal</a:t>
            </a:r>
          </a:p>
          <a:p>
            <a:r>
              <a:rPr lang="en-US" b="1"/>
              <a:t>Q4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a new version 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Q5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>
                <a:effectLst/>
                <a:latin typeface="Segoe UI" panose="020B0502040204020203" pitchFamily="34" charset="0"/>
              </a:rPr>
              <a:t>A published version should never be changed, only replaced by a later version.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 a moment to complete the demonstration, as defined in the student manual.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12/7/2022 3:27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12/7/2022 3:27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3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12/7/2022 3:27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GitHub Packages is a software package hosting service that allows you to host your packages, containers, and other dependencies. It's a central place to provide integrated permissions management and billing for software development on GitHub.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/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GitHub Packages can host:</a:t>
            </a:r>
          </a:p>
          <a:p>
            <a:pPr algn="l"/>
            <a:endParaRPr lang="en-US" b="0" i="0" dirty="0">
              <a:solidFill>
                <a:srgbClr val="323232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23232"/>
                </a:solidFill>
                <a:effectLst/>
                <a:latin typeface="adobe-clean"/>
              </a:rPr>
              <a:t>npm</a:t>
            </a: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23232"/>
                </a:solidFill>
                <a:effectLst/>
                <a:latin typeface="adobe-clean"/>
              </a:rPr>
              <a:t>RubyGems</a:t>
            </a: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Apache Maven.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Gradle.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Docker.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NuGet.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GitHub's Container registry is optimized for containers and supports Docker and OCI images.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23232"/>
                </a:solidFill>
                <a:effectLst/>
                <a:latin typeface="adobe-clean"/>
              </a:rPr>
              <a:t>You can integrate GitHub Packages with GitHub APIs, GitHub Actions, and webhooks. </a:t>
            </a:r>
          </a:p>
          <a:p>
            <a:r>
              <a:rPr lang="en-US" dirty="0"/>
              <a:t>https://docs.github.com/en/packages/working-with-a-github-packages-registry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2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1393" y="3976092"/>
            <a:ext cx="2310788" cy="24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25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132018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21083" y="0"/>
            <a:ext cx="65291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68" y="606191"/>
            <a:ext cx="3264575" cy="2331508"/>
          </a:xfrm>
        </p:spPr>
        <p:txBody>
          <a:bodyPr anchor="b">
            <a:normAutofit/>
          </a:bodyPr>
          <a:lstStyle>
            <a:lvl1pPr>
              <a:defRPr sz="3672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862" y="746083"/>
            <a:ext cx="6622423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68" y="2984330"/>
            <a:ext cx="3264575" cy="34463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30">
                <a:solidFill>
                  <a:srgbClr val="FFFFFF"/>
                </a:solidFill>
              </a:defRPr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F7AD3-B775-4527-BDEB-B29A9D35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914" y="3623552"/>
            <a:ext cx="2467576" cy="2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474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7131525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46" y="1095809"/>
            <a:ext cx="6287487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8983" y="6588383"/>
            <a:ext cx="1338334" cy="372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452" y="1806233"/>
            <a:ext cx="3360310" cy="3359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9292133" y="2814759"/>
            <a:ext cx="1610946" cy="111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64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3264">
                <a:solidFill>
                  <a:srgbClr val="0D64AE"/>
                </a:solidFill>
              </a:rPr>
              <a:t>ON</a:t>
            </a:r>
            <a:endParaRPr lang="en-US" sz="1836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816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8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6FF95B-4789-40A5-BF59-EF4D41CF1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  <a:lvl2pPr algn="ctr"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7198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36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175414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19402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 spc="0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75663"/>
            <a:ext cx="9240836" cy="4431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643617"/>
            <a:ext cx="4251462" cy="96026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2"/>
            <a:ext cx="4248092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4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440958" y="0"/>
            <a:ext cx="6995517" cy="699452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 err="1">
              <a:ln>
                <a:noFill/>
              </a:ln>
              <a:solidFill>
                <a:srgbClr val="00240D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6099" y="816028"/>
            <a:ext cx="5125236" cy="53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572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6" r:id="rId14"/>
    <p:sldLayoutId id="2147484625" r:id="rId15"/>
    <p:sldLayoutId id="2147484627" r:id="rId16"/>
    <p:sldLayoutId id="2147484628" r:id="rId17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" TargetMode="External"/><Relationship Id="rId2" Type="http://schemas.openxmlformats.org/officeDocument/2006/relationships/hyperlink" Target="https://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search.maven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artifacts/get-started-nuget?view=vsts&amp;tabs=new-nav" TargetMode="External"/><Relationship Id="rId7" Type="http://schemas.openxmlformats.org/officeDocument/2006/relationships/hyperlink" Target="https://docs.microsoft.com/en-us/azure/devops/artifacts/quickstarts/universal-packages?view=vsts&amp;tabs=azuredevop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vops/artifacts/quickstarts/python-packages?view=vsts&amp;tabs=new-nav" TargetMode="External"/><Relationship Id="rId5" Type="http://schemas.openxmlformats.org/officeDocument/2006/relationships/hyperlink" Target="https://docs.microsoft.com/en-us/azure/devops/artifacts/get-started-maven?view=vsts&amp;tabs=new-nav" TargetMode="External"/><Relationship Id="rId4" Type="http://schemas.openxmlformats.org/officeDocument/2006/relationships/hyperlink" Target="https://docs.microsoft.com/en-us/azure/devops/artifacts/get-started-npm?view=vsts&amp;tabs=new-nav%2Cwindow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20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1.xml"/><Relationship Id="rId4" Type="http://schemas.openxmlformats.org/officeDocument/2006/relationships/image" Target="../media/image74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2" y="1017892"/>
            <a:ext cx="5612714" cy="4958740"/>
          </a:xfrm>
        </p:spPr>
        <p:txBody>
          <a:bodyPr anchor="ctr"/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 dirty="0"/>
              <a:t>Learning Path 08:</a:t>
            </a:r>
            <a:br>
              <a:rPr lang="en-US" dirty="0"/>
            </a:br>
            <a:r>
              <a:rPr lang="en-US" dirty="0"/>
              <a:t>Design and implement a dependency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5607312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8989-37D4-4CCA-A511-109C1F11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Decompose your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AC457-CC14-4DE2-8CC7-6B87E22EA014}"/>
              </a:ext>
            </a:extLst>
          </p:cNvPr>
          <p:cNvSpPr/>
          <p:nvPr/>
        </p:nvSpPr>
        <p:spPr>
          <a:xfrm>
            <a:off x="427038" y="1336992"/>
            <a:ext cx="6100762" cy="52082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Approach:</a:t>
            </a: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Draw a dependency graph</a:t>
            </a: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Group components in sets of related components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Few spanning check-ins across sets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Ideally a single team is responsible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Shared release cadence for single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0C566-1873-4755-8DE7-155C1F83A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691086" y="1336992"/>
            <a:ext cx="5318352" cy="5208271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32742">
              <a:spcAft>
                <a:spcPts val="1200"/>
              </a:spcAft>
            </a:pPr>
            <a:endParaRPr lang="en-US" sz="2800">
              <a:solidFill>
                <a:srgbClr val="1A1A1A"/>
              </a:solidFill>
            </a:endParaRPr>
          </a:p>
        </p:txBody>
      </p:sp>
      <p:pic>
        <p:nvPicPr>
          <p:cNvPr id="4" name="Picture 2" descr="An example NuGet dependency graph for a .NET project">
            <a:extLst>
              <a:ext uri="{FF2B5EF4-FFF2-40B4-BE49-F238E27FC236}">
                <a16:creationId xmlns:a16="http://schemas.microsoft.com/office/drawing/2014/main" id="{22F3ED32-52C6-49FD-84C2-EB275734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0851" y="1453105"/>
            <a:ext cx="5098823" cy="4989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876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58BC-B30A-4C4A-95A1-429CB555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Scan your codebase for dependencies</a:t>
            </a:r>
          </a:p>
        </p:txBody>
      </p:sp>
      <p:pic>
        <p:nvPicPr>
          <p:cNvPr id="51" name="Picture 50" descr="Icon of coding brackets">
            <a:extLst>
              <a:ext uri="{FF2B5EF4-FFF2-40B4-BE49-F238E27FC236}">
                <a16:creationId xmlns:a16="http://schemas.microsoft.com/office/drawing/2014/main" id="{24DE1E8A-CB1D-4413-B8EA-FA91821D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314535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CBF5C-7C23-42BE-B5DA-AE83E449391C}"/>
              </a:ext>
            </a:extLst>
          </p:cNvPr>
          <p:cNvSpPr/>
          <p:nvPr/>
        </p:nvSpPr>
        <p:spPr>
          <a:xfrm>
            <a:off x="1640086" y="1605357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Duplicate code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7DD201-CB77-49CE-85B2-FB7516F8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2320215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wave connected by circles and lines at both end">
            <a:extLst>
              <a:ext uri="{FF2B5EF4-FFF2-40B4-BE49-F238E27FC236}">
                <a16:creationId xmlns:a16="http://schemas.microsoft.com/office/drawing/2014/main" id="{B5EC816F-BD20-4B50-9816-4B43C08C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374919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D9B29-DB9B-49AE-B55E-F115D99B0105}"/>
              </a:ext>
            </a:extLst>
          </p:cNvPr>
          <p:cNvSpPr/>
          <p:nvPr/>
        </p:nvSpPr>
        <p:spPr>
          <a:xfrm>
            <a:off x="1640086" y="2665741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High cohesion and low coupling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28C8E4-E20B-49A0-B65F-D4950A82A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3380599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series of circles with rings on their own ways">
            <a:extLst>
              <a:ext uri="{FF2B5EF4-FFF2-40B4-BE49-F238E27FC236}">
                <a16:creationId xmlns:a16="http://schemas.microsoft.com/office/drawing/2014/main" id="{7182F8B0-5E74-4E87-8232-E9FA7248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433779"/>
            <a:ext cx="9525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1F14F7-20D9-4006-BBCF-F03BDEAB37F5}"/>
              </a:ext>
            </a:extLst>
          </p:cNvPr>
          <p:cNvSpPr/>
          <p:nvPr/>
        </p:nvSpPr>
        <p:spPr>
          <a:xfrm>
            <a:off x="1640086" y="3725363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Individual lifecycle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D58DBD-A0ED-4450-A2C9-A5649A2C5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4440983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four squares connected by lines ">
            <a:extLst>
              <a:ext uri="{FF2B5EF4-FFF2-40B4-BE49-F238E27FC236}">
                <a16:creationId xmlns:a16="http://schemas.microsoft.com/office/drawing/2014/main" id="{E1204712-F03A-44C4-9EE9-A693AD40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494163"/>
            <a:ext cx="952500" cy="952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C8A39-F326-4926-8DFE-44F3AA0EBE18}"/>
              </a:ext>
            </a:extLst>
          </p:cNvPr>
          <p:cNvSpPr/>
          <p:nvPr/>
        </p:nvSpPr>
        <p:spPr>
          <a:xfrm>
            <a:off x="1640086" y="4786510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Stable parts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E6E94D-79CE-460C-BD2B-3BEBE2A83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5501367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E30DFBCD-F877-4217-A3D8-B2C3EB0BA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5554549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6E675-3209-4A68-B57A-A771B1F2400B}"/>
              </a:ext>
            </a:extLst>
          </p:cNvPr>
          <p:cNvSpPr/>
          <p:nvPr/>
        </p:nvSpPr>
        <p:spPr>
          <a:xfrm>
            <a:off x="1640086" y="5846133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Independent code and components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20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Module 02: Understand package management</a:t>
            </a:r>
          </a:p>
        </p:txBody>
      </p:sp>
      <p:pic>
        <p:nvPicPr>
          <p:cNvPr id="3" name="Picture 2" descr="Icon of a circle branched into three connect circles">
            <a:extLst>
              <a:ext uri="{FF2B5EF4-FFF2-40B4-BE49-F238E27FC236}">
                <a16:creationId xmlns:a16="http://schemas.microsoft.com/office/drawing/2014/main" id="{8BC0F805-0054-40F2-8E14-54AA9760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39" y="3020291"/>
            <a:ext cx="953942" cy="9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04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F92-24DD-49C7-9473-775F2874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packages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23A57E-1E39-45A2-993B-6B9CE0D4ACE4}"/>
              </a:ext>
            </a:extLst>
          </p:cNvPr>
          <p:cNvSpPr/>
          <p:nvPr/>
        </p:nvSpPr>
        <p:spPr bwMode="auto">
          <a:xfrm>
            <a:off x="427038" y="2607398"/>
            <a:ext cx="3733800" cy="182157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Microsoft platform and .NET artifacts</a:t>
            </a:r>
          </a:p>
        </p:txBody>
      </p:sp>
      <p:pic>
        <p:nvPicPr>
          <p:cNvPr id="1028" name="Picture 4" descr="Logo of NuGet">
            <a:extLst>
              <a:ext uri="{FF2B5EF4-FFF2-40B4-BE49-F238E27FC236}">
                <a16:creationId xmlns:a16="http://schemas.microsoft.com/office/drawing/2014/main" id="{2CBAF2FC-8354-4E6E-918F-C8B64A89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34" y="2737931"/>
            <a:ext cx="2372309" cy="8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34A6F8-63A3-4FB1-BA36-F511DD5BF63F}"/>
              </a:ext>
            </a:extLst>
          </p:cNvPr>
          <p:cNvSpPr/>
          <p:nvPr/>
        </p:nvSpPr>
        <p:spPr bwMode="auto">
          <a:xfrm>
            <a:off x="4351338" y="2607398"/>
            <a:ext cx="3733800" cy="180671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Node.js modules</a:t>
            </a:r>
          </a:p>
        </p:txBody>
      </p:sp>
      <p:pic>
        <p:nvPicPr>
          <p:cNvPr id="6" name="Picture 4" descr="Logo of npm">
            <a:extLst>
              <a:ext uri="{FF2B5EF4-FFF2-40B4-BE49-F238E27FC236}">
                <a16:creationId xmlns:a16="http://schemas.microsoft.com/office/drawing/2014/main" id="{AE19EA35-C557-43D2-92A2-F5B619FB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692" y="3018322"/>
            <a:ext cx="1882899" cy="7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E1176D-E68F-4651-B4B6-56FB61663495}"/>
              </a:ext>
            </a:extLst>
          </p:cNvPr>
          <p:cNvSpPr/>
          <p:nvPr/>
        </p:nvSpPr>
        <p:spPr bwMode="auto">
          <a:xfrm>
            <a:off x="8275638" y="2607398"/>
            <a:ext cx="3733800" cy="178610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Python scripts</a:t>
            </a:r>
          </a:p>
        </p:txBody>
      </p:sp>
      <p:pic>
        <p:nvPicPr>
          <p:cNvPr id="2050" name="Picture 2" descr="Logo of python">
            <a:extLst>
              <a:ext uri="{FF2B5EF4-FFF2-40B4-BE49-F238E27FC236}">
                <a16:creationId xmlns:a16="http://schemas.microsoft.com/office/drawing/2014/main" id="{942E64E2-2E03-4F8E-BA6D-B151D2DF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833" y="2999961"/>
            <a:ext cx="2651408" cy="7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A319D-0C68-449B-A49D-1DEF0578A776}"/>
              </a:ext>
            </a:extLst>
          </p:cNvPr>
          <p:cNvSpPr/>
          <p:nvPr/>
        </p:nvSpPr>
        <p:spPr bwMode="auto">
          <a:xfrm>
            <a:off x="4270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Universal packages</a:t>
            </a:r>
          </a:p>
        </p:txBody>
      </p:sp>
      <p:pic>
        <p:nvPicPr>
          <p:cNvPr id="7" name="Picture 6" descr="Icon of a box">
            <a:extLst>
              <a:ext uri="{FF2B5EF4-FFF2-40B4-BE49-F238E27FC236}">
                <a16:creationId xmlns:a16="http://schemas.microsoft.com/office/drawing/2014/main" id="{F7A156FF-8AB0-4569-AE2E-F7787FB7C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81" y="4784251"/>
            <a:ext cx="1039314" cy="11525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FBCD981-69DE-40DE-98EC-7E38D138C73D}"/>
              </a:ext>
            </a:extLst>
          </p:cNvPr>
          <p:cNvSpPr/>
          <p:nvPr/>
        </p:nvSpPr>
        <p:spPr bwMode="auto">
          <a:xfrm>
            <a:off x="43513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Java packages</a:t>
            </a:r>
          </a:p>
        </p:txBody>
      </p:sp>
      <p:pic>
        <p:nvPicPr>
          <p:cNvPr id="2052" name="Picture 4" descr="Logo of maven">
            <a:extLst>
              <a:ext uri="{FF2B5EF4-FFF2-40B4-BE49-F238E27FC236}">
                <a16:creationId xmlns:a16="http://schemas.microsoft.com/office/drawing/2014/main" id="{67B8219E-99FE-41AC-A388-09FA0B52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193637"/>
            <a:ext cx="3325812" cy="7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5DC44-4A8B-44BD-8706-5B3A98323D26}"/>
              </a:ext>
            </a:extLst>
          </p:cNvPr>
          <p:cNvSpPr/>
          <p:nvPr/>
        </p:nvSpPr>
        <p:spPr bwMode="auto">
          <a:xfrm>
            <a:off x="8275638" y="4643704"/>
            <a:ext cx="3733800" cy="175709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Docker images</a:t>
            </a:r>
          </a:p>
        </p:txBody>
      </p:sp>
      <p:pic>
        <p:nvPicPr>
          <p:cNvPr id="11" name="Picture 2" descr="Logo of docker">
            <a:extLst>
              <a:ext uri="{FF2B5EF4-FFF2-40B4-BE49-F238E27FC236}">
                <a16:creationId xmlns:a16="http://schemas.microsoft.com/office/drawing/2014/main" id="{B75AC749-FC73-45EA-801A-3C518D86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4" y="5051591"/>
            <a:ext cx="3061647" cy="9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38E92D-53FB-4D0C-9A96-FC2209A6BB9A}"/>
              </a:ext>
            </a:extLst>
          </p:cNvPr>
          <p:cNvSpPr/>
          <p:nvPr/>
        </p:nvSpPr>
        <p:spPr>
          <a:xfrm>
            <a:off x="427757" y="1346418"/>
            <a:ext cx="10155228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AU" sz="2400" dirty="0">
                <a:solidFill>
                  <a:schemeClr val="tx1"/>
                </a:solidFill>
              </a:rPr>
              <a:t>A package is a formalized way of creating a distributable unit of software artifacts that can be consumed from another software solution.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751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7D24-6593-4BB4-8B65-C7110C96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Understand package feeds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78868-B186-4C35-98B4-87006C5744F0}"/>
              </a:ext>
            </a:extLst>
          </p:cNvPr>
          <p:cNvSpPr/>
          <p:nvPr/>
        </p:nvSpPr>
        <p:spPr>
          <a:xfrm>
            <a:off x="427039" y="1673747"/>
            <a:ext cx="4833024" cy="35651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Centralized storage of package artifacts: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Public or privately available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Offer secure access for private feeds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Versioned storage of packages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Managed by tooling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1FFA-BE39-48DA-AED8-6BC550D8E330}"/>
              </a:ext>
            </a:extLst>
          </p:cNvPr>
          <p:cNvSpPr/>
          <p:nvPr/>
        </p:nvSpPr>
        <p:spPr>
          <a:xfrm>
            <a:off x="5441133" y="1673748"/>
            <a:ext cx="6568305" cy="15462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Also known as: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Package repositories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Package registry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8468B-797D-4A26-9368-42F91D477E4A}"/>
              </a:ext>
            </a:extLst>
          </p:cNvPr>
          <p:cNvSpPr/>
          <p:nvPr/>
        </p:nvSpPr>
        <p:spPr>
          <a:xfrm>
            <a:off x="5441134" y="3347129"/>
            <a:ext cx="6557192" cy="189181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Package types: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Public: NuGet.org, Npmjs.org, PyPi.org, Docker Hub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Private: </a:t>
            </a:r>
            <a:r>
              <a:rPr lang="en-US" sz="2000" dirty="0" err="1">
                <a:solidFill>
                  <a:schemeClr val="tx1"/>
                </a:solidFill>
              </a:rPr>
              <a:t>MyGet</a:t>
            </a:r>
            <a:r>
              <a:rPr lang="en-US" sz="2000" dirty="0">
                <a:solidFill>
                  <a:schemeClr val="tx1"/>
                </a:solidFill>
              </a:rPr>
              <a:t>, Azure Container Registry, Azure Artifacts, Self-hosted solutions</a:t>
            </a:r>
          </a:p>
        </p:txBody>
      </p:sp>
    </p:spTree>
    <p:extLst>
      <p:ext uri="{BB962C8B-B14F-4D97-AF65-F5344CB8AC3E}">
        <p14:creationId xmlns:p14="http://schemas.microsoft.com/office/powerpoint/2010/main" val="35038986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400B-B7BD-4D6F-85D9-74171E4C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package feed managers</a:t>
            </a:r>
          </a:p>
        </p:txBody>
      </p:sp>
      <p:pic>
        <p:nvPicPr>
          <p:cNvPr id="36" name="Picture 35" descr="Icon of three gears with varying sizes">
            <a:extLst>
              <a:ext uri="{FF2B5EF4-FFF2-40B4-BE49-F238E27FC236}">
                <a16:creationId xmlns:a16="http://schemas.microsoft.com/office/drawing/2014/main" id="{0108658D-F8E0-4DD8-98CF-C47A318A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568855"/>
            <a:ext cx="952500" cy="952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33A0529-F8C2-405D-80A2-D224D482EE59}"/>
              </a:ext>
            </a:extLst>
          </p:cNvPr>
          <p:cNvSpPr/>
          <p:nvPr/>
        </p:nvSpPr>
        <p:spPr>
          <a:xfrm>
            <a:off x="1574799" y="1859677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Manage feeds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AB363C-7C9D-47DD-B079-E0CC0EFDC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magnifying glass">
            <a:extLst>
              <a:ext uri="{FF2B5EF4-FFF2-40B4-BE49-F238E27FC236}">
                <a16:creationId xmlns:a16="http://schemas.microsoft.com/office/drawing/2014/main" id="{A1A1CC4E-DD30-4789-9430-8E687733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901769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07EE3C-E5BC-48E4-8742-BD86847C7A12}"/>
              </a:ext>
            </a:extLst>
          </p:cNvPr>
          <p:cNvSpPr/>
          <p:nvPr/>
        </p:nvSpPr>
        <p:spPr>
          <a:xfrm>
            <a:off x="1574799" y="3007925"/>
            <a:ext cx="45069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Search and list packages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from feed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E6836E-4B0F-4B6E-83F4-60ECC63D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 of four squares arranged to form a square">
            <a:extLst>
              <a:ext uri="{FF2B5EF4-FFF2-40B4-BE49-F238E27FC236}">
                <a16:creationId xmlns:a16="http://schemas.microsoft.com/office/drawing/2014/main" id="{F7D1AE1F-B5C0-4132-B752-A3EC9381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4288584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CF2AD4-6F91-41B7-A7DF-25811CCB941A}"/>
              </a:ext>
            </a:extLst>
          </p:cNvPr>
          <p:cNvSpPr/>
          <p:nvPr/>
        </p:nvSpPr>
        <p:spPr>
          <a:xfrm>
            <a:off x="1574799" y="4580930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Consume packages</a:t>
            </a:r>
          </a:p>
        </p:txBody>
      </p:sp>
      <p:pic>
        <p:nvPicPr>
          <p:cNvPr id="75" name="Picture 74" descr="Icon of an arrow pointing down to a rectangular shape">
            <a:extLst>
              <a:ext uri="{FF2B5EF4-FFF2-40B4-BE49-F238E27FC236}">
                <a16:creationId xmlns:a16="http://schemas.microsoft.com/office/drawing/2014/main" id="{D4DF4051-337A-4F26-86A2-7FE908FB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39" y="1568855"/>
            <a:ext cx="952500" cy="9525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200B773-3956-4289-A275-6636A5D2746A}"/>
              </a:ext>
            </a:extLst>
          </p:cNvPr>
          <p:cNvSpPr/>
          <p:nvPr/>
        </p:nvSpPr>
        <p:spPr>
          <a:xfrm>
            <a:off x="7513432" y="1859677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Maintain local installation cache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E9E03D-74B0-4F9A-B897-8C1F5B3B2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Icon of a webpage showing a product symbol">
            <a:extLst>
              <a:ext uri="{FF2B5EF4-FFF2-40B4-BE49-F238E27FC236}">
                <a16:creationId xmlns:a16="http://schemas.microsoft.com/office/drawing/2014/main" id="{89CD486B-592C-4DF5-84BF-C790FCACA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239" y="2901769"/>
            <a:ext cx="952500" cy="952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219093F-B9E3-45C0-AE5E-62F1C416AE33}"/>
              </a:ext>
            </a:extLst>
          </p:cNvPr>
          <p:cNvSpPr/>
          <p:nvPr/>
        </p:nvSpPr>
        <p:spPr>
          <a:xfrm>
            <a:off x="7515019" y="3192591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Publish packages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D753D4-E72B-4766-AAAF-6431738CD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Icon of wrench and screw driver">
            <a:extLst>
              <a:ext uri="{FF2B5EF4-FFF2-40B4-BE49-F238E27FC236}">
                <a16:creationId xmlns:a16="http://schemas.microsoft.com/office/drawing/2014/main" id="{3F5EA00E-9CD1-43DD-ABA0-23D60DB1D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39" y="4288584"/>
            <a:ext cx="952500" cy="952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84C7382-9B84-426D-BD9C-96C669026A61}"/>
              </a:ext>
            </a:extLst>
          </p:cNvPr>
          <p:cNvSpPr/>
          <p:nvPr/>
        </p:nvSpPr>
        <p:spPr>
          <a:xfrm>
            <a:off x="7515019" y="4526782"/>
            <a:ext cx="4506913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Choose tooling:</a:t>
            </a: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chemeClr val="tx1"/>
                </a:solidFill>
              </a:rPr>
              <a:t>Command-line tooling</a:t>
            </a: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chemeClr val="tx1"/>
                </a:solidFill>
              </a:rPr>
              <a:t>Integrated in build and release pipelines </a:t>
            </a:r>
          </a:p>
        </p:txBody>
      </p:sp>
    </p:spTree>
    <p:extLst>
      <p:ext uri="{BB962C8B-B14F-4D97-AF65-F5344CB8AC3E}">
        <p14:creationId xmlns:p14="http://schemas.microsoft.com/office/powerpoint/2010/main" val="16975711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5663-EF8B-4251-8585-AB3C56F2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common public package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9E5F-CA29-4F37-B7BE-4B80FA7615DE}"/>
              </a:ext>
            </a:extLst>
          </p:cNvPr>
          <p:cNvSpPr/>
          <p:nvPr/>
        </p:nvSpPr>
        <p:spPr>
          <a:xfrm>
            <a:off x="427038" y="1410867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 dirty="0">
                <a:solidFill>
                  <a:schemeClr val="bg2"/>
                </a:solidFill>
                <a:latin typeface="+mj-lt"/>
              </a:rPr>
              <a:t>NuGet Gallery</a:t>
            </a:r>
            <a:endParaRPr lang="en-IN" sz="2000" kern="1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F756B1-E6E3-484A-AEBF-849260113B83}"/>
              </a:ext>
            </a:extLst>
          </p:cNvPr>
          <p:cNvSpPr/>
          <p:nvPr/>
        </p:nvSpPr>
        <p:spPr>
          <a:xfrm>
            <a:off x="4591891" y="1410867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 dirty="0">
                <a:solidFill>
                  <a:schemeClr val="tx1"/>
                </a:solidFill>
                <a:hlinkClick r:id="rId2"/>
              </a:rPr>
              <a:t>https://nuget.org</a:t>
            </a:r>
            <a:r>
              <a:rPr lang="da-DK" sz="2000" kern="1200" baseline="0" dirty="0">
                <a:solidFill>
                  <a:schemeClr val="tx1"/>
                </a:solidFill>
              </a:rPr>
              <a:t> </a:t>
            </a:r>
            <a:endParaRPr lang="en-IN" sz="2000" kern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A42C0-0B5A-4C66-A780-FAF33B18084C}"/>
              </a:ext>
            </a:extLst>
          </p:cNvPr>
          <p:cNvSpPr/>
          <p:nvPr/>
        </p:nvSpPr>
        <p:spPr>
          <a:xfrm>
            <a:off x="427038" y="2305522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NPMjs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D7196-F8A6-49AA-9718-108D95AF0548}"/>
              </a:ext>
            </a:extLst>
          </p:cNvPr>
          <p:cNvSpPr/>
          <p:nvPr/>
        </p:nvSpPr>
        <p:spPr>
          <a:xfrm>
            <a:off x="4591891" y="2305522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3"/>
              </a:rPr>
              <a:t>https://npmjs.org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06E8F-DA70-41B6-A0C9-C3EEF904CE72}"/>
              </a:ext>
            </a:extLst>
          </p:cNvPr>
          <p:cNvSpPr/>
          <p:nvPr/>
        </p:nvSpPr>
        <p:spPr>
          <a:xfrm>
            <a:off x="427038" y="3200177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Maven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FDD4D-F557-48F5-9A4B-3DA7C8664DD0}"/>
              </a:ext>
            </a:extLst>
          </p:cNvPr>
          <p:cNvSpPr/>
          <p:nvPr/>
        </p:nvSpPr>
        <p:spPr>
          <a:xfrm>
            <a:off x="4591891" y="3200177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4"/>
              </a:rPr>
              <a:t>https://search.maven.org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73D5A-0D91-44FC-B65E-98AD0ADE3AF8}"/>
              </a:ext>
            </a:extLst>
          </p:cNvPr>
          <p:cNvSpPr/>
          <p:nvPr/>
        </p:nvSpPr>
        <p:spPr>
          <a:xfrm>
            <a:off x="427038" y="4094832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Docker Hub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B88F1C-6B78-40B2-A9B8-4DD39A70EEAA}"/>
              </a:ext>
            </a:extLst>
          </p:cNvPr>
          <p:cNvSpPr/>
          <p:nvPr/>
        </p:nvSpPr>
        <p:spPr>
          <a:xfrm>
            <a:off x="4591891" y="4094832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5"/>
              </a:rPr>
              <a:t>https://hub.docker.com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C3D5C-4FAA-4F39-B6B5-D9C263B23D4A}"/>
              </a:ext>
            </a:extLst>
          </p:cNvPr>
          <p:cNvSpPr/>
          <p:nvPr/>
        </p:nvSpPr>
        <p:spPr>
          <a:xfrm>
            <a:off x="427038" y="4989484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Python Package Index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0778CB-1C36-4A47-BE6E-6A0CD621B2E4}"/>
              </a:ext>
            </a:extLst>
          </p:cNvPr>
          <p:cNvSpPr/>
          <p:nvPr/>
        </p:nvSpPr>
        <p:spPr>
          <a:xfrm>
            <a:off x="4591891" y="4989484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6"/>
              </a:rPr>
              <a:t>https://pypi.org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514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53C-6058-4EFC-BDD4-43667CA1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self-hosted and SaaS based package sources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A3E518-2EE1-430F-8872-A313EAEF1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18396"/>
              </p:ext>
            </p:extLst>
          </p:nvPr>
        </p:nvGraphicFramePr>
        <p:xfrm>
          <a:off x="427037" y="1513822"/>
          <a:ext cx="1158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751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3427961">
                  <a:extLst>
                    <a:ext uri="{9D8B030D-6E8A-4147-A177-3AD203B41FA5}">
                      <a16:colId xmlns:a16="http://schemas.microsoft.com/office/drawing/2014/main" val="214089751"/>
                    </a:ext>
                  </a:extLst>
                </a:gridCol>
                <a:gridCol w="6008688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Package type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Self-hosted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SaaS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NuGet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NuGet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, GitHub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NPM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Sinopia,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cnpmjs.org,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Verdaccio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NPMjs.org,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, Azure Artifacts, GitHub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Maven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Nexus, Artifactory,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Archiva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Bintray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JitPack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, GitHub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Docker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Portus, Quay, Harbor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Docker Hub, Azure Container Registry, Amazon Elastic Container Registry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Python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PyPI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Gemfury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780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Consume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70B2A-3FF8-4A41-AB8C-34F3CC958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284679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6C9263-5EAB-453F-A546-94C6048FC50D}"/>
              </a:ext>
            </a:extLst>
          </p:cNvPr>
          <p:cNvSpPr/>
          <p:nvPr/>
        </p:nvSpPr>
        <p:spPr bwMode="auto">
          <a:xfrm rot="10800000" flipV="1">
            <a:off x="499585" y="13528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8A17A8-DE9B-4830-9B49-68B228C31428}"/>
              </a:ext>
            </a:extLst>
          </p:cNvPr>
          <p:cNvSpPr/>
          <p:nvPr/>
        </p:nvSpPr>
        <p:spPr>
          <a:xfrm>
            <a:off x="1600199" y="1545960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Identify a required dependency in your codebase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3D07B-B695-4A1F-B524-6DF28A280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285735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9693B8-74B0-4B2E-8422-1D2EAB0F1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2394389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0E24CDF-0068-4B40-A6DC-AF1473A1390D}"/>
              </a:ext>
            </a:extLst>
          </p:cNvPr>
          <p:cNvSpPr/>
          <p:nvPr/>
        </p:nvSpPr>
        <p:spPr bwMode="auto">
          <a:xfrm rot="10800000" flipV="1">
            <a:off x="499585" y="2462926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0D67-D732-4495-B54B-AED35F789ADD}"/>
              </a:ext>
            </a:extLst>
          </p:cNvPr>
          <p:cNvSpPr/>
          <p:nvPr/>
        </p:nvSpPr>
        <p:spPr>
          <a:xfrm>
            <a:off x="1600199" y="2656177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Find a component that satisfies the requirements for the project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7283A4-F45D-4EFD-AD43-5603D5CCF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3395953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BD2E7F-5377-4376-B0C0-A3BE39696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3504099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F06D7F0-03B5-40CE-B1FA-052EE7936B6C}"/>
              </a:ext>
            </a:extLst>
          </p:cNvPr>
          <p:cNvSpPr/>
          <p:nvPr/>
        </p:nvSpPr>
        <p:spPr bwMode="auto">
          <a:xfrm rot="10800000" flipV="1">
            <a:off x="499585" y="3573017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6995A-0082-4224-9010-463CEBEFF11F}"/>
              </a:ext>
            </a:extLst>
          </p:cNvPr>
          <p:cNvSpPr/>
          <p:nvPr/>
        </p:nvSpPr>
        <p:spPr>
          <a:xfrm>
            <a:off x="1600199" y="3581728"/>
            <a:ext cx="103981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Search the package sources for a package offering a correct version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of the component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02FDCB-18E0-40B9-AD12-5BE54858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506171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1893E-F354-47B5-BE02-1B290CA5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4613809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2F44EE9-569C-4C19-8B64-0C89143D5FC7}"/>
              </a:ext>
            </a:extLst>
          </p:cNvPr>
          <p:cNvSpPr/>
          <p:nvPr/>
        </p:nvSpPr>
        <p:spPr bwMode="auto">
          <a:xfrm rot="10800000" flipV="1">
            <a:off x="499585" y="468310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C0B625-ABA3-4F74-83CD-1F6BF7E2DB87}"/>
              </a:ext>
            </a:extLst>
          </p:cNvPr>
          <p:cNvSpPr/>
          <p:nvPr/>
        </p:nvSpPr>
        <p:spPr>
          <a:xfrm>
            <a:off x="1600199" y="4876611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Install the package into the codebase and development machine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24B4F-8947-4A4F-8185-8035F08D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5616389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26F2FE-308B-4063-BCA5-8B37146F7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5723521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49973F3-E970-46AF-9207-3547F40A0EE1}"/>
              </a:ext>
            </a:extLst>
          </p:cNvPr>
          <p:cNvSpPr/>
          <p:nvPr/>
        </p:nvSpPr>
        <p:spPr bwMode="auto">
          <a:xfrm rot="10800000" flipV="1">
            <a:off x="499585" y="579320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4F162-E210-4F5B-B283-1B340D6445B2}"/>
              </a:ext>
            </a:extLst>
          </p:cNvPr>
          <p:cNvSpPr/>
          <p:nvPr/>
        </p:nvSpPr>
        <p:spPr>
          <a:xfrm>
            <a:off x="1600199" y="5802163"/>
            <a:ext cx="103981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Create the software implementation that uses the new components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from the package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6419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Azure Artifacts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4990B-DA93-494E-98D1-CE474E11C9FF}"/>
              </a:ext>
            </a:extLst>
          </p:cNvPr>
          <p:cNvSpPr/>
          <p:nvPr/>
        </p:nvSpPr>
        <p:spPr>
          <a:xfrm>
            <a:off x="2869949" y="1749190"/>
            <a:ext cx="8962930" cy="33116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AU" sz="2400" dirty="0">
                <a:solidFill>
                  <a:schemeClr val="tx1"/>
                </a:solidFill>
                <a:latin typeface="+mj-lt"/>
              </a:rPr>
              <a:t>Create private and public package feeds for package types:</a:t>
            </a:r>
          </a:p>
          <a:p>
            <a:endParaRPr lang="en-AU" sz="2400" dirty="0">
              <a:solidFill>
                <a:schemeClr val="tx1"/>
              </a:solidFill>
              <a:latin typeface="+mj-lt"/>
            </a:endParaRP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NuGet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NPM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Maven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Universal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F49F6-C1BD-4E74-862D-126FACF5C8C4}"/>
              </a:ext>
            </a:extLst>
          </p:cNvPr>
          <p:cNvSpPr/>
          <p:nvPr/>
        </p:nvSpPr>
        <p:spPr bwMode="auto">
          <a:xfrm>
            <a:off x="359216" y="1749190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 Artifacts</a:t>
            </a:r>
          </a:p>
        </p:txBody>
      </p:sp>
      <p:pic>
        <p:nvPicPr>
          <p:cNvPr id="7" name="Picture 6" descr="Logo of Azure Artifacts">
            <a:extLst>
              <a:ext uri="{FF2B5EF4-FFF2-40B4-BE49-F238E27FC236}">
                <a16:creationId xmlns:a16="http://schemas.microsoft.com/office/drawing/2014/main" id="{C4D47C4D-9E7F-4D70-8777-B3CB16A64F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7439" y="1888661"/>
            <a:ext cx="972126" cy="9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7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Learning Path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F54BF0A8-39FD-4462-929A-A3E80DF3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5578-F9AC-4E8E-B1D0-90034A26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Publish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921F2-F201-4AE6-A8F8-712C658DBEDA}"/>
              </a:ext>
            </a:extLst>
          </p:cNvPr>
          <p:cNvSpPr/>
          <p:nvPr/>
        </p:nvSpPr>
        <p:spPr>
          <a:xfrm>
            <a:off x="427039" y="1316491"/>
            <a:ext cx="6423704" cy="52287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From Azure DevOps portal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Feeds are centralized</a:t>
            </a:r>
          </a:p>
          <a:p>
            <a:pPr lvl="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Specify: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Visibility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Public sources as upstream</a:t>
            </a:r>
          </a:p>
        </p:txBody>
      </p:sp>
      <p:pic>
        <p:nvPicPr>
          <p:cNvPr id="5" name="Picture 4" descr="A screenshot to create new feed">
            <a:extLst>
              <a:ext uri="{FF2B5EF4-FFF2-40B4-BE49-F238E27FC236}">
                <a16:creationId xmlns:a16="http://schemas.microsoft.com/office/drawing/2014/main" id="{941E1FEF-5EED-4976-B419-FA3EDDCBC5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15" y="60029"/>
            <a:ext cx="5338989" cy="6874466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791144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3D71D11-9D6A-44D7-A5B6-F38B6EE6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8" cy="411162"/>
          </a:xfrm>
        </p:spPr>
        <p:txBody>
          <a:bodyPr/>
          <a:lstStyle/>
          <a:p>
            <a:r>
              <a:rPr lang="en-US" dirty="0"/>
              <a:t>Demonstration: Create a package feed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53F5-B6E2-49EB-9F9A-0A5299DFC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192334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8" cy="411162"/>
          </a:xfrm>
        </p:spPr>
        <p:txBody>
          <a:bodyPr/>
          <a:lstStyle/>
          <a:p>
            <a:r>
              <a:rPr lang="en-US" dirty="0"/>
              <a:t>Demonstration: Push a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C125-3917-4F5E-A965-ED6E9C549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80337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054064"/>
            <a:ext cx="9240836" cy="886397"/>
          </a:xfrm>
        </p:spPr>
        <p:txBody>
          <a:bodyPr/>
          <a:lstStyle/>
          <a:p>
            <a:r>
              <a:rPr lang="en-US" dirty="0"/>
              <a:t>Module 03: Migrate, consolidating and secure artifacts</a:t>
            </a:r>
          </a:p>
        </p:txBody>
      </p:sp>
      <p:pic>
        <p:nvPicPr>
          <p:cNvPr id="3" name="Picture 2" descr="Icon of arrow positioned diagonally">
            <a:extLst>
              <a:ext uri="{FF2B5EF4-FFF2-40B4-BE49-F238E27FC236}">
                <a16:creationId xmlns:a16="http://schemas.microsoft.com/office/drawing/2014/main" id="{CA398075-4EFF-492B-9572-1AACBA0C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822" y="3021553"/>
            <a:ext cx="951418" cy="9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614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Identify existing artifact repositories</a:t>
            </a:r>
          </a:p>
        </p:txBody>
      </p:sp>
      <p:pic>
        <p:nvPicPr>
          <p:cNvPr id="64" name="Picture 63" descr="Icon of a smartphone with a cube on the screen">
            <a:extLst>
              <a:ext uri="{FF2B5EF4-FFF2-40B4-BE49-F238E27FC236}">
                <a16:creationId xmlns:a16="http://schemas.microsoft.com/office/drawing/2014/main" id="{FE945646-2415-4C43-86F6-9F11A6B5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254747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1E73E-7A77-4CC2-A3E2-577503CE46AD}"/>
              </a:ext>
            </a:extLst>
          </p:cNvPr>
          <p:cNvSpPr/>
          <p:nvPr/>
        </p:nvSpPr>
        <p:spPr>
          <a:xfrm>
            <a:off x="1625600" y="1546331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An artifact is a deployable component of your application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25BB93-657D-4FA3-841C-646FA9986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2274747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small circles connected by lines forming a big circle">
            <a:extLst>
              <a:ext uri="{FF2B5EF4-FFF2-40B4-BE49-F238E27FC236}">
                <a16:creationId xmlns:a16="http://schemas.microsoft.com/office/drawing/2014/main" id="{A5E61FFC-57F9-4C31-A383-7BF2FEC3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343771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74D71-DAAA-4A06-8037-34887B0289C0}"/>
              </a:ext>
            </a:extLst>
          </p:cNvPr>
          <p:cNvSpPr/>
          <p:nvPr/>
        </p:nvSpPr>
        <p:spPr>
          <a:xfrm>
            <a:off x="1625600" y="2450689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Azure Pipelines can work with a wide variety of artifact sources and repositories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C61C22-7833-4468-B6C5-287713F8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3363771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 of lines going to different circles">
            <a:extLst>
              <a:ext uri="{FF2B5EF4-FFF2-40B4-BE49-F238E27FC236}">
                <a16:creationId xmlns:a16="http://schemas.microsoft.com/office/drawing/2014/main" id="{530C2A72-B6AD-4B6F-8096-8632B0AE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431271"/>
            <a:ext cx="95250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50259-E2BD-4C92-A15E-16BA053A6801}"/>
              </a:ext>
            </a:extLst>
          </p:cNvPr>
          <p:cNvSpPr/>
          <p:nvPr/>
        </p:nvSpPr>
        <p:spPr>
          <a:xfrm>
            <a:off x="1625600" y="3722855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Each release can specify which version of the artifacts are required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DA747E-A2C1-4941-8F3E-5752D5DF9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4452795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n arrow in a circular motion and a cloud inside it">
            <a:extLst>
              <a:ext uri="{FF2B5EF4-FFF2-40B4-BE49-F238E27FC236}">
                <a16:creationId xmlns:a16="http://schemas.microsoft.com/office/drawing/2014/main" id="{114E0AED-4F73-48B1-AAA1-213AC8273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4520295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C74B0-0FF3-4C6B-B237-19AC4469D6B4}"/>
              </a:ext>
            </a:extLst>
          </p:cNvPr>
          <p:cNvSpPr/>
          <p:nvPr/>
        </p:nvSpPr>
        <p:spPr>
          <a:xfrm>
            <a:off x="1625600" y="4627213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Azure Artifacts can eliminate the need to manage file shares or to</a:t>
            </a:r>
            <a:br>
              <a:rPr lang="en-US" sz="2400" kern="1200" baseline="0" dirty="0"/>
            </a:br>
            <a:r>
              <a:rPr lang="en-US" sz="2400" kern="1200" baseline="0" dirty="0">
                <a:solidFill>
                  <a:schemeClr val="tx1"/>
                </a:solidFill>
              </a:rPr>
              <a:t>host private package servers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720F-BAAB-4AFA-A360-8647EABA3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5541819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globe">
            <a:extLst>
              <a:ext uri="{FF2B5EF4-FFF2-40B4-BE49-F238E27FC236}">
                <a16:creationId xmlns:a16="http://schemas.microsoft.com/office/drawing/2014/main" id="{49BDECEC-159A-428B-9F10-2AD93D312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5609323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A3BA53-EDEB-4819-BA10-A7E9E53CA516}"/>
              </a:ext>
            </a:extLst>
          </p:cNvPr>
          <p:cNvSpPr/>
          <p:nvPr/>
        </p:nvSpPr>
        <p:spPr>
          <a:xfrm>
            <a:off x="1625600" y="5716241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</a:rPr>
              <a:t>Azure Artifacts provides universal artifact management for Maven,</a:t>
            </a:r>
            <a:br>
              <a:rPr lang="en-US" sz="2400" kern="1200" baseline="0" dirty="0"/>
            </a:br>
            <a:r>
              <a:rPr lang="en-US" sz="2400" kern="1200" baseline="0" dirty="0" err="1">
                <a:solidFill>
                  <a:schemeClr val="tx1"/>
                </a:solidFill>
              </a:rPr>
              <a:t>npm</a:t>
            </a:r>
            <a:r>
              <a:rPr lang="en-US" sz="2400" kern="1200" baseline="0" dirty="0">
                <a:solidFill>
                  <a:schemeClr val="tx1"/>
                </a:solidFill>
              </a:rPr>
              <a:t> and NuGet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4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Migrate and integrating artifact repositories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FD144-4A7A-4B8A-9132-37A2097C58C9}"/>
              </a:ext>
            </a:extLst>
          </p:cNvPr>
          <p:cNvSpPr/>
          <p:nvPr/>
        </p:nvSpPr>
        <p:spPr>
          <a:xfrm>
            <a:off x="427038" y="1384300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NuGet packages in Azure DevOps Services and TFS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en-IN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9A37E-5FA0-4652-863E-4C6AA1A10838}"/>
              </a:ext>
            </a:extLst>
          </p:cNvPr>
          <p:cNvSpPr/>
          <p:nvPr/>
        </p:nvSpPr>
        <p:spPr>
          <a:xfrm>
            <a:off x="427038" y="2436599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</a:t>
            </a:r>
            <a:r>
              <a:rPr lang="en-US" sz="2400" err="1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</a:t>
            </a: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store JavaScript packages in Azure DevOps Services or TFS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01AD5-C9BD-4A1B-873A-9993214E93EA}"/>
              </a:ext>
            </a:extLst>
          </p:cNvPr>
          <p:cNvSpPr/>
          <p:nvPr/>
        </p:nvSpPr>
        <p:spPr>
          <a:xfrm>
            <a:off x="427038" y="3488898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Maven packages in Azure DevOps Services and TFS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en-IN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5C573-8F16-4252-9ECE-27245F69E76A}"/>
              </a:ext>
            </a:extLst>
          </p:cNvPr>
          <p:cNvSpPr/>
          <p:nvPr/>
        </p:nvSpPr>
        <p:spPr>
          <a:xfrm>
            <a:off x="427038" y="4541197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Python packages in Azure Artifacts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44FA5-1DF7-4CFA-9959-15B3A89A4A1A}"/>
              </a:ext>
            </a:extLst>
          </p:cNvPr>
          <p:cNvSpPr/>
          <p:nvPr/>
        </p:nvSpPr>
        <p:spPr>
          <a:xfrm>
            <a:off x="427038" y="5593495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 and then download a Universal Package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7218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EBD-ED19-4075-B5B2-90C51472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Secure access to package feeds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B666E-5AC6-43F4-941C-D4B9053E9EAC}"/>
              </a:ext>
            </a:extLst>
          </p:cNvPr>
          <p:cNvSpPr>
            <a:spLocks/>
          </p:cNvSpPr>
          <p:nvPr/>
        </p:nvSpPr>
        <p:spPr bwMode="auto">
          <a:xfrm>
            <a:off x="427037" y="3218840"/>
            <a:ext cx="5681898" cy="2423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Restricted access for consumption:</a:t>
            </a:r>
          </a:p>
          <a:p>
            <a:pPr marL="0" marR="0" lvl="1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Whenever a package feed and its packages should only be consumed by a certain audience, it is required to restrict access to it. Only those allowed access will be able to consume the packages from the feed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Segoe U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EEEE1F-7E86-462B-AFC3-733FED924611}"/>
              </a:ext>
            </a:extLst>
          </p:cNvPr>
          <p:cNvSpPr>
            <a:spLocks/>
          </p:cNvSpPr>
          <p:nvPr/>
        </p:nvSpPr>
        <p:spPr bwMode="auto">
          <a:xfrm>
            <a:off x="6304647" y="3193091"/>
            <a:ext cx="5681898" cy="24238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Restricted access for publishing:</a:t>
            </a:r>
          </a:p>
          <a:p>
            <a:pPr marL="0" lvl="1">
              <a:defRPr/>
            </a:pPr>
            <a:r>
              <a:rPr lang="en-US" sz="2000" dirty="0">
                <a:solidFill>
                  <a:schemeClr val="tx1"/>
                </a:solidFill>
              </a:rPr>
              <a:t>Secure access is required to restrict who can publish, so feeds and their packages cannot be modified by unauthorized or untrusted persons and accounts.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pic>
        <p:nvPicPr>
          <p:cNvPr id="5" name="Picture 4" descr="Icon of arrow positioned diagonally">
            <a:extLst>
              <a:ext uri="{FF2B5EF4-FFF2-40B4-BE49-F238E27FC236}">
                <a16:creationId xmlns:a16="http://schemas.microsoft.com/office/drawing/2014/main" id="{643620ED-441F-4D57-9573-5F2DCD14C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7" y="1507881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7062EE-22DD-492D-8C56-8BBFF4E5EDC1}"/>
              </a:ext>
            </a:extLst>
          </p:cNvPr>
          <p:cNvSpPr/>
          <p:nvPr/>
        </p:nvSpPr>
        <p:spPr>
          <a:xfrm>
            <a:off x="1595818" y="1404485"/>
            <a:ext cx="10374313" cy="11592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latin typeface="+mj-lt"/>
              </a:rPr>
              <a:t>Feeds must be secured: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Private feeds 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000" dirty="0"/>
              <a:t>Not allow access by unauthorized users for publishing</a:t>
            </a:r>
          </a:p>
        </p:txBody>
      </p:sp>
    </p:spTree>
    <p:extLst>
      <p:ext uri="{BB962C8B-B14F-4D97-AF65-F5344CB8AC3E}">
        <p14:creationId xmlns:p14="http://schemas.microsoft.com/office/powerpoint/2010/main" val="128162957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EEA6-3E21-4270-979A-908224F7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Examine roles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65032E-C239-46AC-804F-8326EE47CF22}"/>
              </a:ext>
            </a:extLst>
          </p:cNvPr>
          <p:cNvSpPr/>
          <p:nvPr/>
        </p:nvSpPr>
        <p:spPr>
          <a:xfrm>
            <a:off x="429418" y="1486696"/>
            <a:ext cx="5006182" cy="46347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Available roles in Azure Artifacts: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Reader</a:t>
            </a:r>
            <a:r>
              <a:rPr lang="en-US" dirty="0"/>
              <a:t>: Can list and restore (or install) packages from the feed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Collaborator: </a:t>
            </a:r>
            <a:r>
              <a:rPr lang="en-US" dirty="0"/>
              <a:t>Can save packages from </a:t>
            </a:r>
            <a:br>
              <a:rPr lang="en-US" dirty="0"/>
            </a:br>
            <a:r>
              <a:rPr lang="en-US" dirty="0"/>
              <a:t>upstream sources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Contributor: </a:t>
            </a:r>
            <a:r>
              <a:rPr lang="en-US" dirty="0"/>
              <a:t>Can push and </a:t>
            </a:r>
            <a:r>
              <a:rPr lang="en-US" dirty="0" err="1"/>
              <a:t>unlist</a:t>
            </a:r>
            <a:r>
              <a:rPr lang="en-US" dirty="0"/>
              <a:t> packages </a:t>
            </a:r>
            <a:br>
              <a:rPr lang="en-US" dirty="0"/>
            </a:br>
            <a:r>
              <a:rPr lang="en-US" dirty="0"/>
              <a:t>in the feed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Owner:</a:t>
            </a:r>
            <a:r>
              <a:rPr lang="en-US" dirty="0"/>
              <a:t> Has all available permissions for a </a:t>
            </a:r>
            <a:br>
              <a:rPr lang="en-US" dirty="0"/>
            </a:br>
            <a:r>
              <a:rPr lang="en-US" dirty="0"/>
              <a:t>package feed</a:t>
            </a:r>
          </a:p>
          <a:p>
            <a:pPr marL="0" lvl="1">
              <a:spcBef>
                <a:spcPts val="1800"/>
              </a:spcBef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Project Collection Build Service</a:t>
            </a:r>
            <a:br>
              <a:rPr lang="en-US" sz="2400" dirty="0">
                <a:solidFill>
                  <a:schemeClr val="tx2"/>
                </a:solidFill>
                <a:latin typeface="+mj-lt"/>
              </a:rPr>
            </a:br>
            <a:r>
              <a:rPr lang="en-US" sz="2400" dirty="0"/>
              <a:t>is contributor by default</a:t>
            </a:r>
          </a:p>
        </p:txBody>
      </p:sp>
      <p:pic>
        <p:nvPicPr>
          <p:cNvPr id="6" name="Picture 5" descr="Feed Settings showing roles and user groups. Contributor and Owner.">
            <a:extLst>
              <a:ext uri="{FF2B5EF4-FFF2-40B4-BE49-F238E27FC236}">
                <a16:creationId xmlns:a16="http://schemas.microsoft.com/office/drawing/2014/main" id="{229A226E-96FB-4189-A65A-FE82FE89C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38" y="1486696"/>
            <a:ext cx="6610398" cy="3686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64819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C228-095B-4F9A-B618-D40AEB06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Examine permissions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483274-C30B-45CD-B638-369AC843DEF0}"/>
              </a:ext>
            </a:extLst>
          </p:cNvPr>
          <p:cNvSpPr/>
          <p:nvPr/>
        </p:nvSpPr>
        <p:spPr>
          <a:xfrm>
            <a:off x="466344" y="1332556"/>
            <a:ext cx="1153197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latin typeface="+mj-lt"/>
              </a:rPr>
              <a:t>Roles have certain permissions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BB2E8574-165F-401A-B5E3-4F49F1539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92646"/>
              </p:ext>
            </p:extLst>
          </p:nvPr>
        </p:nvGraphicFramePr>
        <p:xfrm>
          <a:off x="427039" y="1856748"/>
          <a:ext cx="1157128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532">
                  <a:extLst>
                    <a:ext uri="{9D8B030D-6E8A-4147-A177-3AD203B41FA5}">
                      <a16:colId xmlns:a16="http://schemas.microsoft.com/office/drawing/2014/main" val="1259652267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3000386703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4083588108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529973161"/>
                    </a:ext>
                  </a:extLst>
                </a:gridCol>
                <a:gridCol w="1838438">
                  <a:extLst>
                    <a:ext uri="{9D8B030D-6E8A-4147-A177-3AD203B41FA5}">
                      <a16:colId xmlns:a16="http://schemas.microsoft.com/office/drawing/2014/main" val="37867170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Permission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Reader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Collaborator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Contributor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Owner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401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List and restore/install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671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Save packages from upstream sources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82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Push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15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Unlist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/deprecate packages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660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Delete/unpublish package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856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Edit feed permission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893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Rename and delete feed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17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1268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917F-5A7C-4F35-9776-50FE0867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Examine 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50C712-DF90-48D7-AF99-33CA7708B8E6}"/>
              </a:ext>
            </a:extLst>
          </p:cNvPr>
          <p:cNvSpPr/>
          <p:nvPr/>
        </p:nvSpPr>
        <p:spPr>
          <a:xfrm>
            <a:off x="427038" y="1649413"/>
            <a:ext cx="5043963" cy="464672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 anchor="t">
            <a:noAutofit/>
          </a:bodyPr>
          <a:lstStyle/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Authentication is required for Azure Artifacts</a:t>
            </a:r>
          </a:p>
          <a:p>
            <a:pPr marL="342900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Transparently taken care of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when logged into portal or in build tasks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latin typeface="+mj-lt"/>
              </a:rPr>
              <a:t>External package sources may require credentials: </a:t>
            </a:r>
          </a:p>
          <a:p>
            <a:pPr marL="0" lvl="2">
              <a:spcBef>
                <a:spcPts val="600"/>
              </a:spcBef>
            </a:pPr>
            <a:r>
              <a:rPr lang="en-US" sz="2200" dirty="0"/>
              <a:t>Create a service connection</a:t>
            </a:r>
          </a:p>
        </p:txBody>
      </p:sp>
      <p:pic>
        <p:nvPicPr>
          <p:cNvPr id="6" name="Picture 5" descr="Screenshot of webpage for adding an npm service connection">
            <a:extLst>
              <a:ext uri="{FF2B5EF4-FFF2-40B4-BE49-F238E27FC236}">
                <a16:creationId xmlns:a16="http://schemas.microsoft.com/office/drawing/2014/main" id="{C93E65B7-854C-40A9-B0E2-C208D2D64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666756"/>
            <a:ext cx="6392320" cy="4629386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7586577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Learning Path overview</a:t>
            </a:r>
          </a:p>
        </p:txBody>
      </p:sp>
      <p:pic>
        <p:nvPicPr>
          <p:cNvPr id="33" name="Picture 32" descr="Icon of a magnifying glass">
            <a:extLst>
              <a:ext uri="{FF2B5EF4-FFF2-40B4-BE49-F238E27FC236}">
                <a16:creationId xmlns:a16="http://schemas.microsoft.com/office/drawing/2014/main" id="{FBC083DC-33B5-4463-920D-7F288783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5" y="1545222"/>
            <a:ext cx="950976" cy="950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CD21A-9EE5-4732-B9E1-627032D38D29}"/>
              </a:ext>
            </a:extLst>
          </p:cNvPr>
          <p:cNvSpPr txBox="1"/>
          <p:nvPr/>
        </p:nvSpPr>
        <p:spPr>
          <a:xfrm>
            <a:off x="1563842" y="1663297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Module 01: Explore package dependencies</a:t>
            </a:r>
            <a:endParaRPr lang="en-IN" sz="2400" dirty="0"/>
          </a:p>
        </p:txBody>
      </p:sp>
      <p:pic>
        <p:nvPicPr>
          <p:cNvPr id="8" name="Picture 7" descr="Icon of a box">
            <a:extLst>
              <a:ext uri="{FF2B5EF4-FFF2-40B4-BE49-F238E27FC236}">
                <a16:creationId xmlns:a16="http://schemas.microsoft.com/office/drawing/2014/main" id="{1E4A0920-71A0-4CCE-8D6E-9ABA7E97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5" y="2951468"/>
            <a:ext cx="952500" cy="95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463942-57D2-466C-AD3B-4BD0C29EFDDB}"/>
              </a:ext>
            </a:extLst>
          </p:cNvPr>
          <p:cNvSpPr txBox="1"/>
          <p:nvPr/>
        </p:nvSpPr>
        <p:spPr>
          <a:xfrm>
            <a:off x="1568525" y="3057623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Module 02: Understand package management</a:t>
            </a:r>
            <a:endParaRPr lang="en-IN" sz="2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D0648B-62E7-49A3-842D-6C76F3993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2723833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718108-E7E8-4248-BC0C-5001304AF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4130079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a circle branched into three connect circles">
            <a:extLst>
              <a:ext uri="{FF2B5EF4-FFF2-40B4-BE49-F238E27FC236}">
                <a16:creationId xmlns:a16="http://schemas.microsoft.com/office/drawing/2014/main" id="{BCA7173C-DDCF-4DB7-99B9-029CA1B56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25" y="4357712"/>
            <a:ext cx="950976" cy="9509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013910-61CB-4363-8DF2-E16027008D42}"/>
              </a:ext>
            </a:extLst>
          </p:cNvPr>
          <p:cNvSpPr txBox="1"/>
          <p:nvPr/>
        </p:nvSpPr>
        <p:spPr>
          <a:xfrm>
            <a:off x="1568525" y="4463868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Module 03: Migrate, consolidating and secure artifacts</a:t>
            </a:r>
            <a:endParaRPr lang="en-IN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DD536-75B1-4A7A-8EB1-F7B89D8CA88B}"/>
              </a:ext>
            </a:extLst>
          </p:cNvPr>
          <p:cNvSpPr txBox="1"/>
          <p:nvPr/>
        </p:nvSpPr>
        <p:spPr>
          <a:xfrm>
            <a:off x="7468415" y="3057624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Module 05: Introduction to GitHub Packages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5BD5ED-46A2-4B53-8FBC-754C02F12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7365" y="4098513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Icon of three gears with varying sizes">
            <a:extLst>
              <a:ext uri="{FF2B5EF4-FFF2-40B4-BE49-F238E27FC236}">
                <a16:creationId xmlns:a16="http://schemas.microsoft.com/office/drawing/2014/main" id="{3888BE62-1919-4452-90B1-DC59CE186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497" y="1545222"/>
            <a:ext cx="950976" cy="950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BE26D-2FAC-42DD-A61E-7CE39242F61F}"/>
              </a:ext>
            </a:extLst>
          </p:cNvPr>
          <p:cNvSpPr txBox="1"/>
          <p:nvPr/>
        </p:nvSpPr>
        <p:spPr>
          <a:xfrm>
            <a:off x="7468413" y="1663297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Module 04: Implement a versioning strategy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8D819F-EBC6-404E-9AF6-E41E2AFE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7365" y="2723833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 of a lab flask">
            <a:extLst>
              <a:ext uri="{FF2B5EF4-FFF2-40B4-BE49-F238E27FC236}">
                <a16:creationId xmlns:a16="http://schemas.microsoft.com/office/drawing/2014/main" id="{2CB63440-ED7E-719F-E11D-886F506E5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996" y="4270691"/>
            <a:ext cx="950976" cy="950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7A5DE-7079-AF7E-D95D-B29C5E947078}"/>
              </a:ext>
            </a:extLst>
          </p:cNvPr>
          <p:cNvSpPr txBox="1"/>
          <p:nvPr/>
        </p:nvSpPr>
        <p:spPr>
          <a:xfrm>
            <a:off x="7573307" y="4376847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Labs &amp; Learning Path review and takeaways</a:t>
            </a:r>
          </a:p>
        </p:txBody>
      </p:sp>
      <p:pic>
        <p:nvPicPr>
          <p:cNvPr id="6" name="Picture 5" descr="Icon of a matrix of nine circles connected to each other by lines">
            <a:extLst>
              <a:ext uri="{FF2B5EF4-FFF2-40B4-BE49-F238E27FC236}">
                <a16:creationId xmlns:a16="http://schemas.microsoft.com/office/drawing/2014/main" id="{7099AF2D-C1AF-43F9-8BEF-FE01314DF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6814" y="2951468"/>
            <a:ext cx="950976" cy="9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0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Module 04: Implement a versioning strategy</a:t>
            </a:r>
          </a:p>
        </p:txBody>
      </p:sp>
      <p:pic>
        <p:nvPicPr>
          <p:cNvPr id="3" name="Picture 2" descr="Icon of a screen with filled chart ">
            <a:extLst>
              <a:ext uri="{FF2B5EF4-FFF2-40B4-BE49-F238E27FC236}">
                <a16:creationId xmlns:a16="http://schemas.microsoft.com/office/drawing/2014/main" id="{E318A819-CFD2-4CDE-967A-FF80F139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586" y="3048000"/>
            <a:ext cx="1208376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735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versioning</a:t>
            </a:r>
          </a:p>
        </p:txBody>
      </p:sp>
      <p:pic>
        <p:nvPicPr>
          <p:cNvPr id="19" name="Picture 18" descr="Icon of five circles connected by lines">
            <a:extLst>
              <a:ext uri="{FF2B5EF4-FFF2-40B4-BE49-F238E27FC236}">
                <a16:creationId xmlns:a16="http://schemas.microsoft.com/office/drawing/2014/main" id="{2228953A-8867-4D73-A948-D5A5B24F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551221"/>
            <a:ext cx="1162049" cy="1160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A7215A-1280-419B-860B-B27C61890923}"/>
              </a:ext>
            </a:extLst>
          </p:cNvPr>
          <p:cNvSpPr txBox="1">
            <a:spLocks/>
          </p:cNvSpPr>
          <p:nvPr/>
        </p:nvSpPr>
        <p:spPr>
          <a:xfrm>
            <a:off x="1868489" y="1551222"/>
            <a:ext cx="6833551" cy="16466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kumimoji="0" lang="en-US" sz="22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Packages need to be versioned</a:t>
            </a:r>
            <a:r>
              <a:rPr lang="en-US" sz="2200" dirty="0">
                <a:latin typeface="+mj-lt"/>
              </a:rPr>
              <a:t> </a:t>
            </a:r>
            <a:endParaRPr lang="en-US" sz="22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Identification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Maintainability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Each package has its own lifecycle and rate of change</a:t>
            </a:r>
            <a:endParaRPr lang="en-US" sz="2000" dirty="0"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68DC6-98CB-4086-8923-FFDDFDB56415}"/>
              </a:ext>
            </a:extLst>
          </p:cNvPr>
          <p:cNvSpPr txBox="1">
            <a:spLocks/>
          </p:cNvSpPr>
          <p:nvPr/>
        </p:nvSpPr>
        <p:spPr>
          <a:xfrm>
            <a:off x="1868489" y="3922115"/>
            <a:ext cx="6833551" cy="16466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defRPr/>
            </a:pPr>
            <a:r>
              <a:rPr lang="en-US" sz="2200" dirty="0">
                <a:latin typeface="+mj-lt"/>
              </a:rPr>
              <a:t>Packages are immutable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Once published a package cannot be changed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Replacing or updating a package is not allowed</a:t>
            </a:r>
            <a:endParaRPr lang="en-US" sz="2000" dirty="0"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Any change requires a new version</a:t>
            </a:r>
            <a:endParaRPr lang="en-US" sz="2000" dirty="0">
              <a:cs typeface="Segoe UI"/>
            </a:endParaRPr>
          </a:p>
        </p:txBody>
      </p:sp>
      <p:pic>
        <p:nvPicPr>
          <p:cNvPr id="8" name="Picture 7" descr="Icon of lines going to different circles">
            <a:extLst>
              <a:ext uri="{FF2B5EF4-FFF2-40B4-BE49-F238E27FC236}">
                <a16:creationId xmlns:a16="http://schemas.microsoft.com/office/drawing/2014/main" id="{CF63E617-9FA0-4FD3-83AD-EF9462A3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6" y="4156916"/>
            <a:ext cx="1160193" cy="11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7938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ED86-CEFB-41E7-A879-B7A00DC9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Understand versioning of artifacts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23048-93A3-4125-8313-9DDD49076315}"/>
              </a:ext>
            </a:extLst>
          </p:cNvPr>
          <p:cNvSpPr txBox="1">
            <a:spLocks/>
          </p:cNvSpPr>
          <p:nvPr/>
        </p:nvSpPr>
        <p:spPr>
          <a:xfrm>
            <a:off x="427037" y="1376598"/>
            <a:ext cx="5745163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 anchor="ctr">
            <a:noAutofit/>
          </a:bodyPr>
          <a:lstStyle/>
          <a:p>
            <a:r>
              <a:rPr lang="en-US" sz="2400">
                <a:latin typeface="+mj-lt"/>
              </a:rPr>
              <a:t>Way to express version technically varies per package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2CE28-6350-4E66-ABBA-371CBB613068}"/>
              </a:ext>
            </a:extLst>
          </p:cNvPr>
          <p:cNvSpPr txBox="1">
            <a:spLocks/>
          </p:cNvSpPr>
          <p:nvPr/>
        </p:nvSpPr>
        <p:spPr>
          <a:xfrm>
            <a:off x="6337110" y="1376597"/>
            <a:ext cx="5745165" cy="1092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2880" tIns="137160" rIns="182880" bIns="137160" rtlCol="0" anchor="ctr">
            <a:noAutofit/>
          </a:bodyPr>
          <a:lstStyle/>
          <a:p>
            <a:r>
              <a:rPr lang="en-US" sz="2400">
                <a:latin typeface="+mj-lt"/>
              </a:rPr>
              <a:t>Versioning requires a scheme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353B8-EB24-4C9B-974B-B56F9BF8F222}"/>
              </a:ext>
            </a:extLst>
          </p:cNvPr>
          <p:cNvSpPr txBox="1">
            <a:spLocks/>
          </p:cNvSpPr>
          <p:nvPr/>
        </p:nvSpPr>
        <p:spPr>
          <a:xfrm>
            <a:off x="427037" y="2643188"/>
            <a:ext cx="11571287" cy="3671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>
            <a:defPPr>
              <a:defRPr lang="en-US"/>
            </a:defPPr>
            <a:lvl1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Typical Scheme: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1BA75-9DE2-49CA-AC1D-5216A5DA2D9E}"/>
              </a:ext>
            </a:extLst>
          </p:cNvPr>
          <p:cNvSpPr txBox="1"/>
          <p:nvPr/>
        </p:nvSpPr>
        <p:spPr>
          <a:xfrm>
            <a:off x="3799680" y="3643135"/>
            <a:ext cx="4926013" cy="1911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/>
              <a:t>2.1.15</a:t>
            </a:r>
          </a:p>
        </p:txBody>
      </p:sp>
      <p:sp>
        <p:nvSpPr>
          <p:cNvPr id="10" name="Right Brace 9" descr="Arrow pointing downwards">
            <a:extLst>
              <a:ext uri="{FF2B5EF4-FFF2-40B4-BE49-F238E27FC236}">
                <a16:creationId xmlns:a16="http://schemas.microsoft.com/office/drawing/2014/main" id="{24435EC6-C9A1-407F-A49A-68A73A71E4C9}"/>
              </a:ext>
            </a:extLst>
          </p:cNvPr>
          <p:cNvSpPr/>
          <p:nvPr/>
        </p:nvSpPr>
        <p:spPr>
          <a:xfrm rot="5400000">
            <a:off x="4251810" y="4672608"/>
            <a:ext cx="338754" cy="1443037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94B2-F23F-4A7D-BC0A-BF37F16F0E0D}"/>
              </a:ext>
            </a:extLst>
          </p:cNvPr>
          <p:cNvSpPr txBox="1"/>
          <p:nvPr/>
        </p:nvSpPr>
        <p:spPr>
          <a:xfrm>
            <a:off x="4089366" y="5728609"/>
            <a:ext cx="6636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Major</a:t>
            </a:r>
          </a:p>
        </p:txBody>
      </p:sp>
      <p:sp>
        <p:nvSpPr>
          <p:cNvPr id="26" name="Right Brace 25" descr="Arrow pointing downwards">
            <a:extLst>
              <a:ext uri="{FF2B5EF4-FFF2-40B4-BE49-F238E27FC236}">
                <a16:creationId xmlns:a16="http://schemas.microsoft.com/office/drawing/2014/main" id="{584C81E9-D628-4BF4-862A-35D36CA601F5}"/>
              </a:ext>
            </a:extLst>
          </p:cNvPr>
          <p:cNvSpPr/>
          <p:nvPr/>
        </p:nvSpPr>
        <p:spPr>
          <a:xfrm rot="5400000">
            <a:off x="5832166" y="4787702"/>
            <a:ext cx="338754" cy="1212852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80A0E-1E1D-4F8D-AD91-A0BDEBACE379}"/>
              </a:ext>
            </a:extLst>
          </p:cNvPr>
          <p:cNvSpPr txBox="1"/>
          <p:nvPr/>
        </p:nvSpPr>
        <p:spPr>
          <a:xfrm>
            <a:off x="5661707" y="5728609"/>
            <a:ext cx="6796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Minor</a:t>
            </a:r>
          </a:p>
        </p:txBody>
      </p:sp>
      <p:sp>
        <p:nvSpPr>
          <p:cNvPr id="27" name="Right Brace 26" descr="Arrow pointing downwards">
            <a:extLst>
              <a:ext uri="{FF2B5EF4-FFF2-40B4-BE49-F238E27FC236}">
                <a16:creationId xmlns:a16="http://schemas.microsoft.com/office/drawing/2014/main" id="{A7F2E35F-77F6-4EC5-AEC0-1DFD4A8183C0}"/>
              </a:ext>
            </a:extLst>
          </p:cNvPr>
          <p:cNvSpPr/>
          <p:nvPr/>
        </p:nvSpPr>
        <p:spPr>
          <a:xfrm rot="5400000">
            <a:off x="7352529" y="4712626"/>
            <a:ext cx="338754" cy="136300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2BF75-46EF-4BA0-8DAE-1B3DB183D96C}"/>
              </a:ext>
            </a:extLst>
          </p:cNvPr>
          <p:cNvSpPr txBox="1"/>
          <p:nvPr/>
        </p:nvSpPr>
        <p:spPr>
          <a:xfrm>
            <a:off x="7215156" y="5728609"/>
            <a:ext cx="61350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Patch</a:t>
            </a:r>
          </a:p>
        </p:txBody>
      </p:sp>
    </p:spTree>
    <p:extLst>
      <p:ext uri="{BB962C8B-B14F-4D97-AF65-F5344CB8AC3E}">
        <p14:creationId xmlns:p14="http://schemas.microsoft.com/office/powerpoint/2010/main" val="317476832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CE45-71BA-4C46-ADE4-741F70B4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semantic versioning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DBBAF2-28D1-4692-B29B-B23907B99F56}"/>
              </a:ext>
            </a:extLst>
          </p:cNvPr>
          <p:cNvSpPr/>
          <p:nvPr/>
        </p:nvSpPr>
        <p:spPr bwMode="auto">
          <a:xfrm>
            <a:off x="427038" y="1761218"/>
            <a:ext cx="11571287" cy="446972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latin typeface="+mj-lt"/>
                <a:cs typeface="Segoe UI" pitchFamily="34" charset="0"/>
              </a:rPr>
              <a:t>Express nature and risk of 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77C74-7937-4BF6-B4AE-CCB5A81DB49D}"/>
              </a:ext>
            </a:extLst>
          </p:cNvPr>
          <p:cNvSpPr txBox="1"/>
          <p:nvPr/>
        </p:nvSpPr>
        <p:spPr>
          <a:xfrm>
            <a:off x="2284759" y="2588400"/>
            <a:ext cx="3629820" cy="1911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>
                <a:solidFill>
                  <a:schemeClr val="tx2"/>
                </a:solidFill>
              </a:rPr>
              <a:t>1.2.3</a:t>
            </a:r>
          </a:p>
        </p:txBody>
      </p:sp>
      <p:sp>
        <p:nvSpPr>
          <p:cNvPr id="13" name="Right Brace 12" descr="Arrow pointing downwards">
            <a:extLst>
              <a:ext uri="{FF2B5EF4-FFF2-40B4-BE49-F238E27FC236}">
                <a16:creationId xmlns:a16="http://schemas.microsoft.com/office/drawing/2014/main" id="{143F2B34-0C0F-4A8B-A3ED-BE6D43315DB9}"/>
              </a:ext>
            </a:extLst>
          </p:cNvPr>
          <p:cNvSpPr/>
          <p:nvPr/>
        </p:nvSpPr>
        <p:spPr>
          <a:xfrm rot="5400000">
            <a:off x="3731490" y="2731652"/>
            <a:ext cx="830097" cy="3536080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3FB76-FEF7-49FF-A20E-460BCF7C21F5}"/>
              </a:ext>
            </a:extLst>
          </p:cNvPr>
          <p:cNvSpPr txBox="1"/>
          <p:nvPr/>
        </p:nvSpPr>
        <p:spPr>
          <a:xfrm>
            <a:off x="2965125" y="5071358"/>
            <a:ext cx="2362826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2"/>
                </a:solidFill>
              </a:rPr>
              <a:t>Nature of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94EAE-7EFD-4B09-8A45-3E1CC706A51A}"/>
              </a:ext>
            </a:extLst>
          </p:cNvPr>
          <p:cNvSpPr txBox="1"/>
          <p:nvPr/>
        </p:nvSpPr>
        <p:spPr>
          <a:xfrm>
            <a:off x="6008318" y="2588400"/>
            <a:ext cx="5126403" cy="19112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800">
                <a:solidFill>
                  <a:schemeClr val="accent2">
                    <a:lumMod val="75000"/>
                  </a:schemeClr>
                </a:solidFill>
              </a:rPr>
              <a:t>-beta2</a:t>
            </a:r>
          </a:p>
        </p:txBody>
      </p:sp>
      <p:sp>
        <p:nvSpPr>
          <p:cNvPr id="14" name="Right Brace 13" descr="Arrow pointing downwards">
            <a:extLst>
              <a:ext uri="{FF2B5EF4-FFF2-40B4-BE49-F238E27FC236}">
                <a16:creationId xmlns:a16="http://schemas.microsoft.com/office/drawing/2014/main" id="{18F8F29E-1DC9-4D6C-B9C3-725B9959927C}"/>
              </a:ext>
            </a:extLst>
          </p:cNvPr>
          <p:cNvSpPr/>
          <p:nvPr/>
        </p:nvSpPr>
        <p:spPr>
          <a:xfrm rot="5400000">
            <a:off x="8244152" y="1923797"/>
            <a:ext cx="830097" cy="5151802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32292-F5A5-43F0-B193-672FEE355B53}"/>
              </a:ext>
            </a:extLst>
          </p:cNvPr>
          <p:cNvSpPr txBox="1"/>
          <p:nvPr/>
        </p:nvSpPr>
        <p:spPr>
          <a:xfrm>
            <a:off x="7646930" y="5071358"/>
            <a:ext cx="240052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Quality of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46273-09FE-4D04-9D99-E6962DDF776C}"/>
              </a:ext>
            </a:extLst>
          </p:cNvPr>
          <p:cNvSpPr txBox="1"/>
          <p:nvPr/>
        </p:nvSpPr>
        <p:spPr>
          <a:xfrm>
            <a:off x="639765" y="5825991"/>
            <a:ext cx="684847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600" dirty="0"/>
              <a:t>See also: </a:t>
            </a:r>
            <a:r>
              <a:rPr lang="en-US" sz="1600" dirty="0">
                <a:hlinkClick r:id="rId2"/>
              </a:rPr>
              <a:t>https://semver.org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870664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4F5B-38B6-4A50-B0C2-9DBFF3DA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Examine release views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CD3131-AF3D-4ADE-89AB-5F29E2A75EDA}"/>
              </a:ext>
            </a:extLst>
          </p:cNvPr>
          <p:cNvSpPr txBox="1"/>
          <p:nvPr/>
        </p:nvSpPr>
        <p:spPr>
          <a:xfrm>
            <a:off x="429768" y="1425022"/>
            <a:ext cx="9542907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latin typeface="+mj-lt"/>
              </a:rPr>
              <a:t>Views help in defining quality without changing version numbers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882A2-703D-4452-A39B-9C2E0AD1D20F}"/>
              </a:ext>
            </a:extLst>
          </p:cNvPr>
          <p:cNvSpPr txBox="1">
            <a:spLocks/>
          </p:cNvSpPr>
          <p:nvPr/>
        </p:nvSpPr>
        <p:spPr>
          <a:xfrm>
            <a:off x="429768" y="2135632"/>
            <a:ext cx="11579669" cy="2127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lIns="182880" tIns="137160" rIns="182880" bIns="137160" rtlCol="0">
            <a:noAutofit/>
          </a:bodyPr>
          <a:lstStyle/>
          <a:p>
            <a:r>
              <a:rPr lang="en-US" sz="2200">
                <a:solidFill>
                  <a:schemeClr val="tx1"/>
                </a:solidFill>
                <a:latin typeface="+mj-lt"/>
              </a:rPr>
              <a:t>Three default views: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095E575-F2F1-48F4-9B90-9E75450D2E77}"/>
              </a:ext>
            </a:extLst>
          </p:cNvPr>
          <p:cNvSpPr/>
          <p:nvPr/>
        </p:nvSpPr>
        <p:spPr bwMode="auto">
          <a:xfrm rot="10800000" flipV="1">
            <a:off x="2198296" y="2866360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C48C4F-159D-44B6-8C8B-73F68029B7B4}"/>
              </a:ext>
            </a:extLst>
          </p:cNvPr>
          <p:cNvSpPr txBox="1">
            <a:spLocks/>
          </p:cNvSpPr>
          <p:nvPr/>
        </p:nvSpPr>
        <p:spPr>
          <a:xfrm>
            <a:off x="609835" y="2722328"/>
            <a:ext cx="3639312" cy="1357313"/>
          </a:xfrm>
          <a:custGeom>
            <a:avLst/>
            <a:gdLst>
              <a:gd name="connsiteX0" fmla="*/ 1819657 w 3639312"/>
              <a:gd name="connsiteY0" fmla="*/ 144032 h 1357313"/>
              <a:gd name="connsiteX1" fmla="*/ 1588461 w 3639312"/>
              <a:gd name="connsiteY1" fmla="*/ 375228 h 1357313"/>
              <a:gd name="connsiteX2" fmla="*/ 1819657 w 3639312"/>
              <a:gd name="connsiteY2" fmla="*/ 606424 h 1357313"/>
              <a:gd name="connsiteX3" fmla="*/ 2050853 w 3639312"/>
              <a:gd name="connsiteY3" fmla="*/ 375228 h 1357313"/>
              <a:gd name="connsiteX4" fmla="*/ 1819657 w 3639312"/>
              <a:gd name="connsiteY4" fmla="*/ 144032 h 1357313"/>
              <a:gd name="connsiteX5" fmla="*/ 0 w 3639312"/>
              <a:gd name="connsiteY5" fmla="*/ 0 h 1357313"/>
              <a:gd name="connsiteX6" fmla="*/ 3639312 w 3639312"/>
              <a:gd name="connsiteY6" fmla="*/ 0 h 1357313"/>
              <a:gd name="connsiteX7" fmla="*/ 3639312 w 3639312"/>
              <a:gd name="connsiteY7" fmla="*/ 1357313 h 1357313"/>
              <a:gd name="connsiteX8" fmla="*/ 0 w 3639312"/>
              <a:gd name="connsiteY8" fmla="*/ 1357313 h 135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3">
                <a:moveTo>
                  <a:pt x="1819657" y="144032"/>
                </a:moveTo>
                <a:cubicBezTo>
                  <a:pt x="1691971" y="144032"/>
                  <a:pt x="1588461" y="247542"/>
                  <a:pt x="1588461" y="375228"/>
                </a:cubicBezTo>
                <a:cubicBezTo>
                  <a:pt x="1588461" y="502914"/>
                  <a:pt x="1691971" y="606424"/>
                  <a:pt x="1819657" y="606424"/>
                </a:cubicBezTo>
                <a:cubicBezTo>
                  <a:pt x="1947343" y="606424"/>
                  <a:pt x="2050853" y="502914"/>
                  <a:pt x="2050853" y="375228"/>
                </a:cubicBezTo>
                <a:cubicBezTo>
                  <a:pt x="2050853" y="247542"/>
                  <a:pt x="1947343" y="144032"/>
                  <a:pt x="1819657" y="144032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3"/>
                </a:lnTo>
                <a:lnTo>
                  <a:pt x="0" y="13573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A146DA-5FE2-4C7D-984E-69022D2F6B3B}"/>
              </a:ext>
            </a:extLst>
          </p:cNvPr>
          <p:cNvSpPr/>
          <p:nvPr/>
        </p:nvSpPr>
        <p:spPr bwMode="auto">
          <a:xfrm rot="10800000" flipV="1">
            <a:off x="5998330" y="2866360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42811-9C48-401D-9ECA-EBDE724A04BF}"/>
              </a:ext>
            </a:extLst>
          </p:cNvPr>
          <p:cNvSpPr txBox="1">
            <a:spLocks/>
          </p:cNvSpPr>
          <p:nvPr/>
        </p:nvSpPr>
        <p:spPr>
          <a:xfrm>
            <a:off x="4409870" y="2722327"/>
            <a:ext cx="3639312" cy="1357314"/>
          </a:xfrm>
          <a:custGeom>
            <a:avLst/>
            <a:gdLst>
              <a:gd name="connsiteX0" fmla="*/ 1819656 w 3639312"/>
              <a:gd name="connsiteY0" fmla="*/ 144033 h 1357314"/>
              <a:gd name="connsiteX1" fmla="*/ 1588460 w 3639312"/>
              <a:gd name="connsiteY1" fmla="*/ 375229 h 1357314"/>
              <a:gd name="connsiteX2" fmla="*/ 1819656 w 3639312"/>
              <a:gd name="connsiteY2" fmla="*/ 606425 h 1357314"/>
              <a:gd name="connsiteX3" fmla="*/ 2050852 w 3639312"/>
              <a:gd name="connsiteY3" fmla="*/ 375229 h 1357314"/>
              <a:gd name="connsiteX4" fmla="*/ 1819656 w 3639312"/>
              <a:gd name="connsiteY4" fmla="*/ 144033 h 1357314"/>
              <a:gd name="connsiteX5" fmla="*/ 0 w 3639312"/>
              <a:gd name="connsiteY5" fmla="*/ 0 h 1357314"/>
              <a:gd name="connsiteX6" fmla="*/ 3639312 w 3639312"/>
              <a:gd name="connsiteY6" fmla="*/ 0 h 1357314"/>
              <a:gd name="connsiteX7" fmla="*/ 3639312 w 3639312"/>
              <a:gd name="connsiteY7" fmla="*/ 1357314 h 1357314"/>
              <a:gd name="connsiteX8" fmla="*/ 0 w 3639312"/>
              <a:gd name="connsiteY8" fmla="*/ 1357314 h 135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4">
                <a:moveTo>
                  <a:pt x="1819656" y="144033"/>
                </a:moveTo>
                <a:cubicBezTo>
                  <a:pt x="1691970" y="144033"/>
                  <a:pt x="1588460" y="247543"/>
                  <a:pt x="1588460" y="375229"/>
                </a:cubicBezTo>
                <a:cubicBezTo>
                  <a:pt x="1588460" y="502915"/>
                  <a:pt x="1691970" y="606425"/>
                  <a:pt x="1819656" y="606425"/>
                </a:cubicBezTo>
                <a:cubicBezTo>
                  <a:pt x="1947342" y="606425"/>
                  <a:pt x="2050852" y="502915"/>
                  <a:pt x="2050852" y="375229"/>
                </a:cubicBezTo>
                <a:cubicBezTo>
                  <a:pt x="2050852" y="247543"/>
                  <a:pt x="1947342" y="144033"/>
                  <a:pt x="1819656" y="144033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4"/>
                </a:lnTo>
                <a:lnTo>
                  <a:pt x="0" y="13573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Prerelease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5FC0B7-BE5F-4B2B-B117-DC4964186E57}"/>
              </a:ext>
            </a:extLst>
          </p:cNvPr>
          <p:cNvSpPr/>
          <p:nvPr/>
        </p:nvSpPr>
        <p:spPr bwMode="auto">
          <a:xfrm rot="10800000" flipV="1">
            <a:off x="9796271" y="2866360"/>
            <a:ext cx="462392" cy="462392"/>
          </a:xfrm>
          <a:prstGeom prst="ellipse">
            <a:avLst/>
          </a:prstGeom>
          <a:solidFill>
            <a:schemeClr val="bg1"/>
          </a:solidFill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626F01-AB59-48F5-9DB4-432846DA314F}"/>
              </a:ext>
            </a:extLst>
          </p:cNvPr>
          <p:cNvSpPr txBox="1">
            <a:spLocks/>
          </p:cNvSpPr>
          <p:nvPr/>
        </p:nvSpPr>
        <p:spPr>
          <a:xfrm>
            <a:off x="8207811" y="2722327"/>
            <a:ext cx="3639312" cy="1357314"/>
          </a:xfrm>
          <a:custGeom>
            <a:avLst/>
            <a:gdLst>
              <a:gd name="connsiteX0" fmla="*/ 1819656 w 3639312"/>
              <a:gd name="connsiteY0" fmla="*/ 144033 h 1357314"/>
              <a:gd name="connsiteX1" fmla="*/ 1588460 w 3639312"/>
              <a:gd name="connsiteY1" fmla="*/ 375229 h 1357314"/>
              <a:gd name="connsiteX2" fmla="*/ 1819656 w 3639312"/>
              <a:gd name="connsiteY2" fmla="*/ 606425 h 1357314"/>
              <a:gd name="connsiteX3" fmla="*/ 2050852 w 3639312"/>
              <a:gd name="connsiteY3" fmla="*/ 375229 h 1357314"/>
              <a:gd name="connsiteX4" fmla="*/ 1819656 w 3639312"/>
              <a:gd name="connsiteY4" fmla="*/ 144033 h 1357314"/>
              <a:gd name="connsiteX5" fmla="*/ 0 w 3639312"/>
              <a:gd name="connsiteY5" fmla="*/ 0 h 1357314"/>
              <a:gd name="connsiteX6" fmla="*/ 3639312 w 3639312"/>
              <a:gd name="connsiteY6" fmla="*/ 0 h 1357314"/>
              <a:gd name="connsiteX7" fmla="*/ 3639312 w 3639312"/>
              <a:gd name="connsiteY7" fmla="*/ 1357314 h 1357314"/>
              <a:gd name="connsiteX8" fmla="*/ 0 w 3639312"/>
              <a:gd name="connsiteY8" fmla="*/ 1357314 h 135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9312" h="1357314">
                <a:moveTo>
                  <a:pt x="1819656" y="144033"/>
                </a:moveTo>
                <a:cubicBezTo>
                  <a:pt x="1691970" y="144033"/>
                  <a:pt x="1588460" y="247543"/>
                  <a:pt x="1588460" y="375229"/>
                </a:cubicBezTo>
                <a:cubicBezTo>
                  <a:pt x="1588460" y="502915"/>
                  <a:pt x="1691970" y="606425"/>
                  <a:pt x="1819656" y="606425"/>
                </a:cubicBezTo>
                <a:cubicBezTo>
                  <a:pt x="1947342" y="606425"/>
                  <a:pt x="2050852" y="502915"/>
                  <a:pt x="2050852" y="375229"/>
                </a:cubicBezTo>
                <a:cubicBezTo>
                  <a:pt x="2050852" y="247543"/>
                  <a:pt x="1947342" y="144033"/>
                  <a:pt x="1819656" y="144033"/>
                </a:cubicBezTo>
                <a:close/>
                <a:moveTo>
                  <a:pt x="0" y="0"/>
                </a:moveTo>
                <a:lnTo>
                  <a:pt x="3639312" y="0"/>
                </a:lnTo>
                <a:lnTo>
                  <a:pt x="3639312" y="1357314"/>
                </a:lnTo>
                <a:lnTo>
                  <a:pt x="0" y="13573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2743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114300" algn="ctr">
              <a:spcBef>
                <a:spcPts val="400"/>
              </a:spcBef>
              <a:spcAft>
                <a:spcPts val="400"/>
              </a:spcAft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Release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82329-DC11-4DA6-93CC-890C8768D1B7}"/>
              </a:ext>
            </a:extLst>
          </p:cNvPr>
          <p:cNvSpPr txBox="1">
            <a:spLocks/>
          </p:cNvSpPr>
          <p:nvPr/>
        </p:nvSpPr>
        <p:spPr>
          <a:xfrm>
            <a:off x="429768" y="4465403"/>
            <a:ext cx="11579670" cy="10978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400"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https://pkgs.dev.azure.com/{yourteamproject}/_packaging/{feedname}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@{Viewname}/nuget/v3/index.json</a:t>
            </a:r>
          </a:p>
        </p:txBody>
      </p:sp>
      <p:sp>
        <p:nvSpPr>
          <p:cNvPr id="20" name="Rectangle 19" descr="A shape highlighting @{Viewname}">
            <a:extLst>
              <a:ext uri="{FF2B5EF4-FFF2-40B4-BE49-F238E27FC236}">
                <a16:creationId xmlns:a16="http://schemas.microsoft.com/office/drawing/2014/main" id="{5C491DC2-3220-434B-AC10-3B41F184C922}"/>
              </a:ext>
            </a:extLst>
          </p:cNvPr>
          <p:cNvSpPr/>
          <p:nvPr/>
        </p:nvSpPr>
        <p:spPr bwMode="auto">
          <a:xfrm>
            <a:off x="525426" y="5027377"/>
            <a:ext cx="1900274" cy="388660"/>
          </a:xfrm>
          <a:prstGeom prst="rect">
            <a:avLst/>
          </a:prstGeom>
          <a:noFill/>
          <a:ln w="2222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5807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00F7-426C-4FF1-A295-6EEA303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Promote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BF363-E56B-4052-B6F4-FBC7420F77EF}"/>
              </a:ext>
            </a:extLst>
          </p:cNvPr>
          <p:cNvSpPr txBox="1">
            <a:spLocks/>
          </p:cNvSpPr>
          <p:nvPr/>
        </p:nvSpPr>
        <p:spPr>
          <a:xfrm>
            <a:off x="465138" y="1334400"/>
            <a:ext cx="4664075" cy="1437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Promote packages from @local view to other release views.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F506C-D4ED-4DEA-BF1D-65A9E190186B}"/>
              </a:ext>
            </a:extLst>
          </p:cNvPr>
          <p:cNvSpPr txBox="1">
            <a:spLocks/>
          </p:cNvSpPr>
          <p:nvPr/>
        </p:nvSpPr>
        <p:spPr>
          <a:xfrm>
            <a:off x="5300663" y="1334400"/>
            <a:ext cx="6670674" cy="1437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j-lt"/>
              </a:defRPr>
            </a:lvl1pPr>
            <a:lvl2pPr marL="0" marR="0" lvl="1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Segoe UI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>
                <a:solidFill>
                  <a:schemeClr val="tx1"/>
                </a:solidFill>
              </a:rPr>
              <a:t>Upstream sources will only be evaluated from @local view: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Only visible in other release views after being promoted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FC70F-ED14-4C31-AFA9-BB0CA44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2438" y="2943226"/>
            <a:ext cx="11571287" cy="3100388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" name="Group 9" descr="An overview screenshot of Parts Unlimited, highlighting the Promote tab">
            <a:extLst>
              <a:ext uri="{FF2B5EF4-FFF2-40B4-BE49-F238E27FC236}">
                <a16:creationId xmlns:a16="http://schemas.microsoft.com/office/drawing/2014/main" id="{CB3F307C-CCB0-47E4-9990-2B3083510F1D}"/>
              </a:ext>
            </a:extLst>
          </p:cNvPr>
          <p:cNvGrpSpPr/>
          <p:nvPr/>
        </p:nvGrpSpPr>
        <p:grpSpPr>
          <a:xfrm>
            <a:off x="556757" y="3097212"/>
            <a:ext cx="7811539" cy="2015564"/>
            <a:chOff x="629328" y="3273085"/>
            <a:chExt cx="7811539" cy="20155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80B36B-8256-4EC6-ABA3-A9E6A1A5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328" y="3273085"/>
              <a:ext cx="7811539" cy="20155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450C54-815C-4A37-B1E6-5139B4D08D89}"/>
                </a:ext>
              </a:extLst>
            </p:cNvPr>
            <p:cNvSpPr/>
            <p:nvPr/>
          </p:nvSpPr>
          <p:spPr bwMode="auto">
            <a:xfrm>
              <a:off x="4915145" y="3676650"/>
              <a:ext cx="964045" cy="3265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" name="Picture 3" descr="A screenshot of promoting this package">
            <a:extLst>
              <a:ext uri="{FF2B5EF4-FFF2-40B4-BE49-F238E27FC236}">
                <a16:creationId xmlns:a16="http://schemas.microsoft.com/office/drawing/2014/main" id="{0F76E945-5A01-4D51-B341-0BF35DA7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565" y="3097212"/>
            <a:ext cx="3223138" cy="28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554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promote a package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BB59C-73F3-4C7F-BB12-2AB37BE921B8}"/>
              </a:ext>
            </a:extLst>
          </p:cNvPr>
          <p:cNvSpPr/>
          <p:nvPr/>
        </p:nvSpPr>
        <p:spPr>
          <a:xfrm>
            <a:off x="5452644" y="348404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2661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B013-1649-4390-A1B0-0F9B7BCD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best practices for versioning</a:t>
            </a:r>
          </a:p>
        </p:txBody>
      </p:sp>
      <p:pic>
        <p:nvPicPr>
          <p:cNvPr id="69" name="Picture 68" descr="Icon of a circle branched into three connect circles">
            <a:extLst>
              <a:ext uri="{FF2B5EF4-FFF2-40B4-BE49-F238E27FC236}">
                <a16:creationId xmlns:a16="http://schemas.microsoft.com/office/drawing/2014/main" id="{CEA2D256-A093-4839-B877-7FECEB5F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8" y="1487488"/>
            <a:ext cx="954024" cy="9525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FFE6052-A5D0-4F67-8191-B56A8266178D}"/>
              </a:ext>
            </a:extLst>
          </p:cNvPr>
          <p:cNvSpPr/>
          <p:nvPr/>
        </p:nvSpPr>
        <p:spPr>
          <a:xfrm>
            <a:off x="1635847" y="1579732"/>
            <a:ext cx="91440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Have a documented versioning strategy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CB0BA4-8EFA-4944-B961-440E6FD32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2616111"/>
            <a:ext cx="1037359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Icon of a circle depicting adoption">
            <a:extLst>
              <a:ext uri="{FF2B5EF4-FFF2-40B4-BE49-F238E27FC236}">
                <a16:creationId xmlns:a16="http://schemas.microsoft.com/office/drawing/2014/main" id="{75610433-DD06-49A8-B4EE-91F3BC6FC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2" y="2817521"/>
            <a:ext cx="954024" cy="9525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8CA6651-E263-47D6-87C0-8DA037C03B47}"/>
              </a:ext>
            </a:extLst>
          </p:cNvPr>
          <p:cNvSpPr/>
          <p:nvPr/>
        </p:nvSpPr>
        <p:spPr>
          <a:xfrm>
            <a:off x="1635847" y="2906899"/>
            <a:ext cx="91440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/>
              <a:t>Adopt </a:t>
            </a:r>
            <a:r>
              <a:rPr lang="en-US" sz="2400" err="1"/>
              <a:t>SemVer</a:t>
            </a:r>
            <a:r>
              <a:rPr lang="en-US" sz="2400"/>
              <a:t> 2.0 for your versioning scheme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C2D640B-139D-4416-8C92-ABF062EE2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3941891"/>
            <a:ext cx="1037131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Icon of a document">
            <a:extLst>
              <a:ext uri="{FF2B5EF4-FFF2-40B4-BE49-F238E27FC236}">
                <a16:creationId xmlns:a16="http://schemas.microsoft.com/office/drawing/2014/main" id="{6A1C0D09-F2C3-404A-A00D-79FF2E0D5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62" y="4141713"/>
            <a:ext cx="954024" cy="9525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1802F40-CC85-47D4-BCBC-659F60732E37}"/>
              </a:ext>
            </a:extLst>
          </p:cNvPr>
          <p:cNvSpPr/>
          <p:nvPr/>
        </p:nvSpPr>
        <p:spPr>
          <a:xfrm>
            <a:off x="1635848" y="4418732"/>
            <a:ext cx="9144000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/>
              <a:t>Each repository should only reference one feed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6E05EC-A36F-46CD-BE9D-5D32766C8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35848" y="5267671"/>
            <a:ext cx="1034914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Icon of check mark enclosed by an arc">
            <a:extLst>
              <a:ext uri="{FF2B5EF4-FFF2-40B4-BE49-F238E27FC236}">
                <a16:creationId xmlns:a16="http://schemas.microsoft.com/office/drawing/2014/main" id="{59F22D1A-02A6-48C8-B25B-B75338A23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062" y="5467495"/>
            <a:ext cx="954024" cy="9525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26053DB1-CC8D-4CBC-9B23-21229072A545}"/>
              </a:ext>
            </a:extLst>
          </p:cNvPr>
          <p:cNvSpPr/>
          <p:nvPr/>
        </p:nvSpPr>
        <p:spPr>
          <a:xfrm>
            <a:off x="1635847" y="5745898"/>
            <a:ext cx="972196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AU" sz="2400" dirty="0"/>
              <a:t>On package creation, automatically publish packages back to the feed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01802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push from the pipeline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AA94F-D3FC-4A69-BFA5-4EE42447E1F1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4224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Module 05: Introduction to GitHub Packages</a:t>
            </a:r>
          </a:p>
        </p:txBody>
      </p:sp>
      <p:pic>
        <p:nvPicPr>
          <p:cNvPr id="2" name="Picture 1" descr="Icon of coding brackets">
            <a:extLst>
              <a:ext uri="{FF2B5EF4-FFF2-40B4-BE49-F238E27FC236}">
                <a16:creationId xmlns:a16="http://schemas.microsoft.com/office/drawing/2014/main" id="{49340D96-23DD-1F29-2F17-0A53DA74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708" y="2935500"/>
            <a:ext cx="1123524" cy="11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753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nl-NL" dirty="0"/>
              <a:t>Learning objectives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C7394-AED0-4A99-B12A-166EF2EC3117}"/>
              </a:ext>
            </a:extLst>
          </p:cNvPr>
          <p:cNvSpPr/>
          <p:nvPr/>
        </p:nvSpPr>
        <p:spPr>
          <a:xfrm>
            <a:off x="465138" y="1188720"/>
            <a:ext cx="11237870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 dirty="0">
                <a:solidFill>
                  <a:schemeClr val="tx1"/>
                </a:solidFill>
                <a:latin typeface="+mj-lt"/>
              </a:rPr>
              <a:t>After completing this Learning Path, students will be able to:</a:t>
            </a:r>
            <a:endParaRPr lang="en-IN" sz="2400" kern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 descr="Icon of a circle branched into three connect circles">
            <a:extLst>
              <a:ext uri="{FF2B5EF4-FFF2-40B4-BE49-F238E27FC236}">
                <a16:creationId xmlns:a16="http://schemas.microsoft.com/office/drawing/2014/main" id="{6CFBABD4-F316-4FCD-8773-E5D03EAC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751726"/>
            <a:ext cx="950976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200E6D-5247-4152-81B8-796DF0103B39}"/>
              </a:ext>
            </a:extLst>
          </p:cNvPr>
          <p:cNvSpPr/>
          <p:nvPr/>
        </p:nvSpPr>
        <p:spPr>
          <a:xfrm>
            <a:off x="1612900" y="2047034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Recommend artifact management tools and practices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2BE902-8BFD-4B1E-A8B5-756C85387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2777185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a arrow in a circular path with a timer inside the circle">
            <a:extLst>
              <a:ext uri="{FF2B5EF4-FFF2-40B4-BE49-F238E27FC236}">
                <a16:creationId xmlns:a16="http://schemas.microsoft.com/office/drawing/2014/main" id="{6B3A1B70-53DF-44F0-8480-CE909073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851668"/>
            <a:ext cx="952627" cy="950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FDA2BD-257B-4703-A16C-202B490FDF11}"/>
              </a:ext>
            </a:extLst>
          </p:cNvPr>
          <p:cNvSpPr/>
          <p:nvPr/>
        </p:nvSpPr>
        <p:spPr>
          <a:xfrm>
            <a:off x="1612900" y="3146976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Abstract common packages to enable sharing and reuse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E67DD-29C2-4112-A10A-15C66EFA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3877127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rrow positioned diagonally">
            <a:extLst>
              <a:ext uri="{FF2B5EF4-FFF2-40B4-BE49-F238E27FC236}">
                <a16:creationId xmlns:a16="http://schemas.microsoft.com/office/drawing/2014/main" id="{FEC5112B-ED81-48BE-BFD9-5801064F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951610"/>
            <a:ext cx="952627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D7294D-1570-4B78-BA68-F321549DEF78}"/>
              </a:ext>
            </a:extLst>
          </p:cNvPr>
          <p:cNvSpPr/>
          <p:nvPr/>
        </p:nvSpPr>
        <p:spPr>
          <a:xfrm>
            <a:off x="1612900" y="4246918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consolidate artifacts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B4A97D-7010-4C87-A237-A7C19A289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4977069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three gears with varying sizes">
            <a:extLst>
              <a:ext uri="{FF2B5EF4-FFF2-40B4-BE49-F238E27FC236}">
                <a16:creationId xmlns:a16="http://schemas.microsoft.com/office/drawing/2014/main" id="{6389B17A-EBCA-45E2-BE2D-35DCBEAD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5051552"/>
            <a:ext cx="950976" cy="95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6132C4-DB29-449E-AA05-B11BE5813014}"/>
              </a:ext>
            </a:extLst>
          </p:cNvPr>
          <p:cNvSpPr/>
          <p:nvPr/>
        </p:nvSpPr>
        <p:spPr>
          <a:xfrm>
            <a:off x="1612900" y="5346860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integrate source control measures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835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Introduction to GitHub Packages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68DC6-98CB-4086-8923-FFDDFDB56415}"/>
              </a:ext>
            </a:extLst>
          </p:cNvPr>
          <p:cNvSpPr txBox="1">
            <a:spLocks/>
          </p:cNvSpPr>
          <p:nvPr/>
        </p:nvSpPr>
        <p:spPr>
          <a:xfrm>
            <a:off x="427038" y="1582121"/>
            <a:ext cx="5583871" cy="420538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2400" dirty="0">
                <a:latin typeface="+mj-lt"/>
              </a:rPr>
              <a:t>GitHub Packages is a platform for hosting and managing packages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Combine source code and packages in one place.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Integrate permissions management and billing.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Integrate GitHub Packages with GitHub APIs, GitHub Actions, and webhooks.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43A3A-530E-B1EC-1F95-D4CDA1F1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681" y="1203815"/>
            <a:ext cx="5923809" cy="5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5991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Publish packages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C5B38E-1872-4731-0665-4494BC5EE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61562"/>
              </p:ext>
            </p:extLst>
          </p:nvPr>
        </p:nvGraphicFramePr>
        <p:xfrm>
          <a:off x="415924" y="2673666"/>
          <a:ext cx="1158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751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3427961">
                  <a:extLst>
                    <a:ext uri="{9D8B030D-6E8A-4147-A177-3AD203B41FA5}">
                      <a16:colId xmlns:a16="http://schemas.microsoft.com/office/drawing/2014/main" val="214089751"/>
                    </a:ext>
                  </a:extLst>
                </a:gridCol>
                <a:gridCol w="6008688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000" b="0" kern="120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Language</a:t>
                      </a:r>
                      <a:endParaRPr lang="en-US" sz="20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Package format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Package client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JavaScript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package.json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npm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Ruby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Gemfile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gem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pom.xml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mvn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build.gradle or build.gradle.kts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gradle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.NET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nupkg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dotnet CLI</a:t>
                      </a:r>
                    </a:p>
                  </a:txBody>
                  <a:tcPr marL="123825" marR="123825" marT="57150" marB="5715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DC64B6-9069-354B-DFCF-BFE30EE7AB39}"/>
              </a:ext>
            </a:extLst>
          </p:cNvPr>
          <p:cNvSpPr txBox="1">
            <a:spLocks/>
          </p:cNvSpPr>
          <p:nvPr/>
        </p:nvSpPr>
        <p:spPr>
          <a:xfrm>
            <a:off x="415925" y="1234440"/>
            <a:ext cx="4664075" cy="128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2000"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</a:rPr>
              <a:t>GitHub Packages use native package tooling commands to publish and install package versions.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F1605-CD27-C637-2271-690652A9C61C}"/>
              </a:ext>
            </a:extLst>
          </p:cNvPr>
          <p:cNvSpPr txBox="1">
            <a:spLocks/>
          </p:cNvSpPr>
          <p:nvPr/>
        </p:nvSpPr>
        <p:spPr>
          <a:xfrm>
            <a:off x="5251449" y="1234440"/>
            <a:ext cx="6746875" cy="12820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+mj-lt"/>
              </a:defRPr>
            </a:lvl1pPr>
            <a:lvl2pPr marL="0" marR="0" lvl="1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Segoe UI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Create your token, scope, authenticate and publish.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2572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Publish packages – </a:t>
            </a:r>
            <a:r>
              <a:rPr lang="en-US" dirty="0" err="1"/>
              <a:t>nuget.config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8BCD83-AF08-E234-79C8-914A47E6C53C}"/>
              </a:ext>
            </a:extLst>
          </p:cNvPr>
          <p:cNvSpPr txBox="1">
            <a:spLocks/>
          </p:cNvSpPr>
          <p:nvPr/>
        </p:nvSpPr>
        <p:spPr>
          <a:xfrm>
            <a:off x="418643" y="1457325"/>
            <a:ext cx="11354257" cy="4364355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spc="-49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&lt;configuration&gt;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&lt;</a:t>
            </a:r>
            <a:r>
              <a:rPr lang="en-US" sz="2000" spc="-49" dirty="0" err="1">
                <a:latin typeface="Consolas" panose="020B0609020204030204" pitchFamily="49" charset="0"/>
              </a:rPr>
              <a:t>packageSources</a:t>
            </a:r>
            <a:r>
              <a:rPr lang="en-US" sz="2000" spc="-49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    &lt;clear /&gt;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    &lt;add key="</a:t>
            </a:r>
            <a:r>
              <a:rPr lang="en-US" sz="2000" spc="-49" dirty="0" err="1">
                <a:latin typeface="Consolas" panose="020B0609020204030204" pitchFamily="49" charset="0"/>
              </a:rPr>
              <a:t>github</a:t>
            </a:r>
            <a:r>
              <a:rPr lang="en-US" sz="2000" spc="-49" dirty="0">
                <a:latin typeface="Consolas" panose="020B0609020204030204" pitchFamily="49" charset="0"/>
              </a:rPr>
              <a:t>" value="https://nuget.pkg.github.com/</a:t>
            </a:r>
            <a:r>
              <a:rPr lang="en-US" sz="2000" b="1" spc="-49" dirty="0">
                <a:latin typeface="Consolas" panose="020B0609020204030204" pitchFamily="49" charset="0"/>
              </a:rPr>
              <a:t>OWNER</a:t>
            </a:r>
            <a:r>
              <a:rPr lang="en-US" sz="2000" spc="-49" dirty="0">
                <a:latin typeface="Consolas" panose="020B0609020204030204" pitchFamily="49" charset="0"/>
              </a:rPr>
              <a:t>/</a:t>
            </a:r>
            <a:r>
              <a:rPr lang="en-US" sz="2000" spc="-49" dirty="0" err="1">
                <a:latin typeface="Consolas" panose="020B0609020204030204" pitchFamily="49" charset="0"/>
              </a:rPr>
              <a:t>index.json</a:t>
            </a:r>
            <a:r>
              <a:rPr lang="en-US" sz="2000" spc="-49" dirty="0">
                <a:latin typeface="Consolas" panose="020B0609020204030204" pitchFamily="49" charset="0"/>
              </a:rPr>
              <a:t>" /&gt;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&lt;/</a:t>
            </a:r>
            <a:r>
              <a:rPr lang="en-US" sz="2000" spc="-49" dirty="0" err="1">
                <a:latin typeface="Consolas" panose="020B0609020204030204" pitchFamily="49" charset="0"/>
              </a:rPr>
              <a:t>packageSources</a:t>
            </a:r>
            <a:r>
              <a:rPr lang="en-US" sz="2000" spc="-49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&lt;</a:t>
            </a:r>
            <a:r>
              <a:rPr lang="en-US" sz="2000" spc="-49" dirty="0" err="1">
                <a:latin typeface="Consolas" panose="020B0609020204030204" pitchFamily="49" charset="0"/>
              </a:rPr>
              <a:t>packageSourceCredentials</a:t>
            </a:r>
            <a:r>
              <a:rPr lang="en-US" sz="2000" spc="-49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    &lt;</a:t>
            </a:r>
            <a:r>
              <a:rPr lang="en-US" sz="2000" spc="-49" dirty="0" err="1">
                <a:latin typeface="Consolas" panose="020B0609020204030204" pitchFamily="49" charset="0"/>
              </a:rPr>
              <a:t>github</a:t>
            </a:r>
            <a:r>
              <a:rPr lang="en-US" sz="2000" spc="-49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        &lt;add key="Username" value="</a:t>
            </a:r>
            <a:r>
              <a:rPr lang="en-US" sz="2000" b="1" spc="-49" dirty="0">
                <a:latin typeface="Consolas" panose="020B0609020204030204" pitchFamily="49" charset="0"/>
              </a:rPr>
              <a:t>USERNAME</a:t>
            </a:r>
            <a:r>
              <a:rPr lang="en-US" sz="2000" spc="-49" dirty="0">
                <a:latin typeface="Consolas" panose="020B0609020204030204" pitchFamily="49" charset="0"/>
              </a:rPr>
              <a:t>" /&gt;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        &lt;add key="</a:t>
            </a:r>
            <a:r>
              <a:rPr lang="en-US" sz="2000" spc="-49" dirty="0" err="1">
                <a:latin typeface="Consolas" panose="020B0609020204030204" pitchFamily="49" charset="0"/>
              </a:rPr>
              <a:t>ClearTextPassword</a:t>
            </a:r>
            <a:r>
              <a:rPr lang="en-US" sz="2000" spc="-49" dirty="0">
                <a:latin typeface="Consolas" panose="020B0609020204030204" pitchFamily="49" charset="0"/>
              </a:rPr>
              <a:t>" value="</a:t>
            </a:r>
            <a:r>
              <a:rPr lang="en-US" sz="2000" b="1" spc="-49" dirty="0">
                <a:latin typeface="Consolas" panose="020B0609020204030204" pitchFamily="49" charset="0"/>
              </a:rPr>
              <a:t>TOKEN</a:t>
            </a:r>
            <a:r>
              <a:rPr lang="en-US" sz="2000" spc="-49" dirty="0">
                <a:latin typeface="Consolas" panose="020B0609020204030204" pitchFamily="49" charset="0"/>
              </a:rPr>
              <a:t>" /&gt;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    &lt;/</a:t>
            </a:r>
            <a:r>
              <a:rPr lang="en-US" sz="2000" spc="-49" dirty="0" err="1">
                <a:latin typeface="Consolas" panose="020B0609020204030204" pitchFamily="49" charset="0"/>
              </a:rPr>
              <a:t>github</a:t>
            </a:r>
            <a:r>
              <a:rPr lang="en-US" sz="2000" spc="-49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    &lt;/</a:t>
            </a:r>
            <a:r>
              <a:rPr lang="en-US" sz="2000" spc="-49" dirty="0" err="1">
                <a:latin typeface="Consolas" panose="020B0609020204030204" pitchFamily="49" charset="0"/>
              </a:rPr>
              <a:t>packageSourceCredentials</a:t>
            </a:r>
            <a:r>
              <a:rPr lang="en-US" sz="2000" spc="-49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spc="-49" dirty="0">
                <a:latin typeface="Consolas" panose="020B0609020204030204" pitchFamily="49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55072946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Install a package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8D26D6-DD56-44B5-1FB7-70B4E73D7BF2}"/>
              </a:ext>
            </a:extLst>
          </p:cNvPr>
          <p:cNvSpPr/>
          <p:nvPr/>
        </p:nvSpPr>
        <p:spPr>
          <a:xfrm>
            <a:off x="427039" y="1341120"/>
            <a:ext cx="11468612" cy="23317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You can install a package using any supported package client following the same general guidelines: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Authenticate to GitHub Packages using the instructions for your package client. 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Install the package using the instructions for your package client.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F7283096-A648-EB8D-1B12-CBD8C337B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0" y="3855400"/>
            <a:ext cx="7948491" cy="2526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5E3AF0B-BB68-C828-7D2A-5B26CA94D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8" y="3855400"/>
            <a:ext cx="3380958" cy="2506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080939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Delete and restore a package</a:t>
            </a:r>
          </a:p>
        </p:txBody>
      </p:sp>
      <p:pic>
        <p:nvPicPr>
          <p:cNvPr id="4" name="Picture 3" descr="Icon of five circles connected by lines">
            <a:extLst>
              <a:ext uri="{FF2B5EF4-FFF2-40B4-BE49-F238E27FC236}">
                <a16:creationId xmlns:a16="http://schemas.microsoft.com/office/drawing/2014/main" id="{51F8E207-365A-167D-C447-9F2687995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368340"/>
            <a:ext cx="1162049" cy="1160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3E527-DBFB-6092-E48D-A09CE7FA406E}"/>
              </a:ext>
            </a:extLst>
          </p:cNvPr>
          <p:cNvSpPr txBox="1">
            <a:spLocks/>
          </p:cNvSpPr>
          <p:nvPr/>
        </p:nvSpPr>
        <p:spPr>
          <a:xfrm>
            <a:off x="1868489" y="1368341"/>
            <a:ext cx="10129836" cy="33224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kumimoji="0" lang="en-US" sz="2200" b="0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You can delete it on GitHub if you have the required access:</a:t>
            </a:r>
            <a:endParaRPr lang="en-US" sz="2200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An entire private package.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An entire public package, if there are not more than 5000 downloads of any version of the package.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 specific version of a private package.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A specific version of a public package, if the package version doesn't have more than 5000 downloads.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6DC19-3BF5-72F0-3906-BE8E77218542}"/>
              </a:ext>
            </a:extLst>
          </p:cNvPr>
          <p:cNvSpPr txBox="1">
            <a:spLocks/>
          </p:cNvSpPr>
          <p:nvPr/>
        </p:nvSpPr>
        <p:spPr>
          <a:xfrm>
            <a:off x="1871081" y="5045669"/>
            <a:ext cx="10127244" cy="12464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>
              <a:defRPr/>
            </a:pPr>
            <a:r>
              <a:rPr lang="en-US" sz="2200" dirty="0">
                <a:latin typeface="+mj-lt"/>
              </a:rPr>
              <a:t>You can also restore an entire package or package version, if: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You restore the package within 30 days of its deletion.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/>
              <a:t>The same package namespace is still available and not used for a new package</a:t>
            </a:r>
            <a:r>
              <a:rPr lang="en-US" sz="2000" dirty="0"/>
              <a:t>.</a:t>
            </a:r>
            <a:endParaRPr lang="en-US" sz="2000" dirty="0">
              <a:cs typeface="Segoe UI"/>
            </a:endParaRPr>
          </a:p>
        </p:txBody>
      </p:sp>
      <p:pic>
        <p:nvPicPr>
          <p:cNvPr id="10" name="Picture 9" descr="Icon of lines going to different circles">
            <a:extLst>
              <a:ext uri="{FF2B5EF4-FFF2-40B4-BE49-F238E27FC236}">
                <a16:creationId xmlns:a16="http://schemas.microsoft.com/office/drawing/2014/main" id="{C414BBCB-7E23-2074-FFD2-F0AD1E8B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6" y="5045669"/>
            <a:ext cx="1160193" cy="11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52049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9FC6-8DEE-4203-93C4-77E934D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Explore package access control and visibility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84294-8193-5DC0-18B1-FA2C6D04C4E2}"/>
              </a:ext>
            </a:extLst>
          </p:cNvPr>
          <p:cNvSpPr/>
          <p:nvPr/>
        </p:nvSpPr>
        <p:spPr>
          <a:xfrm>
            <a:off x="762317" y="1310481"/>
            <a:ext cx="5006182" cy="50512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95000"/>
              </a:schemeClr>
            </a:solidFill>
          </a:ln>
        </p:spPr>
        <p:txBody>
          <a:bodyPr wrap="square" lIns="182880" tIns="137160" rIns="182880" bIns="13716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Visibility and access permissions for container images: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Read</a:t>
            </a:r>
            <a:r>
              <a:rPr lang="en-US" dirty="0"/>
              <a:t>:</a:t>
            </a:r>
          </a:p>
          <a:p>
            <a:pPr marL="285750" lvl="1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download package.</a:t>
            </a:r>
          </a:p>
          <a:p>
            <a:pPr marL="285750" lvl="1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read package metadata.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Write:</a:t>
            </a:r>
          </a:p>
          <a:p>
            <a:pPr marL="285750" lvl="1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upload and download this package.</a:t>
            </a:r>
          </a:p>
          <a:p>
            <a:pPr marL="285750" lvl="1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read and write package metadata.</a:t>
            </a:r>
          </a:p>
          <a:p>
            <a:pPr marL="0" lvl="1">
              <a:spcBef>
                <a:spcPts val="200"/>
              </a:spcBef>
              <a:spcAft>
                <a:spcPts val="600"/>
              </a:spcAft>
            </a:pPr>
            <a:r>
              <a:rPr lang="en-US" dirty="0">
                <a:latin typeface="+mj-lt"/>
              </a:rPr>
              <a:t>Admin:</a:t>
            </a:r>
          </a:p>
          <a:p>
            <a:pPr marL="285750" lvl="1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upload, download, delete, and manage this package.</a:t>
            </a:r>
          </a:p>
          <a:p>
            <a:pPr marL="285750" lvl="1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read and write package metadata.</a:t>
            </a:r>
          </a:p>
          <a:p>
            <a:pPr marL="285750" lvl="1" indent="-285750"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 grant package permissions.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ABC6D-8BE5-213B-0BF8-5523BC68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977" y="1310481"/>
            <a:ext cx="4670902" cy="504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187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71516-8E7E-1F52-03E3-E22EAD31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11" y="1676400"/>
            <a:ext cx="6890612" cy="4308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Install, delete and restore packages using GitHub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AA94F-D3FC-4A69-BFA5-4EE42447E1F1}"/>
              </a:ext>
            </a:extLst>
          </p:cNvPr>
          <p:cNvSpPr/>
          <p:nvPr/>
        </p:nvSpPr>
        <p:spPr>
          <a:xfrm>
            <a:off x="5135880" y="3306146"/>
            <a:ext cx="20405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19152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Labs</a:t>
            </a:r>
          </a:p>
        </p:txBody>
      </p:sp>
      <p:pic>
        <p:nvPicPr>
          <p:cNvPr id="3" name="Picture 2" descr="Icon of a lab flask">
            <a:extLst>
              <a:ext uri="{FF2B5EF4-FFF2-40B4-BE49-F238E27FC236}">
                <a16:creationId xmlns:a16="http://schemas.microsoft.com/office/drawing/2014/main" id="{F6DA0743-00B1-4C27-8265-AABACB26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965" y="2908300"/>
            <a:ext cx="815620" cy="11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46091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/>
              <a:t>Lab: Package </a:t>
            </a:r>
            <a:r>
              <a:rPr lang="en-US" dirty="0"/>
              <a:t>management with Azure Artifacts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 will learn how to work with Azure Artifacts.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002305"/>
            <a:ext cx="5544766" cy="2379731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an Azure Active Directory (Azure AD) service 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an Azure key 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 pull requests through the Azure DevOps pipeline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002306"/>
            <a:ext cx="5544766" cy="2379730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pSp>
        <p:nvGrpSpPr>
          <p:cNvPr id="27" name="Group 26" descr="Icon of three dots and outward pointing chevrons on left and right">
            <a:extLst>
              <a:ext uri="{FF2B5EF4-FFF2-40B4-BE49-F238E27FC236}">
                <a16:creationId xmlns:a16="http://schemas.microsoft.com/office/drawing/2014/main" id="{8174A7C7-6B81-49F3-BE91-6D71CE83AD09}"/>
              </a:ext>
            </a:extLst>
          </p:cNvPr>
          <p:cNvGrpSpPr/>
          <p:nvPr/>
        </p:nvGrpSpPr>
        <p:grpSpPr>
          <a:xfrm>
            <a:off x="5001119" y="4564894"/>
            <a:ext cx="716110" cy="716212"/>
            <a:chOff x="3088645" y="5729498"/>
            <a:chExt cx="648328" cy="648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74FF4C6-C943-4932-85D4-E1DACC5E2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88645" y="5729498"/>
              <a:ext cx="648328" cy="648420"/>
              <a:chOff x="7962901" y="3032919"/>
              <a:chExt cx="981074" cy="98107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DBACF119-C361-45D1-AA6B-733353585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41ADBC4-DE26-40A7-8FB9-2A22222978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9" name="Picture 28" descr="Icon of three dots and outward pointing chevrons on left and right">
              <a:extLst>
                <a:ext uri="{FF2B5EF4-FFF2-40B4-BE49-F238E27FC236}">
                  <a16:creationId xmlns:a16="http://schemas.microsoft.com/office/drawing/2014/main" id="{FA89E376-F5CD-40A6-B92D-C5BC8A6D7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84209" y="5952822"/>
              <a:ext cx="457200" cy="201773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696736"/>
              </p:ext>
            </p:extLst>
          </p:nvPr>
        </p:nvGraphicFramePr>
        <p:xfrm>
          <a:off x="7723403" y="3183068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Learning Path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FD4ABF30-CAE2-4529-BEB5-FFF16F31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 dirty="0"/>
              <a:t>Module 01: Explore package dependencies</a:t>
            </a:r>
          </a:p>
        </p:txBody>
      </p:sp>
      <p:pic>
        <p:nvPicPr>
          <p:cNvPr id="3" name="Picture 2" descr="Icon of a box">
            <a:extLst>
              <a:ext uri="{FF2B5EF4-FFF2-40B4-BE49-F238E27FC236}">
                <a16:creationId xmlns:a16="http://schemas.microsoft.com/office/drawing/2014/main" id="{B65A1B9A-2C2F-4162-9230-20FE180C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75" y="2921000"/>
            <a:ext cx="1042416" cy="11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pic>
        <p:nvPicPr>
          <p:cNvPr id="30" name="Picture 29" descr="Icon of wrench and screw driver">
            <a:extLst>
              <a:ext uri="{FF2B5EF4-FFF2-40B4-BE49-F238E27FC236}">
                <a16:creationId xmlns:a16="http://schemas.microsoft.com/office/drawing/2014/main" id="{6B86FB14-0DF7-452A-93DC-861FC43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356347"/>
            <a:ext cx="952500" cy="9525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E3AB8B-12F5-487D-8F45-D06EC1942080}"/>
              </a:ext>
            </a:extLst>
          </p:cNvPr>
          <p:cNvSpPr/>
          <p:nvPr/>
        </p:nvSpPr>
        <p:spPr>
          <a:xfrm>
            <a:off x="1654630" y="1647169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Recommend artifact management tools and practices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DA9288-486A-4D33-97CA-AC21E755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2451036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n arrow that is branched to left and right">
            <a:extLst>
              <a:ext uri="{FF2B5EF4-FFF2-40B4-BE49-F238E27FC236}">
                <a16:creationId xmlns:a16="http://schemas.microsoft.com/office/drawing/2014/main" id="{E84BE771-9B9F-4D04-9C9C-BD623632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594749"/>
            <a:ext cx="952500" cy="9525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E79EA5-7F2D-44AA-87BA-9D3C29F8360A}"/>
              </a:ext>
            </a:extLst>
          </p:cNvPr>
          <p:cNvSpPr/>
          <p:nvPr/>
        </p:nvSpPr>
        <p:spPr>
          <a:xfrm>
            <a:off x="1654630" y="2885571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Abstract common packages to enable sharing and reuse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52C20-6A2A-4297-8A39-0DB90130F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3689438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rrow positioned diagonally">
            <a:extLst>
              <a:ext uri="{FF2B5EF4-FFF2-40B4-BE49-F238E27FC236}">
                <a16:creationId xmlns:a16="http://schemas.microsoft.com/office/drawing/2014/main" id="{20D4E6A2-17D2-4974-BB02-F9E60CAE9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831627"/>
            <a:ext cx="952500" cy="9525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7D94A8-B64B-4065-A202-0C780ACFC184}"/>
              </a:ext>
            </a:extLst>
          </p:cNvPr>
          <p:cNvSpPr/>
          <p:nvPr/>
        </p:nvSpPr>
        <p:spPr>
          <a:xfrm>
            <a:off x="1654630" y="4123973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consolidate artifacts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1F64EB-5601-4699-B956-9E32EB232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4927840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hree circles and aligned to three lines">
            <a:extLst>
              <a:ext uri="{FF2B5EF4-FFF2-40B4-BE49-F238E27FC236}">
                <a16:creationId xmlns:a16="http://schemas.microsoft.com/office/drawing/2014/main" id="{EB0E976E-AB43-4ADB-8C37-A361ED5FB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5070026"/>
            <a:ext cx="952500" cy="952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0640B2-1199-4F11-9B2A-00C4A0FFF30C}"/>
              </a:ext>
            </a:extLst>
          </p:cNvPr>
          <p:cNvSpPr/>
          <p:nvPr/>
        </p:nvSpPr>
        <p:spPr>
          <a:xfrm>
            <a:off x="1654630" y="5362372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integrate source control measures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150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Learning Path review questions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923013-077E-4EE5-9695-656298345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5385575-F2C1-4AC0-B922-06EAED9E5E5A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3A0C44-405B-422A-8E12-7860D5A1E58A}"/>
              </a:ext>
            </a:extLst>
          </p:cNvPr>
          <p:cNvSpPr/>
          <p:nvPr/>
        </p:nvSpPr>
        <p:spPr>
          <a:xfrm>
            <a:off x="1567543" y="13301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are creating a feed that will allow yourself and those that you invite to publish, what visibility should you choose?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103B0C-3D58-4E78-8193-F8532816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2050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6A3F6-55D5-41AF-8AFA-2265062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FB23C08D-C632-4B1C-BAC0-2E3FA0B2915E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5C611D-3DAF-492D-A8E1-E3CAD0081123}"/>
              </a:ext>
            </a:extLst>
          </p:cNvPr>
          <p:cNvSpPr/>
          <p:nvPr/>
        </p:nvSpPr>
        <p:spPr>
          <a:xfrm>
            <a:off x="1567543" y="24398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Can you create a package feed for Maven in Azure Artifacts?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359B3D-0F9D-4923-9E7F-D9050D05B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3147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8B0B355-283C-4B2B-A034-929DB9290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D4E6B7D-1D99-48A5-9488-0CAF756961DF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03F70-594F-4770-B7EA-C92551B65D7C}"/>
              </a:ext>
            </a:extLst>
          </p:cNvPr>
          <p:cNvSpPr/>
          <p:nvPr/>
        </p:nvSpPr>
        <p:spPr>
          <a:xfrm>
            <a:off x="1567543" y="35495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type of package should you use for Machine learning training data &amp; models?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16A39A-2E61-4D6E-A330-81833216D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4244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FF21504-0D2B-4F0E-92EE-078E3AB05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57888B55-E4EB-446B-9918-1A5FCC8F3C8D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43BB10-FFD5-4D1C-AE1A-EA1BDE66635F}"/>
              </a:ext>
            </a:extLst>
          </p:cNvPr>
          <p:cNvSpPr/>
          <p:nvPr/>
        </p:nvSpPr>
        <p:spPr>
          <a:xfrm>
            <a:off x="1567543" y="4659265"/>
            <a:ext cx="10548257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If an existing package is found to be broken or buggy, how should it be fixed?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7E302A-3977-4F93-A692-4CA28F90F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553416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A4AF9FD-FF2F-4057-B7D8-0978A3C14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3830BD05-C6D7-4004-B562-1B390980538E}"/>
              </a:ext>
            </a:extLst>
          </p:cNvPr>
          <p:cNvSpPr/>
          <p:nvPr/>
        </p:nvSpPr>
        <p:spPr bwMode="auto">
          <a:xfrm rot="10800000" flipV="1">
            <a:off x="499585" y="57007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37E30A-E852-4643-BA5D-B46CC27F1226}"/>
              </a:ext>
            </a:extLst>
          </p:cNvPr>
          <p:cNvSpPr/>
          <p:nvPr/>
        </p:nvSpPr>
        <p:spPr>
          <a:xfrm>
            <a:off x="1567543" y="5769738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is meant by saying that a package should be immutable?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C13-73A3-4D73-986D-2F2630D3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What is dependency management?</a:t>
            </a:r>
          </a:p>
        </p:txBody>
      </p:sp>
      <p:pic>
        <p:nvPicPr>
          <p:cNvPr id="25" name="Picture 24" descr="Icon of an arrow that is branched to left and right">
            <a:extLst>
              <a:ext uri="{FF2B5EF4-FFF2-40B4-BE49-F238E27FC236}">
                <a16:creationId xmlns:a16="http://schemas.microsoft.com/office/drawing/2014/main" id="{2E9A164D-9141-4678-A931-CF071DC3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589789"/>
            <a:ext cx="949328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55E04C-2D7F-48A6-9C4B-26EA4C151646}"/>
              </a:ext>
            </a:extLst>
          </p:cNvPr>
          <p:cNvSpPr/>
          <p:nvPr/>
        </p:nvSpPr>
        <p:spPr>
          <a:xfrm>
            <a:off x="1611086" y="1885097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Modern software is complex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4DA7B4-18AE-461A-9AB8-309698C70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2615248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coding brackets">
            <a:extLst>
              <a:ext uri="{FF2B5EF4-FFF2-40B4-BE49-F238E27FC236}">
                <a16:creationId xmlns:a16="http://schemas.microsoft.com/office/drawing/2014/main" id="{D742CC47-35D0-4DF2-A910-B5D7754F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689731"/>
            <a:ext cx="950976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020621-F146-4986-8EB3-26AFC16AFB22}"/>
              </a:ext>
            </a:extLst>
          </p:cNvPr>
          <p:cNvSpPr/>
          <p:nvPr/>
        </p:nvSpPr>
        <p:spPr>
          <a:xfrm>
            <a:off x="1611086" y="2985039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Component based development is common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1A5AF-CF80-4B93-8E03-C8397987D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3715190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two people">
            <a:extLst>
              <a:ext uri="{FF2B5EF4-FFF2-40B4-BE49-F238E27FC236}">
                <a16:creationId xmlns:a16="http://schemas.microsoft.com/office/drawing/2014/main" id="{4CD7FE80-AF42-4A3E-8C54-D69F8A77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789673"/>
            <a:ext cx="950976" cy="9509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B2CDF9-5076-4A4F-8EBE-4DC89A550BD0}"/>
              </a:ext>
            </a:extLst>
          </p:cNvPr>
          <p:cNvSpPr/>
          <p:nvPr/>
        </p:nvSpPr>
        <p:spPr>
          <a:xfrm>
            <a:off x="1611086" y="4084981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Not all software is written by a single team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82005-6FE1-4DCE-BBF9-CC6F2203C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4815132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con of a person enclosed in a frame">
            <a:extLst>
              <a:ext uri="{FF2B5EF4-FFF2-40B4-BE49-F238E27FC236}">
                <a16:creationId xmlns:a16="http://schemas.microsoft.com/office/drawing/2014/main" id="{1381837D-E406-4E4B-97ED-8F23C3813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4889615"/>
            <a:ext cx="949328" cy="9509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F70321-9CA1-4FD3-8AF2-1B911D3F6907}"/>
              </a:ext>
            </a:extLst>
          </p:cNvPr>
          <p:cNvSpPr/>
          <p:nvPr/>
        </p:nvSpPr>
        <p:spPr>
          <a:xfrm>
            <a:off x="1611086" y="5184923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Dependencies on components created by other teams or persons</a:t>
            </a:r>
            <a:endParaRPr lang="en-I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27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7D1-60E1-4633-B6F3-E6A0E7B5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Describe elements of a dependency management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CEF6-952F-4A4F-B353-1678BDEC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B4AF6E6-5604-4C3D-941A-2CA38325DD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Standardization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26B61-2B8D-4D19-A864-C35A820E7CE2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Package formats and sources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28F23-9154-4020-8393-B9FDCE5463AD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077662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4A32-B680-4513-9534-4819BCB6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Identify dependencies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EF5F1-4861-4E71-8288-453100F1801B}"/>
              </a:ext>
            </a:extLst>
          </p:cNvPr>
          <p:cNvSpPr/>
          <p:nvPr/>
        </p:nvSpPr>
        <p:spPr>
          <a:xfrm>
            <a:off x="427039" y="2201863"/>
            <a:ext cx="5628352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Find components and source code that can have independent: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Deployment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Release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Versioning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18995-07BC-4BA0-BF83-68A704CDC789}"/>
              </a:ext>
            </a:extLst>
          </p:cNvPr>
          <p:cNvSpPr/>
          <p:nvPr/>
        </p:nvSpPr>
        <p:spPr>
          <a:xfrm>
            <a:off x="6231873" y="2201863"/>
            <a:ext cx="5777565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Things to consider: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Change frequency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Changes should be unrelated to other parts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of system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package exist by itself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Package should add value for others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9171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354-F1CF-48BF-9284-40F9C9CF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1162"/>
          </a:xfrm>
        </p:spPr>
        <p:txBody>
          <a:bodyPr/>
          <a:lstStyle/>
          <a:p>
            <a:r>
              <a:rPr lang="en-US" dirty="0"/>
              <a:t>Understand source and package componentization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B9439-BAD9-4417-92D3-4864329D91C2}"/>
              </a:ext>
            </a:extLst>
          </p:cNvPr>
          <p:cNvSpPr/>
          <p:nvPr/>
        </p:nvSpPr>
        <p:spPr>
          <a:xfrm>
            <a:off x="427039" y="2201863"/>
            <a:ext cx="5628352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>
                <a:solidFill>
                  <a:schemeClr val="tx1"/>
                </a:solidFill>
                <a:latin typeface="+mj-lt"/>
              </a:rPr>
              <a:t>Source componentization: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Split out components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Related projects in different solutions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8BE119-DC69-499C-9298-A2BFB4C78BED}"/>
              </a:ext>
            </a:extLst>
          </p:cNvPr>
          <p:cNvSpPr/>
          <p:nvPr/>
        </p:nvSpPr>
        <p:spPr>
          <a:xfrm>
            <a:off x="6231873" y="2201863"/>
            <a:ext cx="5777565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Package componentization: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Composing your solution to use packages</a:t>
            </a:r>
          </a:p>
        </p:txBody>
      </p:sp>
    </p:spTree>
    <p:extLst>
      <p:ext uri="{BB962C8B-B14F-4D97-AF65-F5344CB8AC3E}">
        <p14:creationId xmlns:p14="http://schemas.microsoft.com/office/powerpoint/2010/main" val="3570727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B42B20-E4B4-4B44-951D-F58D529AB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b66563b-cec3-4125-9296-698e8e5ab4b8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3243</Words>
  <Application>Microsoft Office PowerPoint</Application>
  <PresentationFormat>Custom</PresentationFormat>
  <Paragraphs>485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adobe-clean</vt:lpstr>
      <vt:lpstr>Arial</vt:lpstr>
      <vt:lpstr>Calibri</vt:lpstr>
      <vt:lpstr>Consolas</vt:lpstr>
      <vt:lpstr>Courier New</vt:lpstr>
      <vt:lpstr>Segoe UI</vt:lpstr>
      <vt:lpstr>Segoe UI (Body)</vt:lpstr>
      <vt:lpstr>Segoe UI Semibold</vt:lpstr>
      <vt:lpstr>Wingdings</vt:lpstr>
      <vt:lpstr>Azure 1</vt:lpstr>
      <vt:lpstr>AZ-400.00 Learning Path 08: Design and implement a dependency management strategy</vt:lpstr>
      <vt:lpstr>Learning Path overview</vt:lpstr>
      <vt:lpstr>Learning Path overview</vt:lpstr>
      <vt:lpstr>Learning objectives</vt:lpstr>
      <vt:lpstr>Module 01: Explore package dependencies</vt:lpstr>
      <vt:lpstr>What is dependency management?</vt:lpstr>
      <vt:lpstr>Describe elements of a dependency management strategy</vt:lpstr>
      <vt:lpstr>Identify dependencies</vt:lpstr>
      <vt:lpstr>Understand source and package componentization</vt:lpstr>
      <vt:lpstr>Decompose your system</vt:lpstr>
      <vt:lpstr>Scan your codebase for dependencies</vt:lpstr>
      <vt:lpstr>Module 02: Understand package management</vt:lpstr>
      <vt:lpstr>Explore packages</vt:lpstr>
      <vt:lpstr>Understand package feeds</vt:lpstr>
      <vt:lpstr>Explore package feed managers</vt:lpstr>
      <vt:lpstr>Explore common public package sources</vt:lpstr>
      <vt:lpstr>Explore self-hosted and SaaS based package sources</vt:lpstr>
      <vt:lpstr>Consume packages</vt:lpstr>
      <vt:lpstr>Introduction to Azure Artifacts</vt:lpstr>
      <vt:lpstr>Publish packages</vt:lpstr>
      <vt:lpstr>Demonstration: Create a package feed</vt:lpstr>
      <vt:lpstr>Demonstration: Push a package</vt:lpstr>
      <vt:lpstr>Module 03: Migrate, consolidating and secure artifacts</vt:lpstr>
      <vt:lpstr>Identify existing artifact repositories</vt:lpstr>
      <vt:lpstr>Migrate and integrating artifact repositories</vt:lpstr>
      <vt:lpstr>Secure access to package feeds</vt:lpstr>
      <vt:lpstr>Examine roles</vt:lpstr>
      <vt:lpstr>Examine permissions</vt:lpstr>
      <vt:lpstr>Examine authentication</vt:lpstr>
      <vt:lpstr>Module 04: Implement a versioning strategy</vt:lpstr>
      <vt:lpstr>Introduction to versioning</vt:lpstr>
      <vt:lpstr>Understand versioning of artifacts</vt:lpstr>
      <vt:lpstr>Explore semantic versioning</vt:lpstr>
      <vt:lpstr>Examine release views</vt:lpstr>
      <vt:lpstr>Promote packages</vt:lpstr>
      <vt:lpstr>Demonstration: promote a package</vt:lpstr>
      <vt:lpstr>Explore best practices for versioning</vt:lpstr>
      <vt:lpstr>Demonstration: push from the pipeline</vt:lpstr>
      <vt:lpstr>Module 05: Introduction to GitHub Packages</vt:lpstr>
      <vt:lpstr>Introduction to GitHub Packages</vt:lpstr>
      <vt:lpstr>Publish packages</vt:lpstr>
      <vt:lpstr>Publish packages – nuget.config</vt:lpstr>
      <vt:lpstr>Install a package</vt:lpstr>
      <vt:lpstr>Delete and restore a package</vt:lpstr>
      <vt:lpstr>Explore package access control and visibility</vt:lpstr>
      <vt:lpstr>Demonstration: Install, delete and restore packages using GitHub</vt:lpstr>
      <vt:lpstr>Labs</vt:lpstr>
      <vt:lpstr>Lab: Package management with Azure Artifacts</vt:lpstr>
      <vt:lpstr>Learning Path review and takeaways</vt:lpstr>
      <vt:lpstr>What did you learn?</vt:lpstr>
      <vt:lpstr>Learning Path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Dependency Management</dc:title>
  <dc:creator>Luiz Macedo</dc:creator>
  <cp:lastModifiedBy>Luiz Macedo</cp:lastModifiedBy>
  <cp:revision>113</cp:revision>
  <cp:lastPrinted>2020-10-31T02:18:41Z</cp:lastPrinted>
  <dcterms:created xsi:type="dcterms:W3CDTF">2020-04-30T00:33:59Z</dcterms:created>
  <dcterms:modified xsi:type="dcterms:W3CDTF">2022-12-07T21:27:53Z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