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90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9" r:id="rId33"/>
    <p:sldId id="286" r:id="rId34"/>
    <p:sldId id="287" r:id="rId35"/>
    <p:sldId id="288" r:id="rId3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2DAB-76D4-4E5E-AF89-2D2EF1195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E9CF8-1BD0-4595-BC24-139C60457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D8CDB-3D4A-4231-B706-C1E13BEE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48A2-2510-4866-9F01-7EA8FECBF7B3}" type="datetimeFigureOut">
              <a:rPr lang="en-NL" smtClean="0"/>
              <a:t>15/07/2021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131CB-0A28-4FAD-A369-AF2B30CA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69CB2-C684-42D3-B8E5-6DCFCB9A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7012-E095-4C34-A67E-970E41FBE3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752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050D-B3CE-4DFD-8B63-46CC2C67E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8D611-8E45-4A1B-8316-6B8AE755D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A3E36-4AA8-42EF-B62A-8E8AB4AF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48A2-2510-4866-9F01-7EA8FECBF7B3}" type="datetimeFigureOut">
              <a:rPr lang="en-NL" smtClean="0"/>
              <a:t>15/07/2021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0CEB4-3ABA-48D2-AB89-2FB21748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62BA8-BDB6-4704-8E6C-B62C0A88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7012-E095-4C34-A67E-970E41FBE3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823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E06369-2F19-4AFA-9CE4-5AE742FBE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4686A-4ECD-4A22-A9B8-8C0E0537C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C5822-B576-47BC-8E39-BAF95B1A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48A2-2510-4866-9F01-7EA8FECBF7B3}" type="datetimeFigureOut">
              <a:rPr lang="en-NL" smtClean="0"/>
              <a:t>15/07/2021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2BA37-595E-44F0-8ACE-AB660ECD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88BDC-B339-4D1C-B124-EBF649FB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7012-E095-4C34-A67E-970E41FBE3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863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6F37-0518-4F1B-A619-D2C907D6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0B37C-0B17-44DC-8B56-44B94016D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0F5FC-EB1D-4C65-9687-DA1BAFCDE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48A2-2510-4866-9F01-7EA8FECBF7B3}" type="datetimeFigureOut">
              <a:rPr lang="en-NL" smtClean="0"/>
              <a:t>15/07/2021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B70C4-01A8-45B6-A887-B917DEE4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09E90-4512-47BF-821F-AC546989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7012-E095-4C34-A67E-970E41FBE3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021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03CD-6019-4A66-AFC5-C5F71B85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79449-50BF-4FCC-A369-7F657B6AF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7D1E0-8F98-4244-AF52-AD9128A1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48A2-2510-4866-9F01-7EA8FECBF7B3}" type="datetimeFigureOut">
              <a:rPr lang="en-NL" smtClean="0"/>
              <a:t>15/07/2021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2A3A7-15A7-4ACA-8027-D16D6B3B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537E6-1E6D-4497-8F76-179964FA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7012-E095-4C34-A67E-970E41FBE3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1597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0905-1D8C-4B7E-88C1-A040B180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355DC-42B2-472D-8C07-865B606C8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73058-F3CE-4CA7-84F2-3DACD9A5E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36C01-9B76-41BB-8C8D-7CD74663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48A2-2510-4866-9F01-7EA8FECBF7B3}" type="datetimeFigureOut">
              <a:rPr lang="en-NL" smtClean="0"/>
              <a:t>15/07/2021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10352-B7B3-4E82-90DC-FD7FC8D6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960AF-0222-4A1C-94A6-D5E045BC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7012-E095-4C34-A67E-970E41FBE3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080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4931-3BDB-4EA8-A496-7174A1CC3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F629D-4CC1-433C-9F3B-C6C326B08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7EA66-B261-4C9D-B02F-0F473E8A5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4970E-AEDC-4745-8995-EE0D7654C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90E20-C548-4CD6-B488-96BB45216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4DF25E-5489-4190-AD92-410DE3B3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48A2-2510-4866-9F01-7EA8FECBF7B3}" type="datetimeFigureOut">
              <a:rPr lang="en-NL" smtClean="0"/>
              <a:t>15/07/2021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946E4-3766-4745-8259-46D3457C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675E5-CA32-4AF6-A9A2-3A7DB83E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7012-E095-4C34-A67E-970E41FBE3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75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73B5-9C27-4FF5-88F7-7BE8D6CF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4DA0C-C050-4DCC-8C5B-308A6EA8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48A2-2510-4866-9F01-7EA8FECBF7B3}" type="datetimeFigureOut">
              <a:rPr lang="en-NL" smtClean="0"/>
              <a:t>15/07/2021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B7F87-F89C-4DFE-9E43-850E66E4F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BF81D-9AA3-4140-A70C-35BBEA7D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7012-E095-4C34-A67E-970E41FBE3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9863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C7083-795A-4292-B433-76B7517B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48A2-2510-4866-9F01-7EA8FECBF7B3}" type="datetimeFigureOut">
              <a:rPr lang="en-NL" smtClean="0"/>
              <a:t>15/07/2021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90132-8CD0-4BC4-AC06-CE58186F0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C9504-DD55-4861-B851-98F72130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7012-E095-4C34-A67E-970E41FBE3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676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92BF-FD5D-41CF-8F46-6296C65DC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2FB5-6B3F-4975-B79A-7BAB53C56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138DF-7714-4486-970A-70E24A4C5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97718-5530-4E51-8B1D-9E9A3A7D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48A2-2510-4866-9F01-7EA8FECBF7B3}" type="datetimeFigureOut">
              <a:rPr lang="en-NL" smtClean="0"/>
              <a:t>15/07/2021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8AD7C-2E8F-4009-BC42-5E1B3D32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D76B6-AEA1-4D6C-AEC9-E1B90DB4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7012-E095-4C34-A67E-970E41FBE3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9418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0E3F-3095-4FD2-809D-8BC9F8DF1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6D512-B967-45A8-B63A-E96B94B1E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FCF40-769D-4442-9BA1-81F901FF0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E7588-8096-4D1B-AD08-7C90943A6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48A2-2510-4866-9F01-7EA8FECBF7B3}" type="datetimeFigureOut">
              <a:rPr lang="en-NL" smtClean="0"/>
              <a:t>15/07/2021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F2CA9-F7EB-4955-8434-9719AAB9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35963-7F1C-414B-9C00-BF633F0A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7012-E095-4C34-A67E-970E41FBE3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711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7438E8-8172-4D44-B3CB-D51891395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3A21B-A16C-4846-9981-E90FB91C8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808C0-8DE1-4198-9FAF-BCDAD1AF4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448A2-2510-4866-9F01-7EA8FECBF7B3}" type="datetimeFigureOut">
              <a:rPr lang="en-NL" smtClean="0"/>
              <a:t>15/07/2021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D48C4-C951-41D4-87C3-A722304B7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9E32A-44BC-417E-9EB4-8625B30A2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A7012-E095-4C34-A67E-970E41FBE3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386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5D92-933A-4EA8-91E2-9E6287C1D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0BD5E-6DC9-4539-B79E-565A20AD0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79DAC0F-9A11-4A51-9E9F-D66FFD2FE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936" y="320581"/>
            <a:ext cx="6477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761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0909-0E3A-4513-9DDC-4986A75D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884F3-A28D-4C86-993E-C06E40663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8CC93-1844-43DE-BB65-8746B3545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8" y="0"/>
            <a:ext cx="118545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773D-667B-4703-9492-F34BB2DCE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4B3-F54B-421A-B7A3-102F160E8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F3F87-8077-4DB0-9FB5-691357DCA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466725"/>
            <a:ext cx="87058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3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28BD-93C5-49F6-8E69-CADC5751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1BB96-2864-4376-AD5F-B815AC14C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85D00-7BAC-42C4-9DF6-A725EE893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63" y="0"/>
            <a:ext cx="11324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00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E57B-4769-47A9-A2E0-67E79F31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84B5-A7B6-435F-B7DB-F0B79E5F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F9EE0-4AA9-4E04-BB2D-11AFAE77E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347"/>
            <a:ext cx="12192000" cy="403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54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27ED-D768-41AC-97E0-1993D5FC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FE3C0-D4F8-4C49-9384-9C0184CD0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23CB0-9CB3-4E66-816A-81303EDC4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6996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CDA0F9-2B23-450C-A0C7-4A0B8309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274" y="0"/>
            <a:ext cx="6186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78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D726-AB70-47F5-B280-D8ED365A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F09E2-BAA5-45E7-9ABC-9C9B1A1CC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D5071-BC57-40AC-8C31-AEB854A9A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471612"/>
            <a:ext cx="77343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58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197F-977B-42E7-BE69-9B71B33E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Element-wise</a:t>
            </a:r>
            <a:br>
              <a:rPr lang="en-US" dirty="0"/>
            </a:br>
            <a:r>
              <a:rPr lang="en-US" dirty="0"/>
              <a:t>trigonometric methods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C20CB-2C38-4633-9128-E8B68349E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4CD9D-A363-4200-BB39-9C2557DB3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514" y="0"/>
            <a:ext cx="5827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79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1371-577D-46E7-B84C-17DF867F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B12E9-6498-430B-A643-6AE4C5275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C555B-0D8C-4F9C-9996-88F7E221E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626" y="0"/>
            <a:ext cx="7454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87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A6CB-332A-456A-9855-D6C0C4D9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7F38D-1BB7-422A-845E-F6799797C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F373C-A54B-4AF3-B565-28D02F83A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286" y="0"/>
            <a:ext cx="588759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0B0DE3-676C-4F1D-AD3F-067D7FC38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730250"/>
            <a:ext cx="5648325" cy="1095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B9B38B-5876-4DE6-AB55-E8904D018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8" y="4692034"/>
            <a:ext cx="5959715" cy="143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02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5136-A3EA-4D80-8F3C-99866AEF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965C-3881-4023-BCC2-7087A7318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626" y="2303127"/>
            <a:ext cx="4613174" cy="4351338"/>
          </a:xfrm>
        </p:spPr>
        <p:txBody>
          <a:bodyPr>
            <a:normAutofit/>
          </a:bodyPr>
          <a:lstStyle/>
          <a:p>
            <a:r>
              <a:rPr lang="en-US" sz="2000" dirty="0"/>
              <a:t>Import math, </a:t>
            </a:r>
            <a:r>
              <a:rPr lang="en-US" sz="2000" dirty="0" err="1"/>
              <a:t>numpy</a:t>
            </a:r>
            <a:r>
              <a:rPr lang="en-US" sz="2000" dirty="0"/>
              <a:t>, </a:t>
            </a:r>
            <a:r>
              <a:rPr lang="en-US" sz="2000" dirty="0" err="1"/>
              <a:t>timeit</a:t>
            </a:r>
            <a:endParaRPr lang="en-US" sz="2000" dirty="0"/>
          </a:p>
          <a:p>
            <a:r>
              <a:rPr lang="en-US" sz="2000" dirty="0"/>
              <a:t>Calculate for leg=range(1,101)</a:t>
            </a:r>
          </a:p>
          <a:p>
            <a:r>
              <a:rPr lang="en-US" sz="2000" dirty="0"/>
              <a:t>Use a list hypotenuses = [] and append the values</a:t>
            </a:r>
          </a:p>
          <a:p>
            <a:r>
              <a:rPr lang="en-US" sz="2000" dirty="0"/>
              <a:t>Print them</a:t>
            </a:r>
          </a:p>
          <a:p>
            <a:endParaRPr lang="en-US" sz="2000" dirty="0"/>
          </a:p>
          <a:p>
            <a:r>
              <a:rPr lang="en-US" sz="2000" dirty="0"/>
              <a:t>Calculate with </a:t>
            </a:r>
            <a:r>
              <a:rPr lang="en-US" sz="2000" dirty="0" err="1"/>
              <a:t>numpy</a:t>
            </a:r>
            <a:endParaRPr lang="en-US" sz="2000" dirty="0"/>
          </a:p>
          <a:p>
            <a:r>
              <a:rPr lang="en-US" sz="2000" dirty="0"/>
              <a:t>Make the legs with </a:t>
            </a:r>
            <a:r>
              <a:rPr lang="en-US" sz="2000" dirty="0" err="1"/>
              <a:t>np.arange</a:t>
            </a:r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dirty="0" err="1"/>
              <a:t>np.hypot</a:t>
            </a:r>
            <a:r>
              <a:rPr lang="en-US" sz="2000" dirty="0"/>
              <a:t> to calculate</a:t>
            </a:r>
          </a:p>
          <a:p>
            <a:endParaRPr lang="en-US" sz="2000" dirty="0"/>
          </a:p>
          <a:p>
            <a:r>
              <a:rPr lang="en-US" sz="2000" dirty="0"/>
              <a:t>Check difference with </a:t>
            </a:r>
            <a:r>
              <a:rPr lang="en-US" sz="2000" dirty="0" err="1"/>
              <a:t>timeit</a:t>
            </a:r>
            <a:endParaRPr lang="en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1D7685-4925-4516-BBC1-2CAF3A7CB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4062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423FD8-1F29-4962-8DA7-DBC375F83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458" y="60492"/>
            <a:ext cx="5109984" cy="2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6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ED0E-4A3B-4EBB-889F-67CF5F2B7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F833D-E919-4F27-8907-B143A5FDCA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F5D1EC0-19B5-42A3-A48B-332020A2A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12192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47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2BBF-D7CB-4843-B7BD-6EE75B9D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2AA42-3643-459D-9C62-E6932A784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C3574-58A3-474B-ACDC-4F60EB336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400050"/>
            <a:ext cx="79629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76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26D9-3249-4A8C-9A14-D8D8A753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EA343-67FD-4785-AECD-9A0968614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D1778-62A5-4ACE-830D-3B2D88C75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90487"/>
            <a:ext cx="508635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08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3D8F-6822-4874-9D29-4FD31267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Arrays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26703-AF28-4122-AFFA-BBC7F05AC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61A16-081B-4CFF-8C08-4BED9594D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6581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74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855C-73A8-4BD8-8BED-D5D24123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3486B-AC14-4D9D-9BD6-899F01AB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F056DF-174A-44CF-9479-34414674C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205" y="0"/>
            <a:ext cx="6661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11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59F1-6891-44D0-9E5E-3F63138D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F433C-CEAE-41FF-B55F-08CF2F87C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3B8CB0-8942-425E-A3DC-E0CF853CC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585" y="0"/>
            <a:ext cx="6580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48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3354-CC5E-4D74-BA65-0E79A1C9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5B573-C828-4388-BE59-AD4C92369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1BCE6E-C0DA-4234-ADA3-258A3715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9724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46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CAD0-CB84-4571-B2AE-07AE8D9F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85EF6-6CEE-4EBF-81D3-8BF4DF2F8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998D6-D595-42BF-944C-46162FDFB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171450"/>
            <a:ext cx="787717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66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723D-5D7D-405B-A9E2-1F9CEF37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F9639-B5DC-4E85-8686-8FED7F708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090B7-D75A-4F27-89C8-EB0EF555E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0361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8F5EB1-C7BB-4D7C-8001-A6BC52955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068627"/>
            <a:ext cx="6096000" cy="178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91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C845-002D-4C8B-976A-146BBD12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6C23-606C-402E-A138-C9F8BF12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9C51A-7CD1-415A-9CD4-2E46B2A77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04787"/>
            <a:ext cx="7620000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71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58A5-49A6-45B8-9D6F-74CC292C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E6CD-31C9-4BF4-BD1E-044E0B69F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32070-6DB4-4E12-B3C1-129C1D54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514" y="0"/>
            <a:ext cx="91189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8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E28B-7E53-4332-8F05-FD9DD1FE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numpy</a:t>
            </a:r>
            <a:r>
              <a:rPr lang="en-US" dirty="0"/>
              <a:t>, pandas </a:t>
            </a:r>
            <a:r>
              <a:rPr lang="en-US" dirty="0" err="1"/>
              <a:t>etc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99FE5-9013-4E6E-A7F6-072BBAE3A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–m pip install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python –m pip install pandas</a:t>
            </a:r>
          </a:p>
          <a:p>
            <a:r>
              <a:rPr lang="en-US" dirty="0"/>
              <a:t>python –m pip install matplotlib</a:t>
            </a:r>
          </a:p>
          <a:p>
            <a:endParaRPr lang="en-US" dirty="0"/>
          </a:p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DE382-051A-44FB-98A4-B0A7B93D0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2815548" cy="68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AAFE-F914-49D8-9CA0-2A5D86B1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4F402-0A27-4F58-8271-235DD43DB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781B3-01DD-454F-A416-5086943A4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0487"/>
            <a:ext cx="1066800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28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A9B1-F575-4F33-B127-F87C8D35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7A342-00F4-4F67-99BD-9D28240F1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5E37B-3562-40A2-B558-1FC543CAD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457825" cy="476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E28A8C-4F74-4C65-A9E8-35B5AF181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02" y="933612"/>
            <a:ext cx="9037756" cy="592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01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E903-E9F3-4473-809E-A539D14E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83D8A-146B-4D3E-8B06-820705079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90D2DE-1659-4FCC-9F46-4082487A6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46" y="1108953"/>
            <a:ext cx="10847840" cy="453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6842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771B-4321-4438-A2F8-1AAA230C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  <a:endParaRPr lang="en-N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579561-E8D9-4B46-9A61-A34ABD36D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l-NL" dirty="0"/>
              <a:t>https://www.w3schools.com/python/pandas/pandas_dataframes.asp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55290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AFC50-B0EA-4A03-8509-0ED12860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49AED-4111-4257-B14E-DD88D16DC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4704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80E5-93A8-4A75-8090-FA4871A4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3028A-9E14-48AA-B7BC-3EBF85339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974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9FB0-A26B-4BF2-BF1F-E48E37EB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485FE-C10B-4568-BC89-30E598559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7B654-A731-4331-947E-3F8F0BAD3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954496" cy="2631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7BFBB0-42C4-4725-BFD7-AAD69EF35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38738"/>
            <a:ext cx="59055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0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A12B-D95D-4DD6-8769-EB4948C3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1B59A-8577-4816-AC0C-B2060A99C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03593-2C1B-421F-8BC7-E33EDE920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8" y="0"/>
            <a:ext cx="11783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4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2730-B2C9-4502-8D0F-491E3094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0FA2B-C2DE-49DB-86C4-08226F9A2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6B24C-F0D0-4F56-BB96-144E8D01D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72" y="0"/>
            <a:ext cx="112528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7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E95D-7CDC-44EC-8A18-D7773439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43841-4223-44DC-963A-0B8B0873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61811-E457-4F1B-94FC-839697075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77" y="0"/>
            <a:ext cx="116280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6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E28C-C7E7-4682-8EC2-CDD91F797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93C27-B883-4D05-A76E-3B6A8909A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FE2FA-57E0-49C1-A2FC-71AE8A27E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369" y="0"/>
            <a:ext cx="9425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71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17AC-242B-4EBD-B374-B7429469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1FAAF-EC98-4483-9F6E-7FD25F6F8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B52D1-3054-413C-8AB2-B330957F5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3421"/>
            <a:ext cx="7223961" cy="361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94</Words>
  <Application>Microsoft Office PowerPoint</Application>
  <PresentationFormat>Widescreen</PresentationFormat>
  <Paragraphs>19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Installing numpy, pandas etc</vt:lpstr>
      <vt:lpstr>NumPy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Element-wise trigonometric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Multi-Dimensional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PANDAS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biesheuvel</dc:creator>
  <cp:lastModifiedBy>patrick biesheuvel</cp:lastModifiedBy>
  <cp:revision>3</cp:revision>
  <dcterms:created xsi:type="dcterms:W3CDTF">2021-07-14T12:57:47Z</dcterms:created>
  <dcterms:modified xsi:type="dcterms:W3CDTF">2021-07-15T12:15:46Z</dcterms:modified>
</cp:coreProperties>
</file>