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90" r:id="rId5"/>
    <p:sldId id="257" r:id="rId6"/>
    <p:sldId id="258" r:id="rId7"/>
    <p:sldId id="259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12D8-20AE-4720-C40F-7042D9151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52271-1BF4-699D-C30B-74408F37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9F1F-8045-4CAA-25D2-011C781F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5C89-6C1B-5A7E-FFDA-350CD6FA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19AB-542F-5A72-77E1-23D10FC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3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2942-F88D-8B08-259A-33E51500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8B89E-18F6-FBF3-C820-F7DE9BC0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A7F9-8BBC-E2DD-C0DD-BDFA9177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13C6-DF76-809E-6817-587FD5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089F-960B-A088-91C9-09B10BDC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27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E66CF-BDF8-AA0F-E6BE-A94F89FA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A601C-6A10-9066-15BE-35513AA1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4528-A216-F044-E20D-9C7C6361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F2EE-7FE0-6E1A-938F-53F7C0F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6793-6036-31A6-F08A-56282D8D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17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BC78-BA87-1F9A-2E9B-DA44B95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6BF2-E85B-2475-8EAB-23477FAB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1AE4-D7CA-C004-D922-FE760A3A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81C7-D632-D963-272C-2518AA59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D007-4212-9F6C-BEBF-FFD66498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60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1051-9252-D813-6164-9B466370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50CBB-DAD0-1164-2C14-E1641095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7A06-3859-98A3-8CBE-5C2A225F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927F1-A918-080A-B115-33A50D1E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0FE5-DEA4-FC25-3FE9-1279362C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175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CCEB-D2EE-59EE-3105-7B34FCBF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8871-7FD8-39B1-EBC2-D099D3E8C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7FD78-43F6-34DB-A146-52E19A20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CA62-3C0D-B6FC-A971-29836027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20FF-9D47-897A-9BFD-ED172CB5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CD8B-6C62-B33D-2130-4140CF63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9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B84-1192-06B1-657B-599DB993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AEED-37FE-9D17-9208-E8159397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F4B9C-C1D0-4787-F87B-797937D1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5FF81-09A9-9F40-AA41-9971DC65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9EDA9-F271-9C7F-CA97-09DBFCDB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C564-266D-C166-B69D-B288A87A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C206B-CB61-805C-5B28-507F1ED8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F03D5-3D09-8181-8124-D0C04353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96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889E-0687-E3D7-556E-80164A3C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1C91C-CDE3-E325-68B5-E5DEEE9B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DD95E-C430-0058-F5A9-CF2FC4E5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97471-E8A6-E6D4-F9A3-6DFCE63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4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F9E6-1E0A-3293-F032-FEEB812A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53702-FBAF-9609-7C19-649DC6AB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DECC1-CFA1-F8AC-8A74-C72E4D96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8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6EA6-6320-CD5F-437F-F7C4E393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EFF6-07BE-3422-A6E7-C2DAE148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4633-0337-CAC9-9801-53436E68C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2DCD-9938-3D4C-5B02-8ACF8542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27DA-A583-569B-0EF8-ABFEFC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8609-2D84-F8B3-D1EB-E473230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1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FD7D-4052-E417-31FD-B4B22D0B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663E1-8FA8-89F3-3956-770A51F4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303F-2E04-59DC-A540-8860CC7B3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6BCD-4C63-3E5E-F45B-856E33FD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998F-6FC6-07DD-C6DF-AF3B432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1F9B-C551-1D96-9703-03D17BAB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1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E7B87-E24B-EAD4-245A-9BCC329B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39D3-8A93-1E8D-F2C1-6853F44D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1F5E-D258-7093-0BAE-91E53297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471B-905C-4A56-BB8F-02086FA9500D}" type="datetimeFigureOut">
              <a:rPr lang="en-NL" smtClean="0"/>
              <a:t>06/02/2024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8582-09EC-2085-1030-C746EC5EF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7B1B-CC89-2876-44E9-EBA994EC2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54A1-6018-4821-B094-32492AD34D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08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8045-9C2B-67D2-D8CD-0E06F315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B5D66-20BB-6904-9D1E-A2E40630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055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17AC-242B-4EBD-B374-B7429469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AAF-EC98-4483-9F6E-7FD25F6F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52D1-3054-413C-8AB2-B330957F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421"/>
            <a:ext cx="7223961" cy="361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909-0E3A-4513-9DDC-4986A75D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84F3-A28D-4C86-993E-C06E4066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8CC93-1844-43DE-BB65-8746B354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0"/>
            <a:ext cx="11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73D-667B-4703-9492-F34BB2DC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4B3-F54B-421A-B7A3-102F160E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3F87-8077-4DB0-9FB5-691357DC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66725"/>
            <a:ext cx="8705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28BD-93C5-49F6-8E69-CADC575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BB96-2864-4376-AD5F-B815AC14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85D00-7BAC-42C4-9DF6-A725EE89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" y="0"/>
            <a:ext cx="11324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E57B-4769-47A9-A2E0-67E79F31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4B5-A7B6-435F-B7DB-F0B79E5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F9EE0-4AA9-4E04-BB2D-11AFAE77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347"/>
            <a:ext cx="12192000" cy="40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27ED-D768-41AC-97E0-1993D5FC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E3C0-D4F8-4C49-9384-9C0184CD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23CB0-9CB3-4E66-816A-81303EDC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9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DA0F9-2B23-450C-A0C7-4A0B8309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274" y="0"/>
            <a:ext cx="6186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D726-AB70-47F5-B280-D8ED365A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09E2-BAA5-45E7-9ABC-9C9B1A1C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5071-BC57-40AC-8C31-AEB854A9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71612"/>
            <a:ext cx="7734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197F-977B-42E7-BE69-9B71B33E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</a:t>
            </a:r>
            <a:br>
              <a:rPr lang="en-US" dirty="0"/>
            </a:br>
            <a:r>
              <a:rPr lang="en-US" dirty="0"/>
              <a:t>trigonometric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20CB-2C38-4633-9128-E8B68349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4CD9D-A363-4200-BB39-9C2557DB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514" y="0"/>
            <a:ext cx="582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1371-577D-46E7-B84C-17DF867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12E9-6498-430B-A643-6AE4C527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555B-0D8C-4F9C-9996-88F7E221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26" y="0"/>
            <a:ext cx="74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6CB-332A-456A-9855-D6C0C4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F38D-1BB7-422A-845E-F6799797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F373C-A54B-4AF3-B565-28D02F83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86" y="0"/>
            <a:ext cx="588759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B0DE3-676C-4F1D-AD3F-067D7FC3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730250"/>
            <a:ext cx="5648325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9B38B-5876-4DE6-AB55-E8904D01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" y="4692034"/>
            <a:ext cx="5959715" cy="1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5D92-933A-4EA8-91E2-9E6287C1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BD5E-6DC9-4539-B79E-565A20AD0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9DAC0F-9A11-4A51-9E9F-D66FFD2F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36" y="320581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6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136-A3EA-4D80-8F3C-99866AEF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965C-3881-4023-BCC2-7087A731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626" y="2303127"/>
            <a:ext cx="461317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Import math,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timeit</a:t>
            </a:r>
            <a:endParaRPr lang="en-US" sz="2000" dirty="0"/>
          </a:p>
          <a:p>
            <a:r>
              <a:rPr lang="en-US" sz="2000" dirty="0"/>
              <a:t>Calculate for leg=range(1,101)</a:t>
            </a:r>
          </a:p>
          <a:p>
            <a:r>
              <a:rPr lang="en-US" sz="2000" dirty="0"/>
              <a:t>Use a list hypotenuses = [] and append the values</a:t>
            </a:r>
          </a:p>
          <a:p>
            <a:r>
              <a:rPr lang="en-US" sz="2000" dirty="0"/>
              <a:t>Print them</a:t>
            </a:r>
          </a:p>
          <a:p>
            <a:endParaRPr lang="en-US" sz="2000" dirty="0"/>
          </a:p>
          <a:p>
            <a:r>
              <a:rPr lang="en-US" sz="2000" dirty="0"/>
              <a:t>Calculate with </a:t>
            </a:r>
            <a:r>
              <a:rPr lang="en-US" sz="2000" dirty="0" err="1"/>
              <a:t>numpy</a:t>
            </a:r>
            <a:endParaRPr lang="en-US" sz="2000" dirty="0"/>
          </a:p>
          <a:p>
            <a:r>
              <a:rPr lang="en-US" sz="2000" dirty="0"/>
              <a:t>Make the legs with </a:t>
            </a:r>
            <a:r>
              <a:rPr lang="en-US" sz="2000" dirty="0" err="1"/>
              <a:t>np.arange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np.hypot</a:t>
            </a:r>
            <a:r>
              <a:rPr lang="en-US" sz="2000" dirty="0"/>
              <a:t> to calculate</a:t>
            </a:r>
          </a:p>
          <a:p>
            <a:endParaRPr lang="en-US" sz="2000" dirty="0"/>
          </a:p>
          <a:p>
            <a:r>
              <a:rPr lang="en-US" sz="2000" dirty="0"/>
              <a:t>Check difference with </a:t>
            </a:r>
            <a:r>
              <a:rPr lang="en-US" sz="2000" dirty="0" err="1"/>
              <a:t>timeit</a:t>
            </a: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7685-4925-4516-BBC1-2CAF3A7C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06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23FD8-1F29-4962-8DA7-DBC375F8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8" y="60492"/>
            <a:ext cx="5109984" cy="2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2BBF-D7CB-4843-B7BD-6EE75B9D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AA42-3643-459D-9C62-E6932A78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C3574-58A3-474B-ACDC-4F60EB33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400050"/>
            <a:ext cx="7962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ED0E-4A3B-4EBB-889F-67CF5F2B7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F833D-E919-4F27-8907-B143A5FDC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5D1EC0-19B5-42A3-A48B-332020A2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28B-7E53-4332-8F05-FD9DD1F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numpy</a:t>
            </a:r>
            <a:r>
              <a:rPr lang="en-US" dirty="0"/>
              <a:t>, pandas </a:t>
            </a:r>
            <a:r>
              <a:rPr lang="en-US" dirty="0" err="1"/>
              <a:t>etc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9FE5-9013-4E6E-A7F6-072BBAE3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–m 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python –m pip install pandas</a:t>
            </a:r>
          </a:p>
          <a:p>
            <a:r>
              <a:rPr lang="en-US" dirty="0"/>
              <a:t>python –m pip install matplotlib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DE382-051A-44FB-98A4-B0A7B93D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2815548" cy="6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FB0-A26B-4BF2-BF1F-E48E37E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85FE-C10B-4568-BC89-30E59855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7B654-A731-4331-947E-3F8F0BAD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954496" cy="263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BFBB0-42C4-4725-BFD7-AAD69EF3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8738"/>
            <a:ext cx="5905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A12B-D95D-4DD6-8769-EB4948C3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B59A-8577-4816-AC0C-B2060A99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03593-2C1B-421F-8BC7-E33EDE92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" y="0"/>
            <a:ext cx="1178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730-B2C9-4502-8D0F-491E309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FA2B-C2DE-49DB-86C4-08226F9A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6B24C-F0D0-4F56-BB96-144E8D01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2" y="0"/>
            <a:ext cx="11252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E95D-7CDC-44EC-8A18-D777343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3841-4223-44DC-963A-0B8B0873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61811-E457-4F1B-94FC-83969707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7" y="0"/>
            <a:ext cx="11628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E28C-C7E7-4682-8EC2-CDD91F79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3C27-B883-4D05-A76E-3B6A890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FE2FA-57E0-49C1-A2FC-71AE8A27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9" y="0"/>
            <a:ext cx="9425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Installing numpy, pandas etc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Element-wise trigonometric methods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1</cp:revision>
  <dcterms:created xsi:type="dcterms:W3CDTF">2024-02-06T19:09:29Z</dcterms:created>
  <dcterms:modified xsi:type="dcterms:W3CDTF">2024-02-06T19:09:34Z</dcterms:modified>
</cp:coreProperties>
</file>