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  <p:sldId id="257" r:id="rId9"/>
    <p:sldId id="258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256" autoAdjust="0"/>
  </p:normalViewPr>
  <p:slideViewPr>
    <p:cSldViewPr snapToGrid="0">
      <p:cViewPr varScale="1">
        <p:scale>
          <a:sx n="101" d="100"/>
          <a:sy n="101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353B0-3878-49AF-9547-D8478CC05EDC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DA4D0-D233-49A1-81DD-5E8D069CE8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536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/ubuntu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https://docs.docker.com/engine/install/ubuntu/#prerequisites</a:t>
            </a:r>
          </a:p>
          <a:p>
            <a:r>
              <a:rPr lang="nl-NL" dirty="0"/>
              <a:t>https://docs.docker.com/engine/install/linux-postinstall/</a:t>
            </a:r>
          </a:p>
          <a:p>
            <a:r>
              <a:rPr lang="nl-NL" dirty="0"/>
              <a:t>https://docs.docker.com/engine/install/ubuntu/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DA4D0-D233-49A1-81DD-5E8D069CE8A7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719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nl-NL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Thank you .</a:t>
            </a:r>
          </a:p>
          <a:p>
            <a:pPr algn="l"/>
            <a:r>
              <a:rPr lang="nl-NL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after installing docker ( I am following the </a:t>
            </a:r>
            <a:r>
              <a:rPr lang="nl-NL" b="0" i="0" u="none" strike="noStrike" dirty="0">
                <a:solidFill>
                  <a:srgbClr val="0079D3"/>
                </a:solidFill>
                <a:effectLst/>
                <a:latin typeface="verdana" panose="020B0604030504040204" pitchFamily="34" charset="0"/>
                <a:hlinkClick r:id="rId3"/>
              </a:rPr>
              <a:t>https://docs.docker.com/engine/install/ubuntu/</a:t>
            </a:r>
            <a:r>
              <a:rPr lang="nl-NL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)</a:t>
            </a:r>
          </a:p>
          <a:p>
            <a:pPr algn="l"/>
            <a:r>
              <a:rPr lang="nl-NL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 was able to do below step as you suggested</a:t>
            </a:r>
          </a:p>
          <a:p>
            <a:pPr algn="l"/>
            <a:r>
              <a:rPr lang="nl-NL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sudo rm /etc/containerd/config.toml</a:t>
            </a:r>
          </a:p>
          <a:p>
            <a:pPr algn="l"/>
            <a:r>
              <a:rPr lang="nl-NL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sudo systemctl restart containerd</a:t>
            </a:r>
          </a:p>
          <a:p>
            <a:pPr algn="l"/>
            <a:r>
              <a:rPr lang="nl-NL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sudo kubeadm init</a:t>
            </a:r>
          </a:p>
          <a:p>
            <a:endParaRPr lang="en-US" dirty="0"/>
          </a:p>
          <a:p>
            <a:r>
              <a:rPr lang="en-US" dirty="0" err="1"/>
              <a:t>Swapoff</a:t>
            </a:r>
            <a:r>
              <a:rPr lang="en-US" dirty="0"/>
              <a:t> -a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DA4D0-D233-49A1-81DD-5E8D069CE8A7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009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https://github.com/Mirantis/cri-dockerd/releases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DA4D0-D233-49A1-81DD-5E8D069CE8A7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3374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https://linuxize.com/post/install-rpm-packages-on-ubuntu/?utm_content=cmp-true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DA4D0-D233-49A1-81DD-5E8D069CE8A7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6206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https://kubernetes.io/docs/setup/production-environment/tools/kubeadm/install-kubeadm/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DA4D0-D233-49A1-81DD-5E8D069CE8A7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193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946BAC-1659-462B-B68D-739699A31AF6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73CB-086C-4983-9B16-B3372F2334BC}" type="slidenum">
              <a:rPr lang="en-NL" smtClean="0"/>
              <a:t>‹#›</a:t>
            </a:fld>
            <a:endParaRPr lang="en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62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BAC-1659-462B-B68D-739699A31AF6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73CB-086C-4983-9B16-B3372F2334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305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BAC-1659-462B-B68D-739699A31AF6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73CB-086C-4983-9B16-B3372F2334BC}" type="slidenum">
              <a:rPr lang="en-NL" smtClean="0"/>
              <a:t>‹#›</a:t>
            </a:fld>
            <a:endParaRPr lang="en-N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36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BAC-1659-462B-B68D-739699A31AF6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73CB-086C-4983-9B16-B3372F2334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39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BAC-1659-462B-B68D-739699A31AF6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73CB-086C-4983-9B16-B3372F2334BC}" type="slidenum">
              <a:rPr lang="en-NL" smtClean="0"/>
              <a:t>‹#›</a:t>
            </a:fld>
            <a:endParaRPr lang="en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6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BAC-1659-462B-B68D-739699A31AF6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73CB-086C-4983-9B16-B3372F2334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130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BAC-1659-462B-B68D-739699A31AF6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73CB-086C-4983-9B16-B3372F2334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12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BAC-1659-462B-B68D-739699A31AF6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73CB-086C-4983-9B16-B3372F2334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920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BAC-1659-462B-B68D-739699A31AF6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73CB-086C-4983-9B16-B3372F2334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082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BAC-1659-462B-B68D-739699A31AF6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73CB-086C-4983-9B16-B3372F2334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51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BAC-1659-462B-B68D-739699A31AF6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73CB-086C-4983-9B16-B3372F2334BC}" type="slidenum">
              <a:rPr lang="en-NL" smtClean="0"/>
              <a:t>‹#›</a:t>
            </a:fld>
            <a:endParaRPr lang="en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946BAC-1659-462B-B68D-739699A31AF6}" type="datetimeFigureOut">
              <a:rPr lang="en-NL" smtClean="0"/>
              <a:t>18/09/2023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8D73CB-086C-4983-9B16-B3372F2334BC}" type="slidenum">
              <a:rPr lang="en-NL" smtClean="0"/>
              <a:t>‹#›</a:t>
            </a:fld>
            <a:endParaRPr lang="en-N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2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FFA4-5D53-8900-5581-DAF86FA26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kubernetes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6CF0B-1B24-C995-0D59-77FF10FCE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Rode </a:t>
            </a:r>
            <a:r>
              <a:rPr lang="en-US" dirty="0" err="1"/>
              <a:t>Kruis</a:t>
            </a:r>
            <a:r>
              <a:rPr lang="en-US" dirty="0"/>
              <a:t> </a:t>
            </a:r>
            <a:r>
              <a:rPr lang="en-US" dirty="0" err="1"/>
              <a:t>Ziekenhuis</a:t>
            </a:r>
            <a:r>
              <a:rPr lang="en-US" dirty="0"/>
              <a:t> </a:t>
            </a:r>
            <a:r>
              <a:rPr lang="en-US" dirty="0" err="1"/>
              <a:t>Beverwijk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424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643B-5DA5-FB4C-8E54-BC8F96DF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704F-8A98-5AE8-847A-CC97BBFD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Update the apt package index, install </a:t>
            </a:r>
            <a:r>
              <a:rPr lang="en-US" dirty="0" err="1"/>
              <a:t>kubelet</a:t>
            </a:r>
            <a:r>
              <a:rPr lang="en-US" dirty="0"/>
              <a:t>, </a:t>
            </a:r>
            <a:r>
              <a:rPr lang="en-US" dirty="0" err="1"/>
              <a:t>kubeadm</a:t>
            </a:r>
            <a:r>
              <a:rPr lang="en-US" dirty="0"/>
              <a:t> and </a:t>
            </a:r>
            <a:r>
              <a:rPr lang="en-US" dirty="0" err="1"/>
              <a:t>kubectl</a:t>
            </a:r>
            <a:r>
              <a:rPr lang="en-US" dirty="0"/>
              <a:t>, and pin their version: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apt-get update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-y kubelet kubeadm kubectl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apt-mark hold kubelet kubeadm kubectl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9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431C-00F1-56D3-335C-38B11C49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2011-5652-0343-5C32-6CB967983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222222"/>
                </a:solidFill>
                <a:latin typeface="verdana" panose="020B0604030504040204" pitchFamily="34" charset="0"/>
              </a:rPr>
              <a:t>Swapoff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 –a</a:t>
            </a:r>
          </a:p>
          <a:p>
            <a:pPr algn="l"/>
            <a:r>
              <a:rPr lang="nl-NL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sudo rm /etc/containerd/config.toml</a:t>
            </a:r>
          </a:p>
          <a:p>
            <a:pPr algn="l"/>
            <a:r>
              <a:rPr lang="nl-NL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sudo systemctl restart containerd</a:t>
            </a:r>
          </a:p>
          <a:p>
            <a:pPr algn="l"/>
            <a:r>
              <a:rPr lang="nl-NL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sudo kubeadm init</a:t>
            </a:r>
          </a:p>
          <a:p>
            <a:pPr algn="l"/>
            <a:endParaRPr lang="nl-NL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l"/>
            <a:r>
              <a:rPr lang="nl-NL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Sudo kubeadm join ip-address --token X --discovery-token-ca ...</a:t>
            </a:r>
          </a:p>
          <a:p>
            <a:pPr algn="l"/>
            <a:endParaRPr lang="nl-NL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7695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3D8D-9E9B-2E05-C180-7EFFA7A0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A60D-3CCE-DC27-77FB-7593CC5F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094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C10A-5B41-5788-9AE8-11D1A180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cluster with </a:t>
            </a:r>
            <a:r>
              <a:rPr lang="en-US" dirty="0" err="1"/>
              <a:t>kubeadm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4F02-F254-6A19-B136-6807A6C8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603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D67C-BD17-350C-D467-49ACAAE6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container runtime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42D6-6F7D-F484-F3FF-635E7B0C3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 Set up Docker's Apt repository.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Add Docker's official GPG key: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apt-get update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ca-certificates curl gnupg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sudo install -m 0755 -d /etc/apt/keyrings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curl -fsSL https://download.docker.com/linux/ubuntu/gpg | sudo gpg --dearmor -o /etc/apt/keyrings/docker.gpg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sudo chmod a+r /etc/apt/keyrings/docker.gpg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15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46A5-069B-BC58-77CE-7A1E3044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E413-045B-2941-D971-0966D165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Add the repository to Apt sources: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\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"deb [arch="$(dpkg --print-architecture)" signed-by=/etc/apt/keyrings/docker.gpg] https://download.docker.com/linux/ubuntu \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"$(. /etc/os-release &amp;&amp; echo "$VERSION_CODENAME")" stable" | \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sudo tee /etc/apt/sources.list.d/docker.list &gt; /dev/null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sudo apt-get update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4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06B6-5577-FE82-4B14-8C5193EB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255D-9672-EBAD-1EFB-D12D623B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docker packages: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docker-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docker-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-cli containerd.io docker-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-plugin docker-compose-plugin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Verify that the installation is successful by running: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sudo docker run hello-world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3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87EA-F58E-985B-8B24-CF373298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CRI-</a:t>
            </a:r>
            <a:r>
              <a:rPr lang="en-US" dirty="0" err="1"/>
              <a:t>dockerd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809B-AB71-E7B8-E373-AE3E2CF1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https://github.com/Mirantis/cri-dockerd/releases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159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1C96-06A9-1617-510F-4E65E45E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353A-6852-E139-2B8D-026B0669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60F11-C00A-FACC-9A85-5296ED356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1724025"/>
            <a:ext cx="72104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0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971F-A4B9-B349-6B74-B15EC71C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kubeadm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2EFCE-D134-AFF3-8CCA-5397243A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Update the apt package index and install packages needed to use the Kubernetes apt repository:</a:t>
            </a:r>
          </a:p>
          <a:p>
            <a:endParaRPr lang="en-US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apt-transport-https may be a dummy package; if so, you can skip that package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-y apt-transport-https ca-certificates curl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4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0656-3BF9-7525-F4FA-C1EB3F7C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7BD1-C448-6502-0905-66038FBE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 Download the public signing key for the Kubernetes package repositories. The same signing key is used for all repositories so you can disregard the version in the URL: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curl -fsSL https://pkgs.k8s.io/core:/stable:/v1.28/deb/Release.key | sudo gpg --dearmor -o /etc/apt/keyrings/kubernetes-apt-keyring.gpg</a:t>
            </a:r>
          </a:p>
          <a:p>
            <a:r>
              <a:rPr lang="en-US" dirty="0"/>
              <a:t>3. Add the appropriate Kubernetes apt repository: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This overwrites any existing configuration in /etc/apt/sources.list.d/kubernetes.list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'deb [signed-by=/etc/apt/keyrings/kubernetes-apt-keyring.gpg] https://pkgs.k8s.io/core:/stable:/v1.28/deb/ /' | sudo tee /etc/apt/sources.list.d/kubernetes.list</a:t>
            </a:r>
          </a:p>
        </p:txBody>
      </p:sp>
    </p:spTree>
    <p:extLst>
      <p:ext uri="{BB962C8B-B14F-4D97-AF65-F5344CB8AC3E}">
        <p14:creationId xmlns:p14="http://schemas.microsoft.com/office/powerpoint/2010/main" val="2860439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942</TotalTime>
  <Words>636</Words>
  <Application>Microsoft Office PowerPoint</Application>
  <PresentationFormat>Widescreen</PresentationFormat>
  <Paragraphs>65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Tw Cen MT</vt:lpstr>
      <vt:lpstr>Tw Cen MT Condensed</vt:lpstr>
      <vt:lpstr>Verdana</vt:lpstr>
      <vt:lpstr>Wingdings 3</vt:lpstr>
      <vt:lpstr>Integral</vt:lpstr>
      <vt:lpstr>Installing kubernetes</vt:lpstr>
      <vt:lpstr>Bootstrapping cluster with kubeadm</vt:lpstr>
      <vt:lpstr>Installing container runtime</vt:lpstr>
      <vt:lpstr>PowerPoint Presentation</vt:lpstr>
      <vt:lpstr>PowerPoint Presentation</vt:lpstr>
      <vt:lpstr>CRI-dockerd</vt:lpstr>
      <vt:lpstr>PowerPoint Presentation</vt:lpstr>
      <vt:lpstr>Installing kubeadm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kubernetes</dc:title>
  <dc:creator>patrick biesheuvel</dc:creator>
  <cp:lastModifiedBy>patrick biesheuvel</cp:lastModifiedBy>
  <cp:revision>2</cp:revision>
  <dcterms:created xsi:type="dcterms:W3CDTF">2023-09-18T12:31:41Z</dcterms:created>
  <dcterms:modified xsi:type="dcterms:W3CDTF">2023-09-19T04:14:31Z</dcterms:modified>
</cp:coreProperties>
</file>