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5071-9853-D641-B714-E758B0F8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4C630-3C52-A747-8DA1-6A5D2830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58E8-91E0-8341-8426-4F4A159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EE06-A211-D943-8CA2-A05BCC0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DDAB-F8D5-4A4C-817C-10DBA11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E8F8-0E42-9F48-B65A-5F44079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F42C-9B10-6F48-8DB1-2209266B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00E6-17D4-5949-8CDB-EEC3D76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591C-F59C-0346-AFA3-50F2FEB9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5213-4993-EF42-9559-97484EE5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E5113-C3B6-EE40-BA2A-CC90559F3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388E-1FF2-A643-AC79-0CD8173F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8634-CC99-194F-8EB6-5F4179F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3708-F66C-0543-9143-14718950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C080-AC8C-D04D-917C-B58AA474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3C7-8CF6-3F4C-8A84-8E96A7D1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44E8-4E85-8946-A570-E7FC867D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7659-410E-4845-ACBD-A4751E3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743-071B-AC4B-A05F-D690B71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71E1-11FF-484E-9CCD-8228C50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634-C976-7643-85CD-7F40B58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9650-980E-8942-A579-28816C1B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E673-794C-1C43-A4B6-C7335EB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4B5-3406-3C45-B822-47DC3FD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9FE2-D646-7648-B9DB-8F3B4D86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3EAE-E30E-C44D-AFCB-93D7C59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5275-635B-E748-ACDC-93FF1AA8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2707-6A42-DF4F-A54F-0F52F8FF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F2D00-4EBC-AF48-AF6A-22CD922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1049-37A1-6545-95FD-52CB4BB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FB58-11D5-514A-9AF2-17AF5322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7DD6-3B7D-AC4E-9A79-F25CF1CD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7337-7DA6-2642-94F6-0A0A1EBA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4B44-0842-8143-BA6A-8486A8D7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CFEC2-8A8E-F342-9901-A639A0D0B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0FF18-C611-C74E-ABE0-8AB7B4700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20B4-BE3C-3546-8594-E86DD7D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F4343-38A6-EE4D-9403-7DD0FF16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ABCFB-ED6E-A348-8C13-EF9F839F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BEA-E80D-3D47-A66E-308D6B7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2A6C7-9BC9-1649-8AE3-E751B183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15F1-CA96-DC43-B8CA-0F03A30D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954F-A6AF-0641-9742-B8C382A1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10EA6-ED9E-E840-A9EA-20A7C758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A571E-D1C5-DC4B-91AF-8CC8CCBA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B802-F2E4-B247-824E-1CB9D6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52C-CAAA-1D42-A1F3-55AB96D0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F430-E92C-634A-B436-D256202C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48741-89DC-ED45-A89F-17974785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5C59-EBC1-E341-ADDF-0F42C5B3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7F6D-B0EA-4E45-939C-05A9FD3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043E-33CC-4E4E-B81F-55CB9C50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238-6F2F-0D40-B971-724354A5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8F717-39AA-F541-A653-232A523E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D0885-3C8E-7C46-B03D-CEC8BE91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CEED-6127-F846-B2DB-79BEEE55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3247B-5583-2941-94FE-6E3AA0AA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11FF-057C-4047-A88D-67340494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40E2D-B45E-4C48-AE56-05CB7615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59AE-2AB6-7742-B761-1FCD8D71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ADF8-947D-274A-909B-EA259FB5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03B5-9466-D943-85A6-7B5DD8B3307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53C6-0D07-854B-8703-02C95E0B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6F68-C3A3-B74D-94FC-E44A17AB2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3450-3197-2345-9F42-2CB78CEB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B409-5676-A945-B949-C4A495EF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7" y="6820"/>
            <a:ext cx="10213907" cy="78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BB7FB-52F4-F946-A235-D2CD6AFD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912" y="100023"/>
            <a:ext cx="8616176" cy="6657955"/>
          </a:xfrm>
        </p:spPr>
      </p:pic>
    </p:spTree>
    <p:extLst>
      <p:ext uri="{BB962C8B-B14F-4D97-AF65-F5344CB8AC3E}">
        <p14:creationId xmlns:p14="http://schemas.microsoft.com/office/powerpoint/2010/main" val="2738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0EBA5C-7583-B74F-8411-72ED8EF1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37934-B377-C54E-B119-A8A23A7979F9}"/>
              </a:ext>
            </a:extLst>
          </p:cNvPr>
          <p:cNvSpPr txBox="1"/>
          <p:nvPr/>
        </p:nvSpPr>
        <p:spPr>
          <a:xfrm>
            <a:off x="1706139" y="2029523"/>
            <a:ext cx="1362312" cy="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D5CB8-FF0D-C444-B9AA-0A8D5226EE8F}"/>
              </a:ext>
            </a:extLst>
          </p:cNvPr>
          <p:cNvSpPr txBox="1"/>
          <p:nvPr/>
        </p:nvSpPr>
        <p:spPr>
          <a:xfrm>
            <a:off x="3192970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D2F8-6547-1E4F-A8A6-2BBA4CFAB531}"/>
              </a:ext>
            </a:extLst>
          </p:cNvPr>
          <p:cNvSpPr txBox="1"/>
          <p:nvPr/>
        </p:nvSpPr>
        <p:spPr>
          <a:xfrm>
            <a:off x="4668650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94063-2067-4948-B0F6-D310B0A83537}"/>
              </a:ext>
            </a:extLst>
          </p:cNvPr>
          <p:cNvSpPr txBox="1"/>
          <p:nvPr/>
        </p:nvSpPr>
        <p:spPr>
          <a:xfrm>
            <a:off x="6153617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C2E64-7725-154A-9CE4-680FA12DDC5A}"/>
              </a:ext>
            </a:extLst>
          </p:cNvPr>
          <p:cNvSpPr txBox="1"/>
          <p:nvPr/>
        </p:nvSpPr>
        <p:spPr>
          <a:xfrm>
            <a:off x="7638584" y="1795349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DFB30-591E-DE4E-B51F-10BFDA8BB17F}"/>
              </a:ext>
            </a:extLst>
          </p:cNvPr>
          <p:cNvSpPr txBox="1"/>
          <p:nvPr/>
        </p:nvSpPr>
        <p:spPr>
          <a:xfrm>
            <a:off x="9125415" y="1795348"/>
            <a:ext cx="1371598" cy="84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2428E-5FA9-4743-8FA2-76206FD54678}"/>
              </a:ext>
            </a:extLst>
          </p:cNvPr>
          <p:cNvSpPr txBox="1"/>
          <p:nvPr/>
        </p:nvSpPr>
        <p:spPr>
          <a:xfrm>
            <a:off x="1706138" y="3033578"/>
            <a:ext cx="1377177" cy="180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27CB8-CDDB-514E-89CA-A8628D5097D0}"/>
              </a:ext>
            </a:extLst>
          </p:cNvPr>
          <p:cNvSpPr txBox="1"/>
          <p:nvPr/>
        </p:nvSpPr>
        <p:spPr>
          <a:xfrm>
            <a:off x="3192970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64A2F-D7E6-6549-836B-5EC8896154C7}"/>
              </a:ext>
            </a:extLst>
          </p:cNvPr>
          <p:cNvSpPr txBox="1"/>
          <p:nvPr/>
        </p:nvSpPr>
        <p:spPr>
          <a:xfrm>
            <a:off x="4668649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E6F52-C47A-8344-A352-65BDBA37126B}"/>
              </a:ext>
            </a:extLst>
          </p:cNvPr>
          <p:cNvSpPr txBox="1"/>
          <p:nvPr/>
        </p:nvSpPr>
        <p:spPr>
          <a:xfrm>
            <a:off x="6149902" y="2826841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5EEF5-1743-E243-BF90-27B54D235686}"/>
              </a:ext>
            </a:extLst>
          </p:cNvPr>
          <p:cNvSpPr txBox="1"/>
          <p:nvPr/>
        </p:nvSpPr>
        <p:spPr>
          <a:xfrm>
            <a:off x="7638584" y="2820823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47D48-03ED-4042-BE4F-16DD41C4F17B}"/>
              </a:ext>
            </a:extLst>
          </p:cNvPr>
          <p:cNvSpPr txBox="1"/>
          <p:nvPr/>
        </p:nvSpPr>
        <p:spPr>
          <a:xfrm>
            <a:off x="9125415" y="2814805"/>
            <a:ext cx="1371598" cy="2028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AA759-D356-BE43-A240-2C5243147F41}"/>
              </a:ext>
            </a:extLst>
          </p:cNvPr>
          <p:cNvSpPr txBox="1"/>
          <p:nvPr/>
        </p:nvSpPr>
        <p:spPr>
          <a:xfrm>
            <a:off x="1706137" y="5181601"/>
            <a:ext cx="1377176" cy="59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F17B4-2B6A-D54F-A209-8B6B06236214}"/>
              </a:ext>
            </a:extLst>
          </p:cNvPr>
          <p:cNvSpPr txBox="1"/>
          <p:nvPr/>
        </p:nvSpPr>
        <p:spPr>
          <a:xfrm>
            <a:off x="3192969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116C7-4789-EB42-9238-A4C2BED06A51}"/>
              </a:ext>
            </a:extLst>
          </p:cNvPr>
          <p:cNvSpPr txBox="1"/>
          <p:nvPr/>
        </p:nvSpPr>
        <p:spPr>
          <a:xfrm>
            <a:off x="4668648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73066-C70C-174B-AA40-5794B3B65E80}"/>
              </a:ext>
            </a:extLst>
          </p:cNvPr>
          <p:cNvSpPr txBox="1"/>
          <p:nvPr/>
        </p:nvSpPr>
        <p:spPr>
          <a:xfrm>
            <a:off x="6149902" y="4999551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40F5F-C2A7-AE48-B9FA-D49BFCDEBEEB}"/>
              </a:ext>
            </a:extLst>
          </p:cNvPr>
          <p:cNvSpPr txBox="1"/>
          <p:nvPr/>
        </p:nvSpPr>
        <p:spPr>
          <a:xfrm>
            <a:off x="7634870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3458-6421-0641-A40F-B4D60BB92BBA}"/>
              </a:ext>
            </a:extLst>
          </p:cNvPr>
          <p:cNvSpPr txBox="1"/>
          <p:nvPr/>
        </p:nvSpPr>
        <p:spPr>
          <a:xfrm>
            <a:off x="9125415" y="4994418"/>
            <a:ext cx="1371598" cy="7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0967BF-BB5F-AF4C-8756-AD5E75C946F9}"/>
              </a:ext>
            </a:extLst>
          </p:cNvPr>
          <p:cNvSpPr txBox="1"/>
          <p:nvPr/>
        </p:nvSpPr>
        <p:spPr>
          <a:xfrm>
            <a:off x="1706138" y="6101808"/>
            <a:ext cx="1362314" cy="54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FDD472-E146-E546-B575-03EAA83AB167}"/>
              </a:ext>
            </a:extLst>
          </p:cNvPr>
          <p:cNvSpPr txBox="1"/>
          <p:nvPr/>
        </p:nvSpPr>
        <p:spPr>
          <a:xfrm>
            <a:off x="3192967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7B37C-3838-B941-8582-7AEAC5878074}"/>
              </a:ext>
            </a:extLst>
          </p:cNvPr>
          <p:cNvSpPr txBox="1"/>
          <p:nvPr/>
        </p:nvSpPr>
        <p:spPr>
          <a:xfrm>
            <a:off x="4668646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732CA-9A0E-FB40-92DC-AE27C3B2A7A2}"/>
              </a:ext>
            </a:extLst>
          </p:cNvPr>
          <p:cNvSpPr txBox="1"/>
          <p:nvPr/>
        </p:nvSpPr>
        <p:spPr>
          <a:xfrm>
            <a:off x="6144325" y="5914164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DF82B-E6DF-514A-876D-CD1D9A8874C1}"/>
              </a:ext>
            </a:extLst>
          </p:cNvPr>
          <p:cNvSpPr txBox="1"/>
          <p:nvPr/>
        </p:nvSpPr>
        <p:spPr>
          <a:xfrm>
            <a:off x="7634869" y="5913932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D00C3-224B-5743-A2E6-CA63EA977578}"/>
              </a:ext>
            </a:extLst>
          </p:cNvPr>
          <p:cNvSpPr txBox="1"/>
          <p:nvPr/>
        </p:nvSpPr>
        <p:spPr>
          <a:xfrm>
            <a:off x="9125413" y="5908142"/>
            <a:ext cx="1371600" cy="73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87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E75E7-07BC-524C-A883-8B5A21B2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C2CA5-B245-5647-9123-B51BCD28CDC1}"/>
              </a:ext>
            </a:extLst>
          </p:cNvPr>
          <p:cNvSpPr txBox="1"/>
          <p:nvPr/>
        </p:nvSpPr>
        <p:spPr>
          <a:xfrm>
            <a:off x="1739591" y="5148149"/>
            <a:ext cx="1616926" cy="63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4F3AB-2294-E243-B472-EB145D1AE009}"/>
              </a:ext>
            </a:extLst>
          </p:cNvPr>
          <p:cNvSpPr txBox="1"/>
          <p:nvPr/>
        </p:nvSpPr>
        <p:spPr>
          <a:xfrm>
            <a:off x="1711713" y="6099635"/>
            <a:ext cx="1644804" cy="53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115BC-9A89-E740-B03B-B27E4A3CB2A9}"/>
              </a:ext>
            </a:extLst>
          </p:cNvPr>
          <p:cNvSpPr txBox="1"/>
          <p:nvPr/>
        </p:nvSpPr>
        <p:spPr>
          <a:xfrm>
            <a:off x="3510777" y="1791631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52E01-CB6F-9F40-930F-06820C2CC6AC}"/>
              </a:ext>
            </a:extLst>
          </p:cNvPr>
          <p:cNvSpPr txBox="1"/>
          <p:nvPr/>
        </p:nvSpPr>
        <p:spPr>
          <a:xfrm>
            <a:off x="5283821" y="1791630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8522B-1BE8-774A-AFB0-F12CE348A2FA}"/>
              </a:ext>
            </a:extLst>
          </p:cNvPr>
          <p:cNvSpPr txBox="1"/>
          <p:nvPr/>
        </p:nvSpPr>
        <p:spPr>
          <a:xfrm>
            <a:off x="7068016" y="1791629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84BB5-995A-E94C-9604-4C7C338ED01D}"/>
              </a:ext>
            </a:extLst>
          </p:cNvPr>
          <p:cNvSpPr txBox="1"/>
          <p:nvPr/>
        </p:nvSpPr>
        <p:spPr>
          <a:xfrm>
            <a:off x="8852211" y="1791629"/>
            <a:ext cx="1618784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2EB84-CB26-3A4A-90A9-1D3F05366994}"/>
              </a:ext>
            </a:extLst>
          </p:cNvPr>
          <p:cNvSpPr txBox="1"/>
          <p:nvPr/>
        </p:nvSpPr>
        <p:spPr>
          <a:xfrm>
            <a:off x="3510777" y="2850740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C8E960-B928-9143-9CFE-1B6EAF46F912}"/>
              </a:ext>
            </a:extLst>
          </p:cNvPr>
          <p:cNvSpPr txBox="1"/>
          <p:nvPr/>
        </p:nvSpPr>
        <p:spPr>
          <a:xfrm>
            <a:off x="5283821" y="2850740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63EAF-5C5A-904B-B019-F56E8DFD78D1}"/>
              </a:ext>
            </a:extLst>
          </p:cNvPr>
          <p:cNvSpPr txBox="1"/>
          <p:nvPr/>
        </p:nvSpPr>
        <p:spPr>
          <a:xfrm>
            <a:off x="7068016" y="2850739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3B851-57AF-E44E-B436-AE308D04A8DD}"/>
              </a:ext>
            </a:extLst>
          </p:cNvPr>
          <p:cNvSpPr txBox="1"/>
          <p:nvPr/>
        </p:nvSpPr>
        <p:spPr>
          <a:xfrm>
            <a:off x="8852211" y="2850738"/>
            <a:ext cx="1618784" cy="198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63EA5-5FAC-7942-95F6-98AE5239A17E}"/>
              </a:ext>
            </a:extLst>
          </p:cNvPr>
          <p:cNvSpPr txBox="1"/>
          <p:nvPr/>
        </p:nvSpPr>
        <p:spPr>
          <a:xfrm>
            <a:off x="5283821" y="5017878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1F3F8-3837-C949-9424-515C665332C4}"/>
              </a:ext>
            </a:extLst>
          </p:cNvPr>
          <p:cNvSpPr txBox="1"/>
          <p:nvPr/>
        </p:nvSpPr>
        <p:spPr>
          <a:xfrm>
            <a:off x="7068016" y="5017878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10BD8-8513-C84C-8156-DB2453C10915}"/>
              </a:ext>
            </a:extLst>
          </p:cNvPr>
          <p:cNvSpPr txBox="1"/>
          <p:nvPr/>
        </p:nvSpPr>
        <p:spPr>
          <a:xfrm>
            <a:off x="8852211" y="5017877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A72AC-C685-804E-BA2A-C6DE146731E2}"/>
              </a:ext>
            </a:extLst>
          </p:cNvPr>
          <p:cNvSpPr txBox="1"/>
          <p:nvPr/>
        </p:nvSpPr>
        <p:spPr>
          <a:xfrm>
            <a:off x="5283821" y="5924584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75219-DA2A-174F-A7C7-EA661BF7280F}"/>
              </a:ext>
            </a:extLst>
          </p:cNvPr>
          <p:cNvSpPr txBox="1"/>
          <p:nvPr/>
        </p:nvSpPr>
        <p:spPr>
          <a:xfrm>
            <a:off x="7068016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EE062-821B-1B49-A79E-85D05C952A50}"/>
              </a:ext>
            </a:extLst>
          </p:cNvPr>
          <p:cNvSpPr txBox="1"/>
          <p:nvPr/>
        </p:nvSpPr>
        <p:spPr>
          <a:xfrm>
            <a:off x="8852211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1430E-554B-6D48-AB61-7BA427B0EF56}"/>
              </a:ext>
            </a:extLst>
          </p:cNvPr>
          <p:cNvSpPr txBox="1"/>
          <p:nvPr/>
        </p:nvSpPr>
        <p:spPr>
          <a:xfrm>
            <a:off x="3510777" y="5017876"/>
            <a:ext cx="1618784" cy="7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4A6222-4153-7642-8E68-FC177CE6D139}"/>
              </a:ext>
            </a:extLst>
          </p:cNvPr>
          <p:cNvSpPr txBox="1"/>
          <p:nvPr/>
        </p:nvSpPr>
        <p:spPr>
          <a:xfrm>
            <a:off x="3510777" y="5919763"/>
            <a:ext cx="1618784" cy="7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FD3813-73D8-1441-957D-97DF17A946A4}"/>
              </a:ext>
            </a:extLst>
          </p:cNvPr>
          <p:cNvSpPr txBox="1"/>
          <p:nvPr/>
        </p:nvSpPr>
        <p:spPr>
          <a:xfrm>
            <a:off x="1739591" y="2981005"/>
            <a:ext cx="1616926" cy="185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5F3C0-2298-1C49-B91D-0143A728283B}"/>
              </a:ext>
            </a:extLst>
          </p:cNvPr>
          <p:cNvSpPr txBox="1"/>
          <p:nvPr/>
        </p:nvSpPr>
        <p:spPr>
          <a:xfrm>
            <a:off x="1711712" y="2046297"/>
            <a:ext cx="1633653" cy="5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80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74C1-9BF9-9B4D-9B18-ECAFEAC4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951F3-4A04-2D44-ADF1-F5B59A48BFA7}"/>
              </a:ext>
            </a:extLst>
          </p:cNvPr>
          <p:cNvSpPr txBox="1"/>
          <p:nvPr/>
        </p:nvSpPr>
        <p:spPr>
          <a:xfrm>
            <a:off x="3929062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AD20B-2E21-714E-A2D0-B916DA7574D3}"/>
              </a:ext>
            </a:extLst>
          </p:cNvPr>
          <p:cNvSpPr txBox="1"/>
          <p:nvPr/>
        </p:nvSpPr>
        <p:spPr>
          <a:xfrm>
            <a:off x="6157913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1720-0CEA-9C44-91EA-BAC437FCA122}"/>
              </a:ext>
            </a:extLst>
          </p:cNvPr>
          <p:cNvSpPr txBox="1"/>
          <p:nvPr/>
        </p:nvSpPr>
        <p:spPr>
          <a:xfrm>
            <a:off x="8386764" y="1814513"/>
            <a:ext cx="2100263" cy="84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14F69-71D6-9B4B-B613-69CFD1137E0D}"/>
              </a:ext>
            </a:extLst>
          </p:cNvPr>
          <p:cNvSpPr txBox="1"/>
          <p:nvPr/>
        </p:nvSpPr>
        <p:spPr>
          <a:xfrm>
            <a:off x="3929062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9ADC8-CA9A-3C41-BC2A-38DB7D3AB6EB}"/>
              </a:ext>
            </a:extLst>
          </p:cNvPr>
          <p:cNvSpPr txBox="1"/>
          <p:nvPr/>
        </p:nvSpPr>
        <p:spPr>
          <a:xfrm>
            <a:off x="6157913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1C32-CE23-7543-B7C0-13083665633F}"/>
              </a:ext>
            </a:extLst>
          </p:cNvPr>
          <p:cNvSpPr txBox="1"/>
          <p:nvPr/>
        </p:nvSpPr>
        <p:spPr>
          <a:xfrm>
            <a:off x="8386763" y="2857500"/>
            <a:ext cx="2100263" cy="195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38112-5A57-8B44-AD32-99BB2E5094B7}"/>
              </a:ext>
            </a:extLst>
          </p:cNvPr>
          <p:cNvSpPr txBox="1"/>
          <p:nvPr/>
        </p:nvSpPr>
        <p:spPr>
          <a:xfrm>
            <a:off x="1728785" y="5200650"/>
            <a:ext cx="2071689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F51E3-B865-3B40-8DCF-1905196B9F78}"/>
              </a:ext>
            </a:extLst>
          </p:cNvPr>
          <p:cNvSpPr txBox="1"/>
          <p:nvPr/>
        </p:nvSpPr>
        <p:spPr>
          <a:xfrm>
            <a:off x="1728785" y="3071812"/>
            <a:ext cx="2071689" cy="174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93D48-DD16-364C-B352-ACEC08246BCF}"/>
              </a:ext>
            </a:extLst>
          </p:cNvPr>
          <p:cNvSpPr txBox="1"/>
          <p:nvPr/>
        </p:nvSpPr>
        <p:spPr>
          <a:xfrm>
            <a:off x="1728785" y="2028825"/>
            <a:ext cx="2071689" cy="62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3593A-5A54-B843-8520-4FBD18E84B73}"/>
              </a:ext>
            </a:extLst>
          </p:cNvPr>
          <p:cNvSpPr txBox="1"/>
          <p:nvPr/>
        </p:nvSpPr>
        <p:spPr>
          <a:xfrm>
            <a:off x="3929062" y="5000624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9D23-C4BA-1A44-99B1-F83D2FAFBCE3}"/>
              </a:ext>
            </a:extLst>
          </p:cNvPr>
          <p:cNvSpPr txBox="1"/>
          <p:nvPr/>
        </p:nvSpPr>
        <p:spPr>
          <a:xfrm>
            <a:off x="6157912" y="5000623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DFC6-38A2-924A-8827-02364A2D9C19}"/>
              </a:ext>
            </a:extLst>
          </p:cNvPr>
          <p:cNvSpPr txBox="1"/>
          <p:nvPr/>
        </p:nvSpPr>
        <p:spPr>
          <a:xfrm>
            <a:off x="8386762" y="5004516"/>
            <a:ext cx="2100263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EC231-1551-5C4F-8797-50F99B33B9A5}"/>
              </a:ext>
            </a:extLst>
          </p:cNvPr>
          <p:cNvSpPr txBox="1"/>
          <p:nvPr/>
        </p:nvSpPr>
        <p:spPr>
          <a:xfrm>
            <a:off x="1728785" y="6100762"/>
            <a:ext cx="2071689" cy="52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E27DA-B307-4C4C-873A-8F84D1FE7DDB}"/>
              </a:ext>
            </a:extLst>
          </p:cNvPr>
          <p:cNvSpPr txBox="1"/>
          <p:nvPr/>
        </p:nvSpPr>
        <p:spPr>
          <a:xfrm>
            <a:off x="3929062" y="5957887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6B77F3-FC95-AA42-99E8-EB6B4B77A263}"/>
              </a:ext>
            </a:extLst>
          </p:cNvPr>
          <p:cNvSpPr txBox="1"/>
          <p:nvPr/>
        </p:nvSpPr>
        <p:spPr>
          <a:xfrm>
            <a:off x="6157911" y="5956783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BB850-FE24-B242-8AC3-0875550F8B12}"/>
              </a:ext>
            </a:extLst>
          </p:cNvPr>
          <p:cNvSpPr txBox="1"/>
          <p:nvPr/>
        </p:nvSpPr>
        <p:spPr>
          <a:xfrm>
            <a:off x="8381997" y="5953923"/>
            <a:ext cx="2100263" cy="67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04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D7CF3-5158-E448-8CCD-950539A2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D2E75-D1E0-454A-8CA8-6102B4F27EA4}"/>
              </a:ext>
            </a:extLst>
          </p:cNvPr>
          <p:cNvSpPr txBox="1"/>
          <p:nvPr/>
        </p:nvSpPr>
        <p:spPr>
          <a:xfrm>
            <a:off x="1728787" y="2014537"/>
            <a:ext cx="2800350" cy="64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BFF14-145B-1848-879C-2857AFEF2335}"/>
              </a:ext>
            </a:extLst>
          </p:cNvPr>
          <p:cNvSpPr txBox="1"/>
          <p:nvPr/>
        </p:nvSpPr>
        <p:spPr>
          <a:xfrm>
            <a:off x="4714875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84A78-3C44-FC4C-807C-FF0B4B75A29C}"/>
              </a:ext>
            </a:extLst>
          </p:cNvPr>
          <p:cNvSpPr txBox="1"/>
          <p:nvPr/>
        </p:nvSpPr>
        <p:spPr>
          <a:xfrm>
            <a:off x="7672388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61DA2-441D-0D40-861C-F9E6E9FC0235}"/>
              </a:ext>
            </a:extLst>
          </p:cNvPr>
          <p:cNvSpPr txBox="1"/>
          <p:nvPr/>
        </p:nvSpPr>
        <p:spPr>
          <a:xfrm>
            <a:off x="4714875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2134-54C0-004B-AEFE-700C6B38C149}"/>
              </a:ext>
            </a:extLst>
          </p:cNvPr>
          <p:cNvSpPr txBox="1"/>
          <p:nvPr/>
        </p:nvSpPr>
        <p:spPr>
          <a:xfrm>
            <a:off x="7672387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08234-55D2-044B-A058-2CB2CC451F7D}"/>
              </a:ext>
            </a:extLst>
          </p:cNvPr>
          <p:cNvSpPr txBox="1"/>
          <p:nvPr/>
        </p:nvSpPr>
        <p:spPr>
          <a:xfrm>
            <a:off x="1728787" y="5186363"/>
            <a:ext cx="2800350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23D36-D431-034D-800F-B2E8FB44ABE8}"/>
              </a:ext>
            </a:extLst>
          </p:cNvPr>
          <p:cNvSpPr txBox="1"/>
          <p:nvPr/>
        </p:nvSpPr>
        <p:spPr>
          <a:xfrm>
            <a:off x="4714875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E569-C1FF-7740-8C3D-61183ACCDA90}"/>
              </a:ext>
            </a:extLst>
          </p:cNvPr>
          <p:cNvSpPr txBox="1"/>
          <p:nvPr/>
        </p:nvSpPr>
        <p:spPr>
          <a:xfrm>
            <a:off x="7672386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1872B-1D02-D540-A3A4-DA3EE2989F94}"/>
              </a:ext>
            </a:extLst>
          </p:cNvPr>
          <p:cNvSpPr txBox="1"/>
          <p:nvPr/>
        </p:nvSpPr>
        <p:spPr>
          <a:xfrm>
            <a:off x="1728787" y="6115049"/>
            <a:ext cx="280035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9B6D7-068F-9746-AD12-63DA42E6235C}"/>
              </a:ext>
            </a:extLst>
          </p:cNvPr>
          <p:cNvSpPr txBox="1"/>
          <p:nvPr/>
        </p:nvSpPr>
        <p:spPr>
          <a:xfrm>
            <a:off x="4714875" y="5929312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DC002-D4B1-1B40-948E-FC8E47019B51}"/>
              </a:ext>
            </a:extLst>
          </p:cNvPr>
          <p:cNvSpPr txBox="1"/>
          <p:nvPr/>
        </p:nvSpPr>
        <p:spPr>
          <a:xfrm>
            <a:off x="7672385" y="5929311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B0E96-3F63-EF46-B451-7F57C0BD028B}"/>
              </a:ext>
            </a:extLst>
          </p:cNvPr>
          <p:cNvSpPr txBox="1"/>
          <p:nvPr/>
        </p:nvSpPr>
        <p:spPr>
          <a:xfrm>
            <a:off x="1728787" y="3114675"/>
            <a:ext cx="2800350" cy="177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76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544BA-C748-624B-813C-05B63555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15419"/>
            <a:ext cx="9144000" cy="70658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6905F-3994-F547-A802-A8C7C752161B}"/>
              </a:ext>
            </a:extLst>
          </p:cNvPr>
          <p:cNvSpPr txBox="1"/>
          <p:nvPr/>
        </p:nvSpPr>
        <p:spPr>
          <a:xfrm>
            <a:off x="1728787" y="2014537"/>
            <a:ext cx="2800350" cy="64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1C8C-D1C8-E642-892A-FBA912AD5AF4}"/>
              </a:ext>
            </a:extLst>
          </p:cNvPr>
          <p:cNvSpPr txBox="1"/>
          <p:nvPr/>
        </p:nvSpPr>
        <p:spPr>
          <a:xfrm>
            <a:off x="4714875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1216F-B798-7248-B1D7-937798241207}"/>
              </a:ext>
            </a:extLst>
          </p:cNvPr>
          <p:cNvSpPr txBox="1"/>
          <p:nvPr/>
        </p:nvSpPr>
        <p:spPr>
          <a:xfrm>
            <a:off x="7672388" y="1843088"/>
            <a:ext cx="2771775" cy="81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63A01-5513-7140-87BE-7B0DC06F736C}"/>
              </a:ext>
            </a:extLst>
          </p:cNvPr>
          <p:cNvSpPr txBox="1"/>
          <p:nvPr/>
        </p:nvSpPr>
        <p:spPr>
          <a:xfrm>
            <a:off x="4714875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BDA90-0214-6B49-9522-AFAD7C9492B7}"/>
              </a:ext>
            </a:extLst>
          </p:cNvPr>
          <p:cNvSpPr txBox="1"/>
          <p:nvPr/>
        </p:nvSpPr>
        <p:spPr>
          <a:xfrm>
            <a:off x="7672387" y="2843213"/>
            <a:ext cx="2771775" cy="20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1C7-BEA8-E74A-88B4-764CF1FD8A12}"/>
              </a:ext>
            </a:extLst>
          </p:cNvPr>
          <p:cNvSpPr txBox="1"/>
          <p:nvPr/>
        </p:nvSpPr>
        <p:spPr>
          <a:xfrm>
            <a:off x="1728787" y="5186363"/>
            <a:ext cx="2800350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698EE-6525-6845-ABFD-4B592F8107A4}"/>
              </a:ext>
            </a:extLst>
          </p:cNvPr>
          <p:cNvSpPr txBox="1"/>
          <p:nvPr/>
        </p:nvSpPr>
        <p:spPr>
          <a:xfrm>
            <a:off x="4714875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F4C9D-231E-AE4B-82B9-54C49D07F709}"/>
              </a:ext>
            </a:extLst>
          </p:cNvPr>
          <p:cNvSpPr txBox="1"/>
          <p:nvPr/>
        </p:nvSpPr>
        <p:spPr>
          <a:xfrm>
            <a:off x="7672386" y="5000625"/>
            <a:ext cx="2771775" cy="75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53D0A-FF98-A448-BA6E-0B359D19D616}"/>
              </a:ext>
            </a:extLst>
          </p:cNvPr>
          <p:cNvSpPr txBox="1"/>
          <p:nvPr/>
        </p:nvSpPr>
        <p:spPr>
          <a:xfrm>
            <a:off x="1728787" y="6115049"/>
            <a:ext cx="280035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83EB3-B287-B443-BC2E-BF337F4FE0C3}"/>
              </a:ext>
            </a:extLst>
          </p:cNvPr>
          <p:cNvSpPr txBox="1"/>
          <p:nvPr/>
        </p:nvSpPr>
        <p:spPr>
          <a:xfrm>
            <a:off x="4714875" y="5929312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63EE-CF4F-6E43-BF0A-A9C62A3CA430}"/>
              </a:ext>
            </a:extLst>
          </p:cNvPr>
          <p:cNvSpPr txBox="1"/>
          <p:nvPr/>
        </p:nvSpPr>
        <p:spPr>
          <a:xfrm>
            <a:off x="7672385" y="5929311"/>
            <a:ext cx="2771775" cy="7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18B32-991D-6B4C-8B24-3FA36D9FD067}"/>
              </a:ext>
            </a:extLst>
          </p:cNvPr>
          <p:cNvSpPr txBox="1"/>
          <p:nvPr/>
        </p:nvSpPr>
        <p:spPr>
          <a:xfrm>
            <a:off x="1728787" y="3114675"/>
            <a:ext cx="2800350" cy="177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28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4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Brandt</dc:creator>
  <cp:lastModifiedBy>Patrick Brandt</cp:lastModifiedBy>
  <cp:revision>17</cp:revision>
  <dcterms:created xsi:type="dcterms:W3CDTF">2018-07-23T20:22:45Z</dcterms:created>
  <dcterms:modified xsi:type="dcterms:W3CDTF">2018-10-03T00:13:54Z</dcterms:modified>
</cp:coreProperties>
</file>