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77" r:id="rId8"/>
    <p:sldId id="261" r:id="rId9"/>
    <p:sldId id="278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4660"/>
  </p:normalViewPr>
  <p:slideViewPr>
    <p:cSldViewPr snapToGrid="0" snapToObjects="1">
      <p:cViewPr>
        <p:scale>
          <a:sx n="80" d="100"/>
          <a:sy n="80" d="100"/>
        </p:scale>
        <p:origin x="-2826" y="-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10/8/2015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10/8/2015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10/8/2015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TTU CS Blog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James Little</a:t>
            </a:r>
          </a:p>
          <a:p>
            <a:r>
              <a:rPr lang="en-US" dirty="0" smtClean="0"/>
              <a:t>Jason Weber</a:t>
            </a:r>
          </a:p>
          <a:p>
            <a:r>
              <a:rPr lang="en-US" dirty="0" smtClean="0"/>
              <a:t>Patrick Braud</a:t>
            </a:r>
          </a:p>
          <a:p>
            <a:r>
              <a:rPr lang="en-US" dirty="0" smtClean="0"/>
              <a:t>Randall Harper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1402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Blog Manager</a:t>
            </a:r>
            <a:endParaRPr lang="en-US" dirty="0"/>
          </a:p>
        </p:txBody>
      </p:sp>
      <p:pic>
        <p:nvPicPr>
          <p:cNvPr id="1026" name="Picture 2" descr="C:\wamp\www\CapstoneProject\Proposal\Design\Blog Manager Use Case 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8875" y="759025"/>
            <a:ext cx="3943350" cy="402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4572000"/>
            <a:ext cx="7972425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Blog Manager - Reward Points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933450"/>
          <a:ext cx="6096000" cy="3462909"/>
        </p:xfrm>
        <a:graphic>
          <a:graphicData uri="http://schemas.openxmlformats.org/drawingml/2006/table">
            <a:tbl>
              <a:tblPr/>
              <a:tblGrid>
                <a:gridCol w="2511552"/>
                <a:gridCol w="3584448"/>
              </a:tblGrid>
              <a:tr h="266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Blog Manager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Title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843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Reward Points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Summary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The system will reward points based on correct answers to posted questions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Preconditions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 user has chosen a correct answer to their post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Post-conditions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The user who answered correctly is rewarded points to their account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Actor : Blog Manager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System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0. The system finds an answer marked as correct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indent="1778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1. The blog manager identifies the user with the correct answer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2. The system rewards a set number of points to the appropriate account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Reward Points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297" y="754331"/>
            <a:ext cx="7072003" cy="3655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Registered User</a:t>
            </a:r>
            <a:endParaRPr lang="en-US" dirty="0"/>
          </a:p>
        </p:txBody>
      </p:sp>
      <p:pic>
        <p:nvPicPr>
          <p:cNvPr id="4" name="Picture 3" descr="C:\wamp\www\CapstoneProject\Proposal\Design\Registered User Use Case Diagram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199" y="847725"/>
            <a:ext cx="4981575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9723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Reg. User - Post Question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90650" y="1409700"/>
          <a:ext cx="6096000" cy="3038477"/>
        </p:xfrm>
        <a:graphic>
          <a:graphicData uri="http://schemas.openxmlformats.org/drawingml/2006/table">
            <a:tbl>
              <a:tblPr/>
              <a:tblGrid>
                <a:gridCol w="2862682"/>
                <a:gridCol w="3233318"/>
              </a:tblGrid>
              <a:tr h="3124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Registered User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4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Title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84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Post Question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Summary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The registered user can post new questions on the blog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4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Preconditions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The user is registered and logged in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4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Post-conditions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 new question is posted onto the blog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34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4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Actor : Registered User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System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40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0. The user clicks the 'Post' button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1. System displays PostTemplate page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81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2. The user fills out the template for their question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3. System creates a new post page for the user's question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Question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191" y="854157"/>
            <a:ext cx="7001617" cy="3111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Guest User</a:t>
            </a:r>
            <a:endParaRPr lang="en-US" dirty="0"/>
          </a:p>
        </p:txBody>
      </p:sp>
      <p:pic>
        <p:nvPicPr>
          <p:cNvPr id="4" name="Picture 3" descr="C:\wamp\www\CapstoneProject\Proposal\Design\Guest User Use Case Diagram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6932" y="1686297"/>
            <a:ext cx="4447717" cy="3047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Guest User - Search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5038" y="647700"/>
          <a:ext cx="5974823" cy="4141690"/>
        </p:xfrm>
        <a:graphic>
          <a:graphicData uri="http://schemas.openxmlformats.org/drawingml/2006/table">
            <a:tbl>
              <a:tblPr/>
              <a:tblGrid>
                <a:gridCol w="2454457"/>
                <a:gridCol w="3520366"/>
              </a:tblGrid>
              <a:tr h="4637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Guest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17" marR="6721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217" marR="6721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48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Title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17" marR="6721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Search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17" marR="6721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97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Summary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17" marR="6721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The guest user can search the forums by entering a search criteria in the search bar.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17" marR="6721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97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Preconditions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17" marR="6721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The guest user must be on the forum domain.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17" marR="6721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97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Post-conditions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17" marR="6721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The guest user will have results on the searched criteria.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17" marR="6721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3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  <a:ea typeface="Times New Roman"/>
                      </a:endParaRPr>
                    </a:p>
                  </a:txBody>
                  <a:tcPr marL="67217" marR="6721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  <a:ea typeface="Times New Roman"/>
                      </a:endParaRPr>
                    </a:p>
                  </a:txBody>
                  <a:tcPr marL="67217" marR="6721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4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Actor : Guest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17" marR="6721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System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17" marR="6721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97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17" marR="6721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0. The system displays any page on the forum domain.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17" marR="6721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973"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1. The guest user enters a search criteria in the search bar.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17" marR="6721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2. The system displays any topics from the given search criteria.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17" marR="6721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973"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3. The guest user may select from the given results.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17" marR="6721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3. The system will display the selected thread.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17" marR="6721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0279" y="782782"/>
            <a:ext cx="6239246" cy="4073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Faculty User</a:t>
            </a:r>
            <a:endParaRPr lang="en-US" dirty="0"/>
          </a:p>
        </p:txBody>
      </p:sp>
      <p:pic>
        <p:nvPicPr>
          <p:cNvPr id="4" name="Picture 3" descr="C:\wamp\www\CapstoneProject\Proposal\Design\Faculty User Use Case Diagram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1568" y="672068"/>
            <a:ext cx="4579732" cy="3499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TTU CS Blog will be a community hub where students can reach out to peers seeking advice ranging anywhere from class topics to research. Anyone can visit the forums, but only registered users may post a question to the community. Users will be able to search through the forums for specific topics.</a:t>
            </a: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Faculty - Login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923925"/>
          <a:ext cx="6096000" cy="2935522"/>
        </p:xfrm>
        <a:graphic>
          <a:graphicData uri="http://schemas.openxmlformats.org/drawingml/2006/table">
            <a:tbl>
              <a:tblPr/>
              <a:tblGrid>
                <a:gridCol w="3058973"/>
                <a:gridCol w="3037027"/>
              </a:tblGrid>
              <a:tr h="3065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Faculty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2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Title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84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Login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2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Summary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Users with accounts can login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2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Preconditions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The user has account on the blog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2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Post-conditions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The user logs into the blog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2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Actor : Registered User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System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5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0. The user opens the webpage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1. System displays the blog homepage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38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2. The user enters their login credentials and clicks 'Login'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3. System verifies user's login credentials and logs user in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4" name="Picture 3" descr="C:\wamp\www\CapstoneProject\Proposal\Design\Registered User Log In Sequence Diagram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329" y="735280"/>
            <a:ext cx="6203621" cy="4168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UML Class Diagram</a:t>
            </a:r>
            <a:endParaRPr lang="en-US" dirty="0"/>
          </a:p>
        </p:txBody>
      </p:sp>
      <p:pic>
        <p:nvPicPr>
          <p:cNvPr id="3074" name="Picture 2" descr="C:\wamp\www\CapstoneProject\Proposal\Design\Screen Shot 2015-10-08 at 12.30.38 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3164" y="536972"/>
            <a:ext cx="6463145" cy="46403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7810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2628900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>Q&amp;A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43865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i="1" dirty="0" smtClean="0"/>
              <a:t>User Requirements</a:t>
            </a:r>
            <a:endParaRPr lang="en-US" dirty="0" smtClean="0"/>
          </a:p>
          <a:p>
            <a:pPr>
              <a:buNone/>
            </a:pPr>
            <a:r>
              <a:rPr lang="en-US" sz="1600" b="1" dirty="0" smtClean="0"/>
              <a:t>R1 Post</a:t>
            </a:r>
          </a:p>
          <a:p>
            <a:pPr>
              <a:buNone/>
            </a:pPr>
            <a:r>
              <a:rPr lang="en-US" sz="1600" dirty="0" smtClean="0"/>
              <a:t>	R1.1 Registered users shall be able to create posts on the blog</a:t>
            </a:r>
          </a:p>
          <a:p>
            <a:pPr>
              <a:buNone/>
            </a:pPr>
            <a:r>
              <a:rPr lang="en-US" sz="1600" dirty="0" smtClean="0"/>
              <a:t>	R1.2 The system shall display a 'Post' button which takes the user to a posting template to fill out</a:t>
            </a:r>
          </a:p>
          <a:p>
            <a:pPr>
              <a:buNone/>
            </a:pPr>
            <a:r>
              <a:rPr lang="en-US" sz="1600" dirty="0" smtClean="0"/>
              <a:t>	R1.3 After creating the post the user is taken to the new page created for their post</a:t>
            </a:r>
          </a:p>
          <a:p>
            <a:pPr>
              <a:buNone/>
            </a:pPr>
            <a:r>
              <a:rPr lang="en-US" sz="1600" dirty="0" smtClean="0"/>
              <a:t>	R1.4 'Administrator' user has the authority to close and/or move a post</a:t>
            </a:r>
          </a:p>
          <a:p>
            <a:pPr>
              <a:buNone/>
            </a:pPr>
            <a:r>
              <a:rPr lang="en-US" sz="1600" b="1" dirty="0" smtClean="0"/>
              <a:t>R2 Restrict Access</a:t>
            </a:r>
          </a:p>
          <a:p>
            <a:pPr>
              <a:buNone/>
            </a:pPr>
            <a:r>
              <a:rPr lang="en-US" sz="1600" dirty="0" smtClean="0"/>
              <a:t>	R2.1 'Guest' users do not have permission to post</a:t>
            </a:r>
          </a:p>
          <a:p>
            <a:pPr>
              <a:buNone/>
            </a:pPr>
            <a:r>
              <a:rPr lang="en-US" sz="1600" dirty="0" smtClean="0"/>
              <a:t>	R2.2 'Faculty' users will only have permission to post research and articles</a:t>
            </a:r>
          </a:p>
          <a:p>
            <a:pPr>
              <a:buNone/>
            </a:pPr>
            <a:r>
              <a:rPr lang="en-US" sz="1600" b="1" dirty="0" smtClean="0"/>
              <a:t>R3 Search</a:t>
            </a:r>
          </a:p>
          <a:p>
            <a:pPr>
              <a:buNone/>
            </a:pPr>
            <a:r>
              <a:rPr lang="en-US" sz="1600" dirty="0" smtClean="0"/>
              <a:t>	R3.1 'Registered', 'Guest', 'Faculty', and 'Administrator' users have the ability to search the blog</a:t>
            </a:r>
          </a:p>
          <a:p>
            <a:pPr>
              <a:buNone/>
            </a:pPr>
            <a:r>
              <a:rPr lang="en-US" sz="1600" dirty="0" smtClean="0"/>
              <a:t>	R3.2 The System displays any page on the blog domain</a:t>
            </a:r>
          </a:p>
          <a:p>
            <a:pPr>
              <a:buNone/>
            </a:pPr>
            <a:r>
              <a:rPr lang="en-US" sz="1600" dirty="0" smtClean="0"/>
              <a:t>	R3.3 The user enters their search criteria in the search bar</a:t>
            </a:r>
          </a:p>
          <a:p>
            <a:pPr>
              <a:buNone/>
            </a:pPr>
            <a:r>
              <a:rPr lang="en-US" sz="1600" dirty="0" smtClean="0"/>
              <a:t>	R3.4 The system displays a list of search results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93923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Functional Requirements Cont.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799"/>
            <a:ext cx="7543800" cy="465772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i="1" dirty="0" smtClean="0"/>
              <a:t>System Functional Requirements</a:t>
            </a:r>
            <a:endParaRPr lang="en-US" dirty="0" smtClean="0"/>
          </a:p>
          <a:p>
            <a:pPr>
              <a:buNone/>
            </a:pPr>
            <a:r>
              <a:rPr lang="en-US" sz="1600" b="1" dirty="0" smtClean="0"/>
              <a:t>R4 Manage</a:t>
            </a:r>
          </a:p>
          <a:p>
            <a:pPr>
              <a:buNone/>
            </a:pPr>
            <a:r>
              <a:rPr lang="en-US" sz="1600" dirty="0" smtClean="0"/>
              <a:t>	R4.1 The System shall maintain a total number of topics</a:t>
            </a:r>
          </a:p>
          <a:p>
            <a:pPr>
              <a:buNone/>
            </a:pPr>
            <a:r>
              <a:rPr lang="en-US" sz="1600" dirty="0" smtClean="0"/>
              <a:t>	R4.2 The System shall mark each post as 'Answered' or 'Unanswered' </a:t>
            </a:r>
          </a:p>
          <a:p>
            <a:pPr>
              <a:buNone/>
            </a:pPr>
            <a:r>
              <a:rPr lang="en-US" sz="1600" dirty="0" smtClean="0"/>
              <a:t>	R4.3 The System shall close a post if it remains unanswered after the time out period</a:t>
            </a:r>
          </a:p>
          <a:p>
            <a:pPr>
              <a:buNone/>
            </a:pPr>
            <a:r>
              <a:rPr lang="en-US" sz="1600" dirty="0" smtClean="0"/>
              <a:t>	R4.4 The System shall close a post if it remains unanswered after the time out period</a:t>
            </a:r>
          </a:p>
          <a:p>
            <a:pPr>
              <a:buNone/>
            </a:pPr>
            <a:r>
              <a:rPr lang="en-US" sz="1600" b="1" dirty="0" smtClean="0"/>
              <a:t>R5 Reward Points</a:t>
            </a:r>
          </a:p>
          <a:p>
            <a:pPr>
              <a:buNone/>
            </a:pPr>
            <a:r>
              <a:rPr lang="en-US" sz="1600" dirty="0" smtClean="0"/>
              <a:t>	R5.1 'Registered' users have the ability to mark answers to their posted questions as 'Correct' or 'Helpful'</a:t>
            </a:r>
          </a:p>
          <a:p>
            <a:pPr>
              <a:buNone/>
            </a:pPr>
            <a:r>
              <a:rPr lang="en-US" sz="1600" dirty="0" smtClean="0"/>
              <a:t>	R5.2 The System will reward points to marked answers</a:t>
            </a:r>
          </a:p>
          <a:p>
            <a:pPr>
              <a:buNone/>
            </a:pPr>
            <a:r>
              <a:rPr lang="en-US" sz="1600" dirty="0" smtClean="0"/>
              <a:t>	R5.3 The System finds an answer marked as correct and rewards a set amount of points to the account associated to it</a:t>
            </a:r>
          </a:p>
          <a:p>
            <a:pPr>
              <a:buNone/>
            </a:pPr>
            <a:r>
              <a:rPr lang="en-US" sz="1600" b="1" dirty="0" smtClean="0"/>
              <a:t>R6 Notify</a:t>
            </a:r>
          </a:p>
          <a:p>
            <a:pPr>
              <a:buNone/>
            </a:pPr>
            <a:r>
              <a:rPr lang="en-US" sz="1600" dirty="0" smtClean="0"/>
              <a:t>	R6.1 The System shall automatically notify a user when someone has answered their post</a:t>
            </a:r>
          </a:p>
          <a:p>
            <a:pPr>
              <a:buNone/>
            </a:pPr>
            <a:r>
              <a:rPr lang="en-US" sz="1600" dirty="0" smtClean="0"/>
              <a:t>	R4.2 The System Shall automatically notify a user when one of their answers have been marked as 'Correct' or 'Helpful'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93923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Administrator Use Case</a:t>
            </a:r>
            <a:endParaRPr lang="en-US" dirty="0"/>
          </a:p>
        </p:txBody>
      </p:sp>
      <p:pic>
        <p:nvPicPr>
          <p:cNvPr id="1026" name="Picture 2" descr="C:\wamp\www\CapstoneProject\Proposal\Design\Administrator User Use Case 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43149" y="723900"/>
            <a:ext cx="4143375" cy="378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- Close Post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21995" y="723900"/>
          <a:ext cx="5900009" cy="4182329"/>
        </p:xfrm>
        <a:graphic>
          <a:graphicData uri="http://schemas.openxmlformats.org/drawingml/2006/table">
            <a:tbl>
              <a:tblPr/>
              <a:tblGrid>
                <a:gridCol w="2430804"/>
                <a:gridCol w="3469205"/>
              </a:tblGrid>
              <a:tr h="271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Administrator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75" marR="663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</a:endParaRPr>
                    </a:p>
                  </a:txBody>
                  <a:tcPr marL="66375" marR="663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Title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75" marR="663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843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Administrator Close Post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75" marR="663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9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Summary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75" marR="663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The administrator user has the authority to close a post.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75" marR="663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9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Preconditions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75" marR="663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The administrator user is logged in and is located on a thread on the domain.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75" marR="663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Post-conditions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75" marR="663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The administrator user closes a thread.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75" marR="663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4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</a:endParaRPr>
                    </a:p>
                  </a:txBody>
                  <a:tcPr marL="66375" marR="6637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</a:endParaRPr>
                    </a:p>
                  </a:txBody>
                  <a:tcPr marL="66375" marR="6637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Actor : Administrator User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75" marR="663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System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75" marR="663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24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75" marR="663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0. The system displays any page on the forum domain and an administrator user is logged in.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75" marR="663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2426">
                <a:tc>
                  <a:txBody>
                    <a:bodyPr/>
                    <a:lstStyle/>
                    <a:p>
                      <a:pPr marL="0" marR="0" indent="1778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1. The administrator user selects a thread to be closed.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75" marR="663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2. The system displays "Are you sure?" question on the thread selected by the administrator user.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75" marR="663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951">
                <a:tc>
                  <a:txBody>
                    <a:bodyPr/>
                    <a:lstStyle/>
                    <a:p>
                      <a:pPr marL="0" marR="0" indent="1778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3. The administrator user selects close thread.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75" marR="663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4. The systems displays page "Thread Closed" with title of thread.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75" marR="663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 Post</a:t>
            </a:r>
            <a:endParaRPr lang="en-US" dirty="0"/>
          </a:p>
        </p:txBody>
      </p:sp>
      <p:pic>
        <p:nvPicPr>
          <p:cNvPr id="1026" name="Picture 2" descr="C:\wamp\www\CapstoneProject\Proposal\Design\Administrator User Close Post Sequence Diagr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130" y="1148303"/>
            <a:ext cx="8823366" cy="32486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- Move Post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828675"/>
          <a:ext cx="6096000" cy="3953637"/>
        </p:xfrm>
        <a:graphic>
          <a:graphicData uri="http://schemas.openxmlformats.org/drawingml/2006/table">
            <a:tbl>
              <a:tblPr/>
              <a:tblGrid>
                <a:gridCol w="2231136"/>
                <a:gridCol w="3864864"/>
              </a:tblGrid>
              <a:tr h="266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Administrator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Title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84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Administrator Move Post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Summary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The administrator user has the authority to move a post to a different topic/category.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Preconditions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The administrator user is logged in and is located on a thread on the domain.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Post-conditions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The administrator user moves a thread.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Actor : Administrator User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System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0. The system displays any page on the forum domain and an administrator user is logged in.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1. The administrator user selects a thread to be moved.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2. The system displays "Are you sure?" questions on the thread selected by the administrator user.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3. The administrator user selects move thread.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4. The system displays page "Thread Moved" with title of thread to new location.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Post</a:t>
            </a:r>
            <a:endParaRPr lang="en-US" dirty="0"/>
          </a:p>
        </p:txBody>
      </p:sp>
      <p:pic>
        <p:nvPicPr>
          <p:cNvPr id="2050" name="Picture 2" descr="C:\wamp\www\CapstoneProject\Proposal\Design\Administrator User Move Post Sequence Diagr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58" y="1457352"/>
            <a:ext cx="8762012" cy="31146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162</TotalTime>
  <Words>718</Words>
  <Application>Microsoft Office PowerPoint</Application>
  <PresentationFormat>On-screen Show (4:3)</PresentationFormat>
  <Paragraphs>152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Newsprint</vt:lpstr>
      <vt:lpstr>TTU CS Blog</vt:lpstr>
      <vt:lpstr>Introduction</vt:lpstr>
      <vt:lpstr>Functional Requirements</vt:lpstr>
      <vt:lpstr>Functional Requirements Cont.</vt:lpstr>
      <vt:lpstr>Administrator Use Case</vt:lpstr>
      <vt:lpstr>Admin - Close Post</vt:lpstr>
      <vt:lpstr>Close Post</vt:lpstr>
      <vt:lpstr>Admin - Move Post</vt:lpstr>
      <vt:lpstr>Move Post</vt:lpstr>
      <vt:lpstr>Blog Manager</vt:lpstr>
      <vt:lpstr>Blog Manager - Reward Points</vt:lpstr>
      <vt:lpstr>Reward Points</vt:lpstr>
      <vt:lpstr>Registered User</vt:lpstr>
      <vt:lpstr>Reg. User - Post Question</vt:lpstr>
      <vt:lpstr>Post Question</vt:lpstr>
      <vt:lpstr>Guest User</vt:lpstr>
      <vt:lpstr>Guest User - Search</vt:lpstr>
      <vt:lpstr>Search</vt:lpstr>
      <vt:lpstr>Faculty User</vt:lpstr>
      <vt:lpstr>Faculty - Login</vt:lpstr>
      <vt:lpstr>Login</vt:lpstr>
      <vt:lpstr>UML Class Diagram</vt:lpstr>
      <vt:lpstr>Q&amp;A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Little</dc:creator>
  <cp:lastModifiedBy>Windows User</cp:lastModifiedBy>
  <cp:revision>23</cp:revision>
  <dcterms:created xsi:type="dcterms:W3CDTF">2015-10-07T05:07:54Z</dcterms:created>
  <dcterms:modified xsi:type="dcterms:W3CDTF">2015-10-08T06:03:34Z</dcterms:modified>
</cp:coreProperties>
</file>