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52A337-7106-483C-A9EC-AE6170E4D4D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4162DEC-8079-438A-A5F1-77FE258145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Randall Harper</a:t>
            </a:r>
          </a:p>
          <a:p>
            <a:r>
              <a:rPr lang="en-US" sz="2800" dirty="0" smtClean="0"/>
              <a:t>Jason Weber</a:t>
            </a:r>
          </a:p>
          <a:p>
            <a:r>
              <a:rPr lang="en-US" sz="2800" dirty="0" smtClean="0"/>
              <a:t>James Little</a:t>
            </a:r>
          </a:p>
          <a:p>
            <a:r>
              <a:rPr lang="en-US" sz="2800" dirty="0" smtClean="0"/>
              <a:t>Patrick </a:t>
            </a:r>
            <a:r>
              <a:rPr lang="en-US" sz="2800" dirty="0" err="1" smtClean="0"/>
              <a:t>Braud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915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TTU CS  Blog </a:t>
            </a:r>
            <a:br>
              <a:rPr lang="en-US" sz="4400" dirty="0" smtClean="0"/>
            </a:br>
            <a:r>
              <a:rPr lang="en-US" sz="4400" dirty="0" smtClean="0"/>
              <a:t>4366 Senior Capstone Project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75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system users will gain credit for correctly answering a posted question requested by another user.</a:t>
            </a:r>
          </a:p>
          <a:p>
            <a:pPr lvl="0"/>
            <a:r>
              <a:rPr lang="en-US" dirty="0"/>
              <a:t>The system user ‘administrator’ will have to authority to close or move a post.</a:t>
            </a:r>
          </a:p>
          <a:p>
            <a:pPr lvl="0"/>
            <a:r>
              <a:rPr lang="en-US" dirty="0"/>
              <a:t>The system shall automatically email the user who made a post when another user has attempted to answer.</a:t>
            </a:r>
          </a:p>
          <a:p>
            <a:pPr lvl="0"/>
            <a:r>
              <a:rPr lang="en-US" dirty="0"/>
              <a:t>The system shall mark each post as answered or unanswered.</a:t>
            </a:r>
          </a:p>
          <a:p>
            <a:pPr lvl="0"/>
            <a:r>
              <a:rPr lang="en-US" dirty="0"/>
              <a:t>The system shall close a post if it remains unanswered after the time out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Security: </a:t>
            </a:r>
            <a:endParaRPr lang="en-US" sz="2400" dirty="0"/>
          </a:p>
          <a:p>
            <a:pPr lvl="1"/>
            <a:r>
              <a:rPr lang="en-US" dirty="0"/>
              <a:t>The system should have password encryption for its users. </a:t>
            </a:r>
            <a:endParaRPr lang="en-US" sz="2000" dirty="0"/>
          </a:p>
          <a:p>
            <a:pPr lvl="0"/>
            <a:r>
              <a:rPr lang="en-US" sz="2800" dirty="0"/>
              <a:t>Performance: </a:t>
            </a:r>
            <a:endParaRPr lang="en-US" sz="2400" dirty="0"/>
          </a:p>
          <a:p>
            <a:pPr lvl="1"/>
            <a:r>
              <a:rPr lang="en-US" dirty="0"/>
              <a:t>Processing time: The response time of the webpage will only be limited by the user’s internet connection. However, it will not take longer than 1 second to scroll up or down a webpage in the domain.</a:t>
            </a:r>
            <a:endParaRPr lang="en-US" sz="2000" dirty="0"/>
          </a:p>
          <a:p>
            <a:pPr lvl="1"/>
            <a:r>
              <a:rPr lang="en-US" dirty="0"/>
              <a:t>Resource Usage: The webpage should not affect the system any differently than another similar webpage. Different web browsers may produce a different amounts of resources used.</a:t>
            </a:r>
            <a:endParaRPr lang="en-US" sz="2000" dirty="0"/>
          </a:p>
          <a:p>
            <a:pPr lvl="0"/>
            <a:r>
              <a:rPr lang="en-US" sz="2800" dirty="0"/>
              <a:t>Reliability: The system should be accessible 99% percent of the time. The other one percent   will be allotted for any server updates or maintenance.</a:t>
            </a:r>
            <a:endParaRPr lang="en-US" sz="2400" dirty="0"/>
          </a:p>
          <a:p>
            <a:pPr lvl="1"/>
            <a:r>
              <a:rPr lang="en-US" dirty="0"/>
              <a:t>Error handling: The software should report all issues posting/answering questions, as well as logging in.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9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Nonfunctional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 Usability:</a:t>
            </a:r>
            <a:endParaRPr lang="en-US" sz="2400" dirty="0"/>
          </a:p>
          <a:p>
            <a:pPr lvl="1"/>
            <a:r>
              <a:rPr lang="en-US" dirty="0"/>
              <a:t>Required User Ability: The webpage should be usable by anyone with basic computer skills.</a:t>
            </a:r>
            <a:endParaRPr lang="en-US" sz="2000" dirty="0"/>
          </a:p>
          <a:p>
            <a:pPr lvl="1"/>
            <a:r>
              <a:rPr lang="en-US" dirty="0"/>
              <a:t>Documentation: The software will have a user guide for basic use of the system</a:t>
            </a:r>
            <a:endParaRPr lang="en-US" sz="2000" dirty="0"/>
          </a:p>
          <a:p>
            <a:pPr lvl="1"/>
            <a:r>
              <a:rPr lang="en-US" dirty="0"/>
              <a:t>Language: The software will be written with an English interface.</a:t>
            </a:r>
            <a:endParaRPr lang="en-US" sz="2000" dirty="0"/>
          </a:p>
          <a:p>
            <a:pPr lvl="0"/>
            <a:r>
              <a:rPr lang="en-US" sz="2800" dirty="0"/>
              <a:t>Implementation Constraints: </a:t>
            </a:r>
            <a:endParaRPr lang="en-US" sz="2400" dirty="0"/>
          </a:p>
          <a:p>
            <a:pPr lvl="1"/>
            <a:r>
              <a:rPr lang="en-US" dirty="0"/>
              <a:t>Language: The system will be written in the PHP programming language.</a:t>
            </a:r>
            <a:endParaRPr lang="en-US" sz="2000" dirty="0"/>
          </a:p>
          <a:p>
            <a:pPr lvl="1"/>
            <a:r>
              <a:rPr lang="en-US" dirty="0"/>
              <a:t>Operating Systems: The system will be available on Windows operating systems as well as Macintosh, since it is written in PHP.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TTU CS Blog will be a community hub where students can reach out to peers seeking advice ranging anywhere from class topics to research. </a:t>
            </a:r>
            <a:endParaRPr lang="en-US" sz="3200" dirty="0" smtClean="0"/>
          </a:p>
          <a:p>
            <a:r>
              <a:rPr lang="en-US" sz="3200" dirty="0" smtClean="0"/>
              <a:t>Anyone </a:t>
            </a:r>
            <a:r>
              <a:rPr lang="en-US" sz="3200" dirty="0"/>
              <a:t>can visit the forums, but only registered users may post a question to the community. </a:t>
            </a:r>
            <a:endParaRPr lang="en-US" sz="3200" dirty="0" smtClean="0"/>
          </a:p>
          <a:p>
            <a:r>
              <a:rPr lang="en-US" sz="3200" dirty="0" smtClean="0"/>
              <a:t>Users </a:t>
            </a:r>
            <a:r>
              <a:rPr lang="en-US" sz="3200" dirty="0"/>
              <a:t>will be able to search through the forums for specific topics.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2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aim of TTU CS Blog will be to give access to a free community of Texas Tech university computer science students.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want to provide a solution to students who may not have free time after class to meet other students in person or if they have a question that requires feedback from more than one person.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9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blog, students will gain access to their peers after classes. </a:t>
            </a:r>
            <a:endParaRPr lang="en-US" sz="3200" dirty="0" smtClean="0"/>
          </a:p>
          <a:p>
            <a:r>
              <a:rPr lang="en-US" sz="3200" dirty="0" smtClean="0"/>
              <a:t>Even </a:t>
            </a:r>
            <a:r>
              <a:rPr lang="en-US" sz="3200" dirty="0"/>
              <a:t>from home, they can communicate ideas and pose questions they need help on.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7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and Success Criteria of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goal:</a:t>
            </a:r>
          </a:p>
          <a:p>
            <a:pPr lvl="1"/>
            <a:r>
              <a:rPr lang="en-US" sz="2800" dirty="0" smtClean="0"/>
              <a:t>Easy to use, user-friendly interface</a:t>
            </a:r>
          </a:p>
          <a:p>
            <a:pPr lvl="1"/>
            <a:r>
              <a:rPr lang="en-US" sz="2800" dirty="0" smtClean="0"/>
              <a:t>Correctly loading webpages the user requests</a:t>
            </a:r>
          </a:p>
          <a:p>
            <a:pPr lvl="1"/>
            <a:r>
              <a:rPr lang="en-US" sz="2800" dirty="0" smtClean="0"/>
              <a:t>Maintain a database of questions waiting to be answered, as well as questions that have been answered and are closed.</a:t>
            </a:r>
          </a:p>
          <a:p>
            <a:pPr lvl="1"/>
            <a:r>
              <a:rPr lang="en-US" sz="2800" dirty="0" smtClean="0"/>
              <a:t>One more </a:t>
            </a:r>
            <a:r>
              <a:rPr lang="en-US" sz="2800" dirty="0" err="1" smtClean="0"/>
              <a:t>plz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03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and Success Criteria of the Software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success criteria:</a:t>
            </a:r>
          </a:p>
          <a:p>
            <a:pPr lvl="1"/>
            <a:r>
              <a:rPr lang="en-US" sz="2800" dirty="0" smtClean="0"/>
              <a:t>Easy to use, user-friendly interface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69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Definitions, Acronyms,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TTU – Texas Tech University</a:t>
            </a:r>
          </a:p>
          <a:p>
            <a:r>
              <a:rPr lang="en-US" sz="2800" dirty="0"/>
              <a:t>CS - Computer Science</a:t>
            </a:r>
          </a:p>
          <a:p>
            <a:r>
              <a:rPr lang="en-US" sz="2800" dirty="0"/>
              <a:t>WAMP - A Windows Web development environment for Apache, MySQL, and PHP databases</a:t>
            </a:r>
          </a:p>
          <a:p>
            <a:r>
              <a:rPr lang="en-US" sz="2800" dirty="0"/>
              <a:t>AWS – Amazon Web Services</a:t>
            </a:r>
          </a:p>
          <a:p>
            <a:r>
              <a:rPr lang="en-US" sz="2800" dirty="0"/>
              <a:t>MySQL – an open source relational database management system.</a:t>
            </a:r>
          </a:p>
          <a:p>
            <a:r>
              <a:rPr lang="en-US" sz="2800" dirty="0"/>
              <a:t>MAMP – A Macintosh Web development environment for Apache, MySQL, and PHP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60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aim of TTU CS Blog will be to give access to a free community of Texas Tech university computer science students.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want to provide a solution to students who may not have free time after class to meet other students in person or if they have a question that requires feedback from more than one person.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7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They system shall allow users to make posts.</a:t>
            </a:r>
          </a:p>
          <a:p>
            <a:pPr lvl="0"/>
            <a:r>
              <a:rPr lang="en-US" dirty="0"/>
              <a:t>The system users will have different access to posting.</a:t>
            </a:r>
          </a:p>
          <a:p>
            <a:pPr lvl="0"/>
            <a:r>
              <a:rPr lang="en-US" dirty="0"/>
              <a:t>The system user ‘guest’ will not have access to post.</a:t>
            </a:r>
          </a:p>
          <a:p>
            <a:pPr lvl="0"/>
            <a:r>
              <a:rPr lang="en-US" dirty="0"/>
              <a:t>The system users ‘faculty’ will only post under research topics and articles.</a:t>
            </a:r>
          </a:p>
          <a:p>
            <a:pPr lvl="0"/>
            <a:r>
              <a:rPr lang="en-US" dirty="0"/>
              <a:t>The system shall maintain a total number of topics and courses.</a:t>
            </a:r>
          </a:p>
          <a:p>
            <a:pPr lvl="0"/>
            <a:r>
              <a:rPr lang="en-US" dirty="0"/>
              <a:t>The system users will have different topics and courses to post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3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740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TTU CS  Blog  4366 Senior Capstone Project</vt:lpstr>
      <vt:lpstr>Introduction</vt:lpstr>
      <vt:lpstr>Purpose of the System</vt:lpstr>
      <vt:lpstr>Scope of the System</vt:lpstr>
      <vt:lpstr>Objectives and Success Criteria of the Software</vt:lpstr>
      <vt:lpstr>Objectives and Success Criteria of the Software (Cont.)</vt:lpstr>
      <vt:lpstr>Definitions, Acronyms, and Abbreviations</vt:lpstr>
      <vt:lpstr>Proposed System</vt:lpstr>
      <vt:lpstr>Functional Requirements</vt:lpstr>
      <vt:lpstr>Functional Requirements (Cont.)</vt:lpstr>
      <vt:lpstr>Nonfunctional Requirements</vt:lpstr>
      <vt:lpstr>Nonfunctional Requirements (Cont.)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TTU CS  4366 Senior Capstone Project</dc:title>
  <dc:creator>Randall Harper</dc:creator>
  <cp:lastModifiedBy>Randall Harper</cp:lastModifiedBy>
  <cp:revision>4</cp:revision>
  <dcterms:created xsi:type="dcterms:W3CDTF">2015-09-28T17:34:08Z</dcterms:created>
  <dcterms:modified xsi:type="dcterms:W3CDTF">2015-09-28T18:42:26Z</dcterms:modified>
</cp:coreProperties>
</file>