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8" r:id="rId4"/>
    <p:sldId id="269" r:id="rId5"/>
    <p:sldId id="258" r:id="rId6"/>
    <p:sldId id="262" r:id="rId7"/>
    <p:sldId id="259" r:id="rId8"/>
    <p:sldId id="260" r:id="rId9"/>
    <p:sldId id="266" r:id="rId10"/>
    <p:sldId id="261" r:id="rId11"/>
    <p:sldId id="267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C72F-61EE-409F-9308-F277F5C48A35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E906-9717-49FA-A498-9F0AA3687B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C72F-61EE-409F-9308-F277F5C48A35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E906-9717-49FA-A498-9F0AA3687B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C72F-61EE-409F-9308-F277F5C48A35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E906-9717-49FA-A498-9F0AA3687B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C72F-61EE-409F-9308-F277F5C48A35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E906-9717-49FA-A498-9F0AA3687B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C72F-61EE-409F-9308-F277F5C48A35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E906-9717-49FA-A498-9F0AA3687B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C72F-61EE-409F-9308-F277F5C48A35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E906-9717-49FA-A498-9F0AA3687B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C72F-61EE-409F-9308-F277F5C48A35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E906-9717-49FA-A498-9F0AA3687B8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C72F-61EE-409F-9308-F277F5C48A35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E906-9717-49FA-A498-9F0AA3687B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C72F-61EE-409F-9308-F277F5C48A35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E906-9717-49FA-A498-9F0AA3687B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C72F-61EE-409F-9308-F277F5C48A35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E906-9717-49FA-A498-9F0AA3687B8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C72F-61EE-409F-9308-F277F5C48A35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E906-9717-49FA-A498-9F0AA3687B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EA67C72F-61EE-409F-9308-F277F5C48A35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E31BE906-9717-49FA-A498-9F0AA3687B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TTU CS Blog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James Little</a:t>
            </a:r>
          </a:p>
          <a:p>
            <a:r>
              <a:rPr lang="en-US" dirty="0" smtClean="0"/>
              <a:t>Jason Weber</a:t>
            </a:r>
          </a:p>
          <a:p>
            <a:r>
              <a:rPr lang="en-US" dirty="0" smtClean="0"/>
              <a:t>Patrick </a:t>
            </a:r>
            <a:r>
              <a:rPr lang="en-US" dirty="0" err="1" smtClean="0"/>
              <a:t>Braud</a:t>
            </a:r>
            <a:endParaRPr lang="en-US" dirty="0" smtClean="0"/>
          </a:p>
          <a:p>
            <a:r>
              <a:rPr lang="en-US" dirty="0" smtClean="0"/>
              <a:t>Randall Harper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102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0"/>
            <a:ext cx="7848600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543800" cy="4419600"/>
          </a:xfrm>
        </p:spPr>
        <p:txBody>
          <a:bodyPr>
            <a:noAutofit/>
          </a:bodyPr>
          <a:lstStyle/>
          <a:p>
            <a:pPr lvl="1"/>
            <a:r>
              <a:rPr lang="en-US" sz="2400" b="1" dirty="0"/>
              <a:t>Security</a:t>
            </a:r>
            <a:r>
              <a:rPr lang="en-US" sz="2400" dirty="0"/>
              <a:t>: The system should have password encryption for its users. </a:t>
            </a:r>
          </a:p>
          <a:p>
            <a:pPr lvl="1"/>
            <a:r>
              <a:rPr lang="en-US" sz="2400" b="1" dirty="0"/>
              <a:t>Performance</a:t>
            </a:r>
            <a:r>
              <a:rPr lang="en-US" sz="2400" dirty="0"/>
              <a:t>: </a:t>
            </a:r>
          </a:p>
          <a:p>
            <a:pPr lvl="2"/>
            <a:r>
              <a:rPr lang="en-US" sz="2400" i="1" dirty="0"/>
              <a:t>Response Time</a:t>
            </a:r>
            <a:r>
              <a:rPr lang="en-US" sz="2400" dirty="0"/>
              <a:t>: The response time of the webpage will only be limited by the user’s internet connection. However, it will not take longer than 1 second to scroll up or down a webpage in the domain.</a:t>
            </a:r>
          </a:p>
          <a:p>
            <a:pPr lvl="2"/>
            <a:r>
              <a:rPr lang="en-US" sz="2400" i="1" dirty="0"/>
              <a:t>Resource Usage</a:t>
            </a:r>
            <a:r>
              <a:rPr lang="en-US" sz="2400" dirty="0"/>
              <a:t>: The webpage should not affect the system any differently than another similar webpage. Different web browsers may produce a different amounts of resources used.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780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0"/>
            <a:ext cx="7848600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85800"/>
            <a:ext cx="7543800" cy="4419600"/>
          </a:xfrm>
        </p:spPr>
        <p:txBody>
          <a:bodyPr>
            <a:noAutofit/>
          </a:bodyPr>
          <a:lstStyle/>
          <a:p>
            <a:pPr lvl="1"/>
            <a:r>
              <a:rPr lang="en-US" sz="2500" b="1" dirty="0"/>
              <a:t>Reliability</a:t>
            </a:r>
            <a:r>
              <a:rPr lang="en-US" sz="2500" dirty="0"/>
              <a:t>: The system should be accessible 99% percent of the time. The other one percent will be allotted for any server updates or maintenance.</a:t>
            </a:r>
          </a:p>
          <a:p>
            <a:pPr lvl="1"/>
            <a:r>
              <a:rPr lang="en-US" sz="2500" dirty="0"/>
              <a:t> </a:t>
            </a:r>
            <a:r>
              <a:rPr lang="en-US" sz="2500" b="1" dirty="0"/>
              <a:t>Usability</a:t>
            </a:r>
            <a:r>
              <a:rPr lang="en-US" sz="2500" dirty="0"/>
              <a:t>: The webpage should be usable by anyone with basic computer skills.</a:t>
            </a:r>
          </a:p>
          <a:p>
            <a:pPr lvl="1"/>
            <a:r>
              <a:rPr lang="en-US" sz="2500" b="1" dirty="0"/>
              <a:t>Implementation Constraints</a:t>
            </a:r>
            <a:r>
              <a:rPr lang="en-US" sz="2500" dirty="0"/>
              <a:t>: </a:t>
            </a:r>
          </a:p>
          <a:p>
            <a:pPr lvl="2"/>
            <a:r>
              <a:rPr lang="en-US" sz="2500" i="1" dirty="0"/>
              <a:t>Language</a:t>
            </a:r>
            <a:r>
              <a:rPr lang="en-US" sz="2500" dirty="0"/>
              <a:t>: The system will be written in the </a:t>
            </a:r>
            <a:r>
              <a:rPr lang="en-US" sz="2500" dirty="0" smtClean="0"/>
              <a:t>PHP </a:t>
            </a:r>
            <a:r>
              <a:rPr lang="en-US" sz="2500" dirty="0"/>
              <a:t>programming language.</a:t>
            </a:r>
          </a:p>
          <a:p>
            <a:pPr lvl="2"/>
            <a:r>
              <a:rPr lang="en-US" sz="2500" i="1" dirty="0"/>
              <a:t>Operating Systems</a:t>
            </a:r>
            <a:r>
              <a:rPr lang="en-US" sz="2500" dirty="0"/>
              <a:t>: The system will be available on Windows operating systems as well as Macintosh, since it is written in </a:t>
            </a:r>
            <a:r>
              <a:rPr lang="en-US" sz="2500" dirty="0" smtClean="0"/>
              <a:t>PHP.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964258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90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3200" dirty="0" smtClean="0"/>
              <a:t>TTU CS Blog will be a community hub where students can reach out to peers seeking advice ranging anywhere from class topics to research. Anyone can visit the forums, but only registered users may post a question to the community. Users will be able to search through the forums for specific topics.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95025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Actors in the system are labeled as ‘registered user’, ‘guest’, ‘faculty’, or ‘administrator’. </a:t>
            </a:r>
          </a:p>
          <a:p>
            <a:r>
              <a:rPr lang="en-US" dirty="0" smtClean="0"/>
              <a:t>Everyone can post in the forums except for guests.</a:t>
            </a:r>
          </a:p>
          <a:p>
            <a:pPr lvl="1"/>
            <a:r>
              <a:rPr lang="en-US" dirty="0" smtClean="0"/>
              <a:t>Posts will fall under different topics ranging from programming languages to course discussions.</a:t>
            </a:r>
          </a:p>
          <a:p>
            <a:r>
              <a:rPr lang="en-US" dirty="0" smtClean="0"/>
              <a:t>Everyone can search the forums.</a:t>
            </a:r>
          </a:p>
          <a:p>
            <a:r>
              <a:rPr lang="en-US" dirty="0" smtClean="0"/>
              <a:t>Posting questions will run off a points system. Users will need points to post a questions in the forums. Points will be awarded back to users for correct answers.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49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924800" cy="16002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Terminologies and Abbreviations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458200" cy="4495800"/>
          </a:xfrm>
        </p:spPr>
        <p:txBody>
          <a:bodyPr>
            <a:noAutofit/>
          </a:bodyPr>
          <a:lstStyle/>
          <a:p>
            <a:pPr lvl="1"/>
            <a:r>
              <a:rPr lang="en-US" sz="2800" dirty="0"/>
              <a:t>TTU – Texas Tech University</a:t>
            </a:r>
          </a:p>
          <a:p>
            <a:pPr lvl="1"/>
            <a:r>
              <a:rPr lang="en-US" sz="2800" dirty="0"/>
              <a:t>CS - Computer Science</a:t>
            </a:r>
          </a:p>
          <a:p>
            <a:pPr lvl="1"/>
            <a:r>
              <a:rPr lang="en-US" sz="2800" dirty="0"/>
              <a:t>WAMP - A Windows Web development environment for Apache, MySQL, and PHP databases</a:t>
            </a:r>
          </a:p>
          <a:p>
            <a:pPr lvl="1"/>
            <a:r>
              <a:rPr lang="en-US" sz="2800" dirty="0"/>
              <a:t>AWS – Amazon Web Services</a:t>
            </a:r>
          </a:p>
          <a:p>
            <a:pPr lvl="1"/>
            <a:r>
              <a:rPr lang="en-US" sz="2800" dirty="0"/>
              <a:t>MySQL – an open source relational database management system.</a:t>
            </a:r>
          </a:p>
          <a:p>
            <a:pPr lvl="1"/>
            <a:r>
              <a:rPr lang="en-US" sz="2800" dirty="0"/>
              <a:t>MAMP – A Macintosh Web development environment for Apache, MySQL, and PHP database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626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7543800" cy="4648200"/>
          </a:xfrm>
        </p:spPr>
        <p:txBody>
          <a:bodyPr>
            <a:normAutofit/>
          </a:bodyPr>
          <a:lstStyle/>
          <a:p>
            <a:pPr lvl="1"/>
            <a:r>
              <a:rPr lang="en-US" sz="2100" dirty="0"/>
              <a:t>They system shall have users.</a:t>
            </a:r>
          </a:p>
          <a:p>
            <a:pPr lvl="2"/>
            <a:r>
              <a:rPr lang="en-US" sz="2100" dirty="0"/>
              <a:t>The system </a:t>
            </a:r>
            <a:r>
              <a:rPr lang="en-US" sz="2100" dirty="0" smtClean="0"/>
              <a:t>user roles will </a:t>
            </a:r>
            <a:r>
              <a:rPr lang="en-US" sz="2100" dirty="0"/>
              <a:t>be registered, </a:t>
            </a:r>
            <a:r>
              <a:rPr lang="en-US" sz="2100" dirty="0" smtClean="0"/>
              <a:t>guest</a:t>
            </a:r>
            <a:r>
              <a:rPr lang="en-US" sz="2100" dirty="0"/>
              <a:t>, </a:t>
            </a:r>
            <a:r>
              <a:rPr lang="en-US" sz="2100" dirty="0" smtClean="0"/>
              <a:t>faculty, </a:t>
            </a:r>
            <a:r>
              <a:rPr lang="en-US" sz="2100" dirty="0"/>
              <a:t>or an administrator.</a:t>
            </a:r>
          </a:p>
          <a:p>
            <a:pPr lvl="2"/>
            <a:r>
              <a:rPr lang="en-US" sz="2100" dirty="0"/>
              <a:t>The system users will have a photo associated with their accounts.</a:t>
            </a:r>
          </a:p>
          <a:p>
            <a:pPr lvl="3"/>
            <a:r>
              <a:rPr lang="en-US" sz="2100" dirty="0"/>
              <a:t>The system user ‘guest’ will not have a photo</a:t>
            </a:r>
            <a:r>
              <a:rPr lang="en-US" sz="2100" dirty="0" smtClean="0"/>
              <a:t>.</a:t>
            </a:r>
            <a:endParaRPr lang="en-US" sz="2100" dirty="0"/>
          </a:p>
          <a:p>
            <a:pPr lvl="1"/>
            <a:r>
              <a:rPr lang="en-US" sz="2100" dirty="0" smtClean="0"/>
              <a:t>The </a:t>
            </a:r>
            <a:r>
              <a:rPr lang="en-US" sz="2100" dirty="0"/>
              <a:t>system shall have a </a:t>
            </a:r>
            <a:r>
              <a:rPr lang="en-US" sz="2100" dirty="0" smtClean="0"/>
              <a:t>home </a:t>
            </a:r>
            <a:r>
              <a:rPr lang="en-US" sz="2100" dirty="0"/>
              <a:t>page.</a:t>
            </a:r>
          </a:p>
          <a:p>
            <a:pPr lvl="2"/>
            <a:r>
              <a:rPr lang="en-US" sz="2100" dirty="0"/>
              <a:t>The system </a:t>
            </a:r>
            <a:r>
              <a:rPr lang="en-US" sz="2100" dirty="0" smtClean="0"/>
              <a:t>home </a:t>
            </a:r>
            <a:r>
              <a:rPr lang="en-US" sz="2100" dirty="0"/>
              <a:t>page will have blog links, a search bar</a:t>
            </a:r>
            <a:r>
              <a:rPr lang="en-US" sz="2100" dirty="0" smtClean="0"/>
              <a:t>, and topics.</a:t>
            </a:r>
            <a:endParaRPr lang="en-US" sz="2100" dirty="0"/>
          </a:p>
          <a:p>
            <a:pPr lvl="1"/>
            <a:r>
              <a:rPr lang="en-US" sz="2100" dirty="0"/>
              <a:t>The system shall allow users to search the blog.</a:t>
            </a:r>
          </a:p>
          <a:p>
            <a:pPr lvl="2"/>
            <a:r>
              <a:rPr lang="en-US" sz="2100" dirty="0"/>
              <a:t>The system shall allow any user to search under any topic.</a:t>
            </a:r>
          </a:p>
          <a:p>
            <a:pPr lvl="3"/>
            <a:endParaRPr lang="en-US" sz="2100" dirty="0"/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710052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181600"/>
            <a:ext cx="67818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7924800" cy="5257800"/>
          </a:xfrm>
        </p:spPr>
        <p:txBody>
          <a:bodyPr>
            <a:noAutofit/>
          </a:bodyPr>
          <a:lstStyle/>
          <a:p>
            <a:pPr lvl="1"/>
            <a:r>
              <a:rPr lang="en-US" sz="1700" dirty="0"/>
              <a:t>They system shall allow users to make posts.</a:t>
            </a:r>
          </a:p>
          <a:p>
            <a:pPr lvl="2"/>
            <a:r>
              <a:rPr lang="en-US" sz="1700" dirty="0"/>
              <a:t>The system users will have different access to posting.</a:t>
            </a:r>
          </a:p>
          <a:p>
            <a:pPr lvl="3"/>
            <a:r>
              <a:rPr lang="en-US" sz="1700" dirty="0"/>
              <a:t>The system user ‘guest’ will not have access to post</a:t>
            </a:r>
            <a:r>
              <a:rPr lang="en-US" sz="1700" dirty="0" smtClean="0"/>
              <a:t>.</a:t>
            </a:r>
          </a:p>
          <a:p>
            <a:pPr lvl="3"/>
            <a:r>
              <a:rPr lang="en-US" sz="1700" dirty="0" smtClean="0"/>
              <a:t>The system users ‘faculty’ will only post under research topics and articles.</a:t>
            </a:r>
            <a:endParaRPr lang="en-US" sz="1700" dirty="0"/>
          </a:p>
          <a:p>
            <a:pPr lvl="2"/>
            <a:r>
              <a:rPr lang="en-US" sz="1700" dirty="0"/>
              <a:t>The system shall maintain a total number of topics and courses.</a:t>
            </a:r>
          </a:p>
          <a:p>
            <a:pPr lvl="2"/>
            <a:r>
              <a:rPr lang="en-US" sz="1700" dirty="0"/>
              <a:t>The system users will have different topics and courses to post to.</a:t>
            </a:r>
          </a:p>
          <a:p>
            <a:pPr lvl="2"/>
            <a:r>
              <a:rPr lang="en-US" sz="1700" dirty="0"/>
              <a:t>The system users will gain credit for correctly answering a posted question requested by another user.</a:t>
            </a:r>
          </a:p>
          <a:p>
            <a:pPr lvl="2"/>
            <a:r>
              <a:rPr lang="en-US" sz="1700" dirty="0"/>
              <a:t>The system user </a:t>
            </a:r>
            <a:r>
              <a:rPr lang="en-US" sz="1700" dirty="0" smtClean="0"/>
              <a:t>‘administrator’ </a:t>
            </a:r>
            <a:r>
              <a:rPr lang="en-US" sz="1700" dirty="0"/>
              <a:t>will have to authority to close or move a post.</a:t>
            </a:r>
          </a:p>
          <a:p>
            <a:pPr lvl="2"/>
            <a:r>
              <a:rPr lang="en-US" sz="1700" dirty="0"/>
              <a:t>The system shall automatically email the user who made a post when another user has attempted to answer.</a:t>
            </a:r>
          </a:p>
          <a:p>
            <a:pPr lvl="2"/>
            <a:r>
              <a:rPr lang="en-US" sz="1700" dirty="0" smtClean="0"/>
              <a:t>The </a:t>
            </a:r>
            <a:r>
              <a:rPr lang="en-US" sz="1700" dirty="0"/>
              <a:t>system shall mark each post as </a:t>
            </a:r>
            <a:r>
              <a:rPr lang="en-US" sz="1700" dirty="0" smtClean="0"/>
              <a:t>answered</a:t>
            </a:r>
            <a:r>
              <a:rPr lang="en-US" sz="1700" dirty="0"/>
              <a:t> </a:t>
            </a:r>
            <a:r>
              <a:rPr lang="en-US" sz="1700" dirty="0" smtClean="0"/>
              <a:t>or unanswered.</a:t>
            </a:r>
          </a:p>
          <a:p>
            <a:pPr lvl="2"/>
            <a:r>
              <a:rPr lang="en-US" sz="1700" dirty="0" smtClean="0"/>
              <a:t>The </a:t>
            </a:r>
            <a:r>
              <a:rPr lang="en-US" sz="1700" dirty="0"/>
              <a:t>system shall close a post if it remains unanswered after the time out period.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943903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Assignment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2824572"/>
              </p:ext>
            </p:extLst>
          </p:nvPr>
        </p:nvGraphicFramePr>
        <p:xfrm>
          <a:off x="762000" y="990600"/>
          <a:ext cx="75438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/>
                <a:gridCol w="37719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Role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James Little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Back end</a:t>
                      </a:r>
                      <a:endParaRPr lang="en-US" sz="2400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Jason Weber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Documentation</a:t>
                      </a:r>
                      <a:endParaRPr lang="en-US" sz="2400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Patrick </a:t>
                      </a:r>
                      <a:r>
                        <a:rPr lang="en-US" sz="2400" dirty="0" err="1" smtClean="0"/>
                        <a:t>Braud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Front end</a:t>
                      </a:r>
                      <a:endParaRPr lang="en-US" sz="2400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Randall Harper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Testing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859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609600"/>
            <a:ext cx="7010400" cy="4589333"/>
          </a:xfrm>
        </p:spPr>
      </p:pic>
    </p:spTree>
    <p:extLst>
      <p:ext uri="{BB962C8B-B14F-4D97-AF65-F5344CB8AC3E}">
        <p14:creationId xmlns:p14="http://schemas.microsoft.com/office/powerpoint/2010/main" val="2788965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09600"/>
            <a:ext cx="7731759" cy="4419600"/>
          </a:xfrm>
        </p:spPr>
      </p:pic>
    </p:spTree>
    <p:extLst>
      <p:ext uri="{BB962C8B-B14F-4D97-AF65-F5344CB8AC3E}">
        <p14:creationId xmlns:p14="http://schemas.microsoft.com/office/powerpoint/2010/main" val="28630312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280</TotalTime>
  <Words>597</Words>
  <Application>Microsoft Office PowerPoint</Application>
  <PresentationFormat>On-screen Show (4:3)</PresentationFormat>
  <Paragraphs>66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NewsPrint</vt:lpstr>
      <vt:lpstr>TTU CS Blog</vt:lpstr>
      <vt:lpstr>Introduction</vt:lpstr>
      <vt:lpstr>Functionality</vt:lpstr>
      <vt:lpstr>Terminologies and Abbreviations</vt:lpstr>
      <vt:lpstr>Functional Requirements</vt:lpstr>
      <vt:lpstr>Functional Requirements</vt:lpstr>
      <vt:lpstr>Role Assignment</vt:lpstr>
      <vt:lpstr>Use Case Model</vt:lpstr>
      <vt:lpstr>Use Case Model</vt:lpstr>
      <vt:lpstr>Non-Functional Requirements</vt:lpstr>
      <vt:lpstr>Non-Functional Requirements</vt:lpstr>
      <vt:lpstr>Questions?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TTU CS Blog</dc:title>
  <dc:creator>Randall Harper</dc:creator>
  <cp:lastModifiedBy>Randall Harper</cp:lastModifiedBy>
  <cp:revision>13</cp:revision>
  <dcterms:created xsi:type="dcterms:W3CDTF">2015-09-08T17:52:49Z</dcterms:created>
  <dcterms:modified xsi:type="dcterms:W3CDTF">2015-09-09T18:24:53Z</dcterms:modified>
</cp:coreProperties>
</file>