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70" r:id="rId10"/>
    <p:sldId id="271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15B1-0756-4861-AFB8-60236DC5128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AC00F-2FE0-4999-A74D-EC609CCD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AC00F-2FE0-4999-A74D-EC609CCDCC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52A337-7106-483C-A9EC-AE6170E4D4DB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Randall Harper</a:t>
            </a:r>
          </a:p>
          <a:p>
            <a:r>
              <a:rPr lang="en-US" sz="2800" dirty="0" smtClean="0"/>
              <a:t>Jason Weber</a:t>
            </a:r>
          </a:p>
          <a:p>
            <a:r>
              <a:rPr lang="en-US" sz="2800" dirty="0" smtClean="0"/>
              <a:t>James Little</a:t>
            </a:r>
          </a:p>
          <a:p>
            <a:r>
              <a:rPr lang="en-US" sz="2800" dirty="0" smtClean="0"/>
              <a:t>Patrick </a:t>
            </a:r>
            <a:r>
              <a:rPr lang="en-US" sz="2800" dirty="0" err="1" smtClean="0"/>
              <a:t>Braud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915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TTU CS  Blog </a:t>
            </a:r>
            <a:br>
              <a:rPr lang="en-US" sz="4400" dirty="0" smtClean="0"/>
            </a:br>
            <a:r>
              <a:rPr lang="en-US" sz="4400" dirty="0" smtClean="0"/>
              <a:t>4366 Senior Capstone Project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75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-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The system shall automatically email the user who made a post when another user has attempted to answer.</a:t>
            </a:r>
          </a:p>
          <a:p>
            <a:pPr lvl="0"/>
            <a:r>
              <a:rPr lang="en-US" sz="2800" dirty="0"/>
              <a:t>The system shall automatically email the user who answered a post when it has been marked by the user who posted the question.</a:t>
            </a:r>
          </a:p>
          <a:p>
            <a:pPr lvl="0"/>
            <a:r>
              <a:rPr lang="en-US" sz="2800" dirty="0"/>
              <a:t>The system shall mark each post as answered or unanswered.</a:t>
            </a:r>
          </a:p>
          <a:p>
            <a:pPr lvl="0"/>
            <a:r>
              <a:rPr lang="en-US" sz="2800" dirty="0"/>
              <a:t>The system shall close a post if it remains unanswered after the time out period.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86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Security </a:t>
            </a:r>
            <a:endParaRPr lang="en-US" sz="3200" dirty="0"/>
          </a:p>
          <a:p>
            <a:pPr lvl="0"/>
            <a:r>
              <a:rPr lang="en-US" sz="3200" dirty="0" smtClean="0"/>
              <a:t>Performance</a:t>
            </a:r>
          </a:p>
          <a:p>
            <a:pPr lvl="0"/>
            <a:r>
              <a:rPr lang="en-US" sz="3200" dirty="0" smtClean="0"/>
              <a:t>Processing time</a:t>
            </a:r>
          </a:p>
          <a:p>
            <a:pPr lvl="1"/>
            <a:r>
              <a:rPr lang="en-US" sz="3200" dirty="0" smtClean="0"/>
              <a:t>Resource Usage</a:t>
            </a:r>
          </a:p>
          <a:p>
            <a:r>
              <a:rPr lang="en-US" sz="3200" dirty="0" smtClean="0"/>
              <a:t>Reliability</a:t>
            </a:r>
          </a:p>
          <a:p>
            <a:pPr lvl="1"/>
            <a:r>
              <a:rPr lang="en-US" sz="3200" dirty="0" smtClean="0"/>
              <a:t>Error handling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39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Nonfunctional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 </a:t>
            </a:r>
            <a:r>
              <a:rPr lang="en-US" sz="3200" dirty="0" smtClean="0"/>
              <a:t>Usability</a:t>
            </a:r>
            <a:endParaRPr lang="en-US" sz="3200" dirty="0"/>
          </a:p>
          <a:p>
            <a:pPr lvl="1"/>
            <a:r>
              <a:rPr lang="en-US" sz="3200" dirty="0"/>
              <a:t>Required User </a:t>
            </a:r>
            <a:r>
              <a:rPr lang="en-US" sz="3200" dirty="0" smtClean="0"/>
              <a:t>Ability</a:t>
            </a:r>
          </a:p>
          <a:p>
            <a:pPr lvl="1"/>
            <a:r>
              <a:rPr lang="en-US" sz="3200" dirty="0" smtClean="0"/>
              <a:t>Language</a:t>
            </a:r>
            <a:endParaRPr lang="en-US" sz="3200" dirty="0"/>
          </a:p>
          <a:p>
            <a:pPr lvl="0"/>
            <a:r>
              <a:rPr lang="en-US" sz="3200" dirty="0"/>
              <a:t>Implementation </a:t>
            </a:r>
            <a:r>
              <a:rPr lang="en-US" sz="3200" dirty="0" smtClean="0"/>
              <a:t>Constraints </a:t>
            </a:r>
            <a:endParaRPr lang="en-US" sz="3200" dirty="0"/>
          </a:p>
          <a:p>
            <a:pPr lvl="1"/>
            <a:r>
              <a:rPr lang="en-US" sz="3200" dirty="0" smtClean="0"/>
              <a:t>Programming Language</a:t>
            </a:r>
            <a:endParaRPr lang="en-US" sz="3200" dirty="0"/>
          </a:p>
          <a:p>
            <a:pPr lvl="1"/>
            <a:r>
              <a:rPr lang="en-US" sz="3200" dirty="0"/>
              <a:t>Operating </a:t>
            </a:r>
            <a:r>
              <a:rPr lang="en-US" sz="3200" dirty="0" smtClean="0"/>
              <a:t>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731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TTU CS Blog will be a community hub where students can reach out to peers seeking advice ranging anywhere from class topics to research. </a:t>
            </a:r>
            <a:endParaRPr lang="en-US" sz="3200" dirty="0" smtClean="0"/>
          </a:p>
          <a:p>
            <a:r>
              <a:rPr lang="en-US" sz="3200" dirty="0" smtClean="0"/>
              <a:t>Anyone </a:t>
            </a:r>
            <a:r>
              <a:rPr lang="en-US" sz="3200" dirty="0"/>
              <a:t>can </a:t>
            </a:r>
            <a:r>
              <a:rPr lang="en-US" sz="3200" dirty="0" smtClean="0"/>
              <a:t>search through </a:t>
            </a:r>
            <a:r>
              <a:rPr lang="en-US" sz="3200" dirty="0"/>
              <a:t>the forums, but only registered users may post a question to the community.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2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aim of TTU CS Blog will be to give access to a free community of Texas Tech university computer science students.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want to provide a solution to students who may not have free time </a:t>
            </a:r>
            <a:r>
              <a:rPr lang="en-US" sz="3200" dirty="0" smtClean="0"/>
              <a:t>before or after </a:t>
            </a:r>
            <a:r>
              <a:rPr lang="en-US" sz="3200" dirty="0"/>
              <a:t>class to meet other </a:t>
            </a:r>
            <a:r>
              <a:rPr lang="en-US" sz="3200" dirty="0" smtClean="0"/>
              <a:t>peers </a:t>
            </a:r>
            <a:r>
              <a:rPr lang="en-US" sz="3200" dirty="0"/>
              <a:t>in </a:t>
            </a:r>
            <a:r>
              <a:rPr lang="en-US" sz="3200" dirty="0" smtClean="0"/>
              <a:t>person. Or </a:t>
            </a:r>
            <a:r>
              <a:rPr lang="en-US" sz="3200" dirty="0"/>
              <a:t>if they have a question that requires feedback from more than one </a:t>
            </a:r>
            <a:r>
              <a:rPr lang="en-US" sz="3200" dirty="0" smtClean="0"/>
              <a:t>person, they can effortlessl</a:t>
            </a:r>
            <a:r>
              <a:rPr lang="en-US" sz="3200" dirty="0" smtClean="0"/>
              <a:t>y reach out to many peers.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9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blog, students will gain access to their peers </a:t>
            </a:r>
            <a:r>
              <a:rPr lang="en-US" sz="3200" dirty="0" smtClean="0"/>
              <a:t>at any time, n</a:t>
            </a:r>
            <a:r>
              <a:rPr lang="en-US" sz="3200" dirty="0" smtClean="0"/>
              <a:t>ot just on campus.</a:t>
            </a:r>
          </a:p>
          <a:p>
            <a:r>
              <a:rPr lang="en-US" sz="3200" dirty="0" smtClean="0"/>
              <a:t>One common place for communicating </a:t>
            </a:r>
            <a:r>
              <a:rPr lang="en-US" sz="3200" dirty="0"/>
              <a:t>ideas and </a:t>
            </a:r>
            <a:r>
              <a:rPr lang="en-US" sz="3200" dirty="0" smtClean="0"/>
              <a:t>posting </a:t>
            </a:r>
            <a:r>
              <a:rPr lang="en-US" sz="3200" dirty="0"/>
              <a:t>questions they </a:t>
            </a:r>
            <a:r>
              <a:rPr lang="en-US" sz="3200" dirty="0" smtClean="0"/>
              <a:t>could use </a:t>
            </a:r>
            <a:r>
              <a:rPr lang="en-US" sz="3200" dirty="0"/>
              <a:t>help on.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7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and 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goal:</a:t>
            </a:r>
          </a:p>
          <a:p>
            <a:pPr lvl="1"/>
            <a:r>
              <a:rPr lang="en-US" sz="2800" dirty="0" smtClean="0"/>
              <a:t>Easy to use, user-friendly interface</a:t>
            </a:r>
          </a:p>
          <a:p>
            <a:pPr lvl="1"/>
            <a:r>
              <a:rPr lang="en-US" sz="2800" dirty="0" smtClean="0"/>
              <a:t>Correctly loading webpages the user requests</a:t>
            </a:r>
          </a:p>
          <a:p>
            <a:pPr lvl="1"/>
            <a:r>
              <a:rPr lang="en-US" sz="2800" dirty="0" smtClean="0"/>
              <a:t>Maintain a database of questions waiting to be answered, as well as questions that have been answered and are closed.</a:t>
            </a:r>
          </a:p>
          <a:p>
            <a:r>
              <a:rPr lang="en-US" sz="2800" dirty="0" smtClean="0"/>
              <a:t>Project success criteria:</a:t>
            </a:r>
          </a:p>
          <a:p>
            <a:pPr lvl="1"/>
            <a:r>
              <a:rPr lang="en-US" sz="2800" dirty="0" smtClean="0"/>
              <a:t>Simple and accessible interface</a:t>
            </a:r>
          </a:p>
          <a:p>
            <a:pPr lvl="1"/>
            <a:r>
              <a:rPr lang="en-US" sz="2800" dirty="0" smtClean="0"/>
              <a:t>Implemented searchable backend database</a:t>
            </a:r>
          </a:p>
          <a:p>
            <a:pPr lvl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03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Definitions, Acronyms,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TTU – Texas Tech University</a:t>
            </a:r>
          </a:p>
          <a:p>
            <a:r>
              <a:rPr lang="en-US" sz="2800" dirty="0"/>
              <a:t>CS - Computer Science</a:t>
            </a:r>
          </a:p>
          <a:p>
            <a:r>
              <a:rPr lang="en-US" sz="2800" dirty="0"/>
              <a:t>WAMP - A Windows Web development environment for Apache, MySQL, and PHP databases</a:t>
            </a:r>
          </a:p>
          <a:p>
            <a:r>
              <a:rPr lang="en-US" sz="2800" dirty="0"/>
              <a:t>AWS – Amazon Web Services</a:t>
            </a:r>
          </a:p>
          <a:p>
            <a:r>
              <a:rPr lang="en-US" sz="2800" dirty="0"/>
              <a:t>MySQL – an open source relational database management system.</a:t>
            </a:r>
          </a:p>
          <a:p>
            <a:r>
              <a:rPr lang="en-US" sz="2800" dirty="0"/>
              <a:t>MAMP – A Macintosh Web development environment for Apache, MySQL, and PHP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6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implemented, the TTU CS Blog will provide a free community of fellow students to be a part of. </a:t>
            </a:r>
            <a:endParaRPr lang="en-US" sz="2800" dirty="0" smtClean="0"/>
          </a:p>
          <a:p>
            <a:r>
              <a:rPr lang="en-US" sz="2800" dirty="0" smtClean="0"/>
              <a:t>Not </a:t>
            </a:r>
            <a:r>
              <a:rPr lang="en-US" sz="2800" dirty="0" smtClean="0"/>
              <a:t>everyone has time to meet with professors or organize meetings with other students.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 smtClean="0"/>
              <a:t>, this will be a resource where students can both ask and answer questions relating to </a:t>
            </a:r>
            <a:r>
              <a:rPr lang="en-US" sz="2800" dirty="0" smtClean="0"/>
              <a:t>computer science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7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 -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 u</a:t>
            </a:r>
            <a:r>
              <a:rPr lang="en-US" sz="2800" dirty="0" smtClean="0"/>
              <a:t>ser</a:t>
            </a:r>
            <a:r>
              <a:rPr lang="en-US" sz="2800" dirty="0" smtClean="0"/>
              <a:t> will be able to </a:t>
            </a:r>
            <a:r>
              <a:rPr lang="en-US" sz="2800" dirty="0"/>
              <a:t>make </a:t>
            </a:r>
            <a:r>
              <a:rPr lang="en-US" sz="2800" dirty="0" smtClean="0"/>
              <a:t>posts under topics.</a:t>
            </a:r>
            <a:endParaRPr lang="en-US" sz="2800" dirty="0"/>
          </a:p>
          <a:p>
            <a:pPr lvl="0"/>
            <a:r>
              <a:rPr lang="en-US" sz="2800" dirty="0" smtClean="0"/>
              <a:t>The user </a:t>
            </a:r>
            <a:r>
              <a:rPr lang="en-US" sz="2800" dirty="0"/>
              <a:t>‘guest’ will not have access to post.</a:t>
            </a:r>
          </a:p>
          <a:p>
            <a:pPr lvl="0"/>
            <a:r>
              <a:rPr lang="en-US" sz="2800" dirty="0"/>
              <a:t>The </a:t>
            </a:r>
            <a:r>
              <a:rPr lang="en-US" sz="2800" dirty="0" smtClean="0"/>
              <a:t>user </a:t>
            </a:r>
            <a:r>
              <a:rPr lang="en-US" sz="2800" dirty="0"/>
              <a:t>‘faculty’ will only post under research topics and articles.</a:t>
            </a:r>
          </a:p>
          <a:p>
            <a:pPr lvl="0"/>
            <a:r>
              <a:rPr lang="en-US" sz="2800" dirty="0"/>
              <a:t>The user ‘administrator’ will have to authority to close or move a post.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8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system shall maintain a total number of </a:t>
            </a:r>
            <a:r>
              <a:rPr lang="en-US" sz="2800" dirty="0" smtClean="0"/>
              <a:t>topics.</a:t>
            </a:r>
          </a:p>
          <a:p>
            <a:pPr lvl="0"/>
            <a:r>
              <a:rPr lang="en-US" sz="2800" dirty="0" smtClean="0"/>
              <a:t>The </a:t>
            </a:r>
            <a:r>
              <a:rPr lang="en-US" sz="2800" dirty="0"/>
              <a:t>system </a:t>
            </a:r>
            <a:r>
              <a:rPr lang="en-US" sz="2800" dirty="0" smtClean="0"/>
              <a:t>shall </a:t>
            </a:r>
            <a:r>
              <a:rPr lang="en-US" sz="2800" dirty="0"/>
              <a:t>grant users credit for correctly answered questions requested by another user. </a:t>
            </a:r>
            <a:endParaRPr lang="en-US" sz="2800" dirty="0" smtClean="0"/>
          </a:p>
          <a:p>
            <a:pPr lvl="0"/>
            <a:r>
              <a:rPr lang="en-US" sz="2800" dirty="0" smtClean="0"/>
              <a:t>If </a:t>
            </a:r>
            <a:r>
              <a:rPr lang="en-US" sz="2800" dirty="0"/>
              <a:t>marked ‘top answer’, the user who answered the question will receive double credit. </a:t>
            </a:r>
            <a:endParaRPr lang="en-US" sz="2800" dirty="0" smtClean="0"/>
          </a:p>
          <a:p>
            <a:pPr lvl="0"/>
            <a:r>
              <a:rPr lang="en-US" sz="2800" dirty="0" smtClean="0"/>
              <a:t>If </a:t>
            </a:r>
            <a:r>
              <a:rPr lang="en-US" sz="2800" dirty="0"/>
              <a:t>marked ‘helpful’, the user will gain the base credit amount. </a:t>
            </a:r>
            <a:endParaRPr lang="en-US" sz="2800" dirty="0" smtClean="0"/>
          </a:p>
          <a:p>
            <a:pPr lvl="0"/>
            <a:r>
              <a:rPr lang="en-US" sz="2800" dirty="0" smtClean="0"/>
              <a:t>If </a:t>
            </a:r>
            <a:r>
              <a:rPr lang="en-US" sz="2800" dirty="0"/>
              <a:t>marked ‘incorrect’, the user will not gain any credit.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22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</TotalTime>
  <Words>579</Words>
  <Application>Microsoft Office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TTU CS  Blog  4366 Senior Capstone Project</vt:lpstr>
      <vt:lpstr>Introduction</vt:lpstr>
      <vt:lpstr>Purpose of the System</vt:lpstr>
      <vt:lpstr>Scope of the System</vt:lpstr>
      <vt:lpstr>Objectives and Success Criteria</vt:lpstr>
      <vt:lpstr>Definitions, Acronyms, and Abbreviations</vt:lpstr>
      <vt:lpstr>Proposed System</vt:lpstr>
      <vt:lpstr>Functional Requirements - User</vt:lpstr>
      <vt:lpstr>Functional Requirements - System</vt:lpstr>
      <vt:lpstr>Functional Requirements - System</vt:lpstr>
      <vt:lpstr>Nonfunctional Requirements</vt:lpstr>
      <vt:lpstr>Nonfunctional Requirements (Cont.)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TTU CS  4366 Senior Capstone Project</dc:title>
  <dc:creator>Randall Harper</dc:creator>
  <cp:lastModifiedBy>Randall Harper</cp:lastModifiedBy>
  <cp:revision>12</cp:revision>
  <dcterms:created xsi:type="dcterms:W3CDTF">2015-09-28T17:34:08Z</dcterms:created>
  <dcterms:modified xsi:type="dcterms:W3CDTF">2015-09-29T23:38:10Z</dcterms:modified>
</cp:coreProperties>
</file>