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149-8450-42D2-9266-C20098BE6EB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B24D-CF13-4C6E-B417-C3794E3CC2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149-8450-42D2-9266-C20098BE6EB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24D-CF13-4C6E-B417-C3794E3CC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149-8450-42D2-9266-C20098BE6EB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24D-CF13-4C6E-B417-C3794E3CC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149-8450-42D2-9266-C20098BE6EB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24D-CF13-4C6E-B417-C3794E3CC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149-8450-42D2-9266-C20098BE6EB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24D-CF13-4C6E-B417-C3794E3CC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149-8450-42D2-9266-C20098BE6EB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24D-CF13-4C6E-B417-C3794E3CC2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149-8450-42D2-9266-C20098BE6EB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24D-CF13-4C6E-B417-C3794E3CC2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149-8450-42D2-9266-C20098BE6EB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24D-CF13-4C6E-B417-C3794E3CC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149-8450-42D2-9266-C20098BE6EB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24D-CF13-4C6E-B417-C3794E3CC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149-8450-42D2-9266-C20098BE6EB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24D-CF13-4C6E-B417-C3794E3CC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149-8450-42D2-9266-C20098BE6EB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24D-CF13-4C6E-B417-C3794E3CC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7F27149-8450-42D2-9266-C20098BE6EB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27BB24D-CF13-4C6E-B417-C3794E3CC2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 – TTU CS Blog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Randall Harper</a:t>
            </a:r>
          </a:p>
          <a:p>
            <a:r>
              <a:rPr lang="en-US" dirty="0" smtClean="0"/>
              <a:t>James Little</a:t>
            </a:r>
          </a:p>
          <a:p>
            <a:r>
              <a:rPr lang="en-US" dirty="0" smtClean="0"/>
              <a:t>Jason Weber</a:t>
            </a:r>
          </a:p>
          <a:p>
            <a:r>
              <a:rPr lang="en-US" dirty="0" smtClean="0"/>
              <a:t>Patrick </a:t>
            </a:r>
            <a:r>
              <a:rPr lang="en-US" dirty="0" err="1" smtClean="0"/>
              <a:t>Braud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72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the user is already in the database.</a:t>
            </a:r>
          </a:p>
          <a:p>
            <a:r>
              <a:rPr lang="en-US" dirty="0" smtClean="0"/>
              <a:t>Enter email and password to log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67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Enters a first and last name.</a:t>
            </a:r>
          </a:p>
          <a:p>
            <a:r>
              <a:rPr lang="en-US" dirty="0" smtClean="0"/>
              <a:t>Enters TTU email.</a:t>
            </a:r>
          </a:p>
          <a:p>
            <a:r>
              <a:rPr lang="en-US" dirty="0" smtClean="0"/>
              <a:t>Makes </a:t>
            </a:r>
            <a:r>
              <a:rPr lang="en-US" dirty="0"/>
              <a:t>sure the user hasn’t already made an account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Enters a desired password.</a:t>
            </a:r>
          </a:p>
          <a:p>
            <a:r>
              <a:rPr lang="en-US" dirty="0" smtClean="0"/>
              <a:t>Preferably not TTU </a:t>
            </a:r>
            <a:r>
              <a:rPr lang="en-US" dirty="0" err="1" smtClean="0"/>
              <a:t>eRaider</a:t>
            </a:r>
            <a:r>
              <a:rPr lang="en-US" dirty="0" smtClean="0"/>
              <a:t> password.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714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a </a:t>
            </a:r>
            <a:r>
              <a:rPr lang="en-US" dirty="0" smtClean="0"/>
              <a:t>registered user </a:t>
            </a:r>
            <a:r>
              <a:rPr lang="en-US" dirty="0" smtClean="0"/>
              <a:t>is logged 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Choose a category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Enter a desired title.</a:t>
            </a:r>
          </a:p>
          <a:p>
            <a:r>
              <a:rPr lang="en-US" dirty="0" smtClean="0"/>
              <a:t>Enter </a:t>
            </a:r>
            <a:r>
              <a:rPr lang="en-US" dirty="0" smtClean="0"/>
              <a:t>the question.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191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</a:t>
            </a:r>
            <a:r>
              <a:rPr lang="en-US" dirty="0" smtClean="0"/>
              <a:t>an </a:t>
            </a:r>
            <a:r>
              <a:rPr lang="en-US" dirty="0" smtClean="0"/>
              <a:t>Administrator </a:t>
            </a:r>
            <a:r>
              <a:rPr lang="en-US" dirty="0" smtClean="0"/>
              <a:t>is </a:t>
            </a:r>
            <a:r>
              <a:rPr lang="en-US" dirty="0" smtClean="0"/>
              <a:t>logged in.</a:t>
            </a:r>
          </a:p>
          <a:p>
            <a:r>
              <a:rPr lang="en-US" dirty="0" smtClean="0"/>
              <a:t>Create new category.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572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a Administrator user is logged in.</a:t>
            </a:r>
          </a:p>
          <a:p>
            <a:r>
              <a:rPr lang="en-US" dirty="0" smtClean="0"/>
              <a:t>Change or </a:t>
            </a:r>
            <a:r>
              <a:rPr lang="en-US" dirty="0" smtClean="0"/>
              <a:t>delete selected category.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303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</a:t>
            </a:r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user is logged in and viewing a post.</a:t>
            </a:r>
          </a:p>
          <a:p>
            <a:r>
              <a:rPr lang="en-US" dirty="0" smtClean="0"/>
              <a:t>Type answer to post and select ‘Submit’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81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696200" cy="1154097"/>
          </a:xfrm>
        </p:spPr>
        <p:txBody>
          <a:bodyPr>
            <a:noAutofit/>
          </a:bodyPr>
          <a:lstStyle/>
          <a:p>
            <a:r>
              <a:rPr lang="en-US" dirty="0" smtClean="0"/>
              <a:t>Award Points to Correct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who made the original post selects an appropriate answer.</a:t>
            </a:r>
          </a:p>
          <a:p>
            <a:r>
              <a:rPr lang="en-US" dirty="0" smtClean="0"/>
              <a:t>The system awards the correct amount of points to the user who submitted the answer.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19390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479</TotalTime>
  <Words>170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Prototype – TTU CS Blog</vt:lpstr>
      <vt:lpstr>Log In</vt:lpstr>
      <vt:lpstr>Register</vt:lpstr>
      <vt:lpstr>Create Post</vt:lpstr>
      <vt:lpstr>Create Category</vt:lpstr>
      <vt:lpstr>Edit Category</vt:lpstr>
      <vt:lpstr>Answer Post</vt:lpstr>
      <vt:lpstr>Award Points to Correct Answer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– TTU CS Blog</dc:title>
  <dc:creator>Randall Harper</dc:creator>
  <cp:lastModifiedBy>Windows User</cp:lastModifiedBy>
  <cp:revision>6</cp:revision>
  <dcterms:created xsi:type="dcterms:W3CDTF">2015-10-21T17:47:21Z</dcterms:created>
  <dcterms:modified xsi:type="dcterms:W3CDTF">2015-10-22T04:56:43Z</dcterms:modified>
</cp:coreProperties>
</file>