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6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Little</dc:creator>
  <cp:lastModifiedBy>James Little</cp:lastModifiedBy>
  <cp:revision>1</cp:revision>
  <dcterms:created xsi:type="dcterms:W3CDTF">2015-10-07T05:07:54Z</dcterms:created>
  <dcterms:modified xsi:type="dcterms:W3CDTF">2015-10-07T05:08:29Z</dcterms:modified>
</cp:coreProperties>
</file>