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Jua"/>
      <p:regular r:id="rId16"/>
    </p:embeddedFont>
    <p:embeddedFont>
      <p:font typeface="Russo One"/>
      <p:regular r:id="rId17"/>
    </p:embeddedFont>
    <p:embeddedFont>
      <p:font typeface="Open Sans ExtraBold"/>
      <p:bold r:id="rId18"/>
      <p:boldItalic r:id="rId19"/>
    </p:embeddedFont>
    <p:embeddedFont>
      <p:font typeface="Itim"/>
      <p:regular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tim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ussoOne-regular.fntdata"/><Relationship Id="rId16" Type="http://schemas.openxmlformats.org/officeDocument/2006/relationships/font" Target="fonts/Ju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625e2d0c1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625e2d0c1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soft skill objectives e.g To be able to work as a group, To be able to plan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10df45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10df45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an example whole class feedback sheet to use ¾ through a unit.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Green- What are the whole class secure in using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Orange</a:t>
            </a:r>
            <a:r>
              <a:rPr lang="en-GB"/>
              <a:t>- on a</a:t>
            </a:r>
            <a:r>
              <a:rPr lang="en-GB"/>
              <a:t>verage</a:t>
            </a:r>
            <a:r>
              <a:rPr lang="en-GB"/>
              <a:t> what is the common miscon</a:t>
            </a:r>
            <a:r>
              <a:rPr lang="en-GB"/>
              <a:t>ception that needs addressing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Pink- What is common mistake that shouldn’t be happening but isn’t part of the new learning cycle. This error is caused </a:t>
            </a:r>
            <a:r>
              <a:rPr lang="en-GB"/>
              <a:t>by</a:t>
            </a:r>
            <a:r>
              <a:rPr lang="en-GB"/>
              <a:t> </a:t>
            </a:r>
            <a:r>
              <a:rPr lang="en-GB"/>
              <a:t>carelessness</a:t>
            </a:r>
            <a:r>
              <a:rPr lang="en-GB"/>
              <a:t> or lack of focus.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1311c43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01311c43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could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fedd28e8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fedd28e8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this is a new project use this as a KWL grid to </a:t>
            </a:r>
            <a:r>
              <a:rPr lang="en-GB"/>
              <a:t>assess</a:t>
            </a:r>
            <a:r>
              <a:rPr lang="en-GB"/>
              <a:t> what the children already know about a topic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627a7dc1d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627a7dc1d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highlight>
                  <a:schemeClr val="accent4"/>
                </a:highlight>
              </a:rPr>
              <a:t>Predict, Run, Investigate,</a:t>
            </a:r>
            <a:r>
              <a:rPr b="1" lang="en-GB">
                <a:solidFill>
                  <a:schemeClr val="dk1"/>
                </a:solidFill>
              </a:rPr>
              <a:t> Modify, Make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slide is crucial, it’s a flipped learning approach when encourages the children to work </a:t>
            </a:r>
            <a:r>
              <a:rPr lang="en-GB">
                <a:solidFill>
                  <a:schemeClr val="dk1"/>
                </a:solidFill>
              </a:rPr>
              <a:t>backwards</a:t>
            </a:r>
            <a:r>
              <a:rPr lang="en-GB">
                <a:solidFill>
                  <a:schemeClr val="dk1"/>
                </a:solidFill>
              </a:rPr>
              <a:t> from expected outcome. Predict what will happen in the game using the prompts as scaffolding to the discussion.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 links to completed projects or video of completed project to use as a WAGGOLL </a:t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01311c4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01311c4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fedd28e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applicable the use of visual representations of coding concepts should be used to scaffold key concepts </a:t>
            </a:r>
            <a:endParaRPr/>
          </a:p>
        </p:txBody>
      </p:sp>
      <p:sp>
        <p:nvSpPr>
          <p:cNvPr id="258" name="Google Shape;258;g27fedd28e8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fedd28e8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fedd28e8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</a:t>
            </a:r>
            <a:r>
              <a:rPr lang="en-GB"/>
              <a:t>deconstructed</a:t>
            </a:r>
            <a:r>
              <a:rPr lang="en-GB"/>
              <a:t> problems to visually scaffold the coding </a:t>
            </a:r>
            <a:r>
              <a:rPr lang="en-GB"/>
              <a:t>concept.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Higher ability children code without limitations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MA/LA can buddy code to piece together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7fedd28e8a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7fedd28e8a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Allow evaluation and modify time for students in the </a:t>
            </a:r>
            <a:r>
              <a:rPr lang="en-GB"/>
              <a:t>sequence</a:t>
            </a:r>
            <a:r>
              <a:rPr lang="en-GB"/>
              <a:t> of teaching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7fedd28e8a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7fedd28e8a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Plan adequate time for sharing and evaluating work on seesaw or other platforms. This should not be a throwaway task and should take a </a:t>
            </a:r>
            <a:r>
              <a:rPr lang="en-GB"/>
              <a:t>minimum</a:t>
            </a:r>
            <a:r>
              <a:rPr lang="en-GB"/>
              <a:t> of half a lesson.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Peer assessment and self reflection of work is </a:t>
            </a:r>
            <a:r>
              <a:rPr lang="en-GB"/>
              <a:t>crucial</a:t>
            </a:r>
            <a:r>
              <a:rPr lang="en-GB"/>
              <a:t> at the end of units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063275" y="918600"/>
            <a:ext cx="50718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Open Sans ExtraBold"/>
              <a:buNone/>
              <a:defRPr sz="36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8815576" y="4279496"/>
            <a:ext cx="51617" cy="52128"/>
          </a:xfrm>
          <a:custGeom>
            <a:rect b="b" l="l" r="r" t="t"/>
            <a:pathLst>
              <a:path extrusionOk="0" h="420" w="420">
                <a:moveTo>
                  <a:pt x="0" y="0"/>
                </a:moveTo>
                <a:lnTo>
                  <a:pt x="0" y="420"/>
                </a:lnTo>
                <a:lnTo>
                  <a:pt x="420" y="420"/>
                </a:lnTo>
                <a:lnTo>
                  <a:pt x="42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8430771" y="2539963"/>
            <a:ext cx="418950" cy="1338679"/>
            <a:chOff x="8430771" y="2539963"/>
            <a:chExt cx="418950" cy="1338679"/>
          </a:xfrm>
        </p:grpSpPr>
        <p:sp>
          <p:nvSpPr>
            <p:cNvPr id="55" name="Google Shape;55;p13"/>
            <p:cNvSpPr/>
            <p:nvPr/>
          </p:nvSpPr>
          <p:spPr>
            <a:xfrm>
              <a:off x="8480913" y="2746406"/>
              <a:ext cx="308730" cy="259672"/>
            </a:xfrm>
            <a:custGeom>
              <a:rect b="b" l="l" r="r" t="t"/>
              <a:pathLst>
                <a:path extrusionOk="0" h="6820" w="8109">
                  <a:moveTo>
                    <a:pt x="1" y="1"/>
                  </a:moveTo>
                  <a:lnTo>
                    <a:pt x="1" y="6819"/>
                  </a:lnTo>
                  <a:lnTo>
                    <a:pt x="8108" y="6819"/>
                  </a:lnTo>
                  <a:lnTo>
                    <a:pt x="81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8563378" y="2782159"/>
              <a:ext cx="49152" cy="54105"/>
            </a:xfrm>
            <a:custGeom>
              <a:rect b="b" l="l" r="r" t="t"/>
              <a:pathLst>
                <a:path extrusionOk="0" h="1421" w="1291">
                  <a:moveTo>
                    <a:pt x="1" y="0"/>
                  </a:moveTo>
                  <a:lnTo>
                    <a:pt x="1" y="1421"/>
                  </a:lnTo>
                  <a:lnTo>
                    <a:pt x="1290" y="1421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8668115" y="2782159"/>
              <a:ext cx="53987" cy="54105"/>
            </a:xfrm>
            <a:custGeom>
              <a:rect b="b" l="l" r="r" t="t"/>
              <a:pathLst>
                <a:path extrusionOk="0" h="1421" w="1418">
                  <a:moveTo>
                    <a:pt x="1" y="0"/>
                  </a:moveTo>
                  <a:lnTo>
                    <a:pt x="1" y="1421"/>
                  </a:lnTo>
                  <a:lnTo>
                    <a:pt x="1417" y="1421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1013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8430771" y="2639834"/>
              <a:ext cx="414115" cy="104782"/>
            </a:xfrm>
            <a:custGeom>
              <a:rect b="b" l="l" r="r" t="t"/>
              <a:pathLst>
                <a:path extrusionOk="0" h="2752" w="10877">
                  <a:moveTo>
                    <a:pt x="1" y="1"/>
                  </a:moveTo>
                  <a:lnTo>
                    <a:pt x="1" y="2752"/>
                  </a:lnTo>
                  <a:lnTo>
                    <a:pt x="10877" y="2752"/>
                  </a:lnTo>
                  <a:lnTo>
                    <a:pt x="10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8430771" y="2849323"/>
              <a:ext cx="104776" cy="104782"/>
            </a:xfrm>
            <a:custGeom>
              <a:rect b="b" l="l" r="r" t="t"/>
              <a:pathLst>
                <a:path extrusionOk="0" h="2752" w="2752">
                  <a:moveTo>
                    <a:pt x="1" y="0"/>
                  </a:moveTo>
                  <a:lnTo>
                    <a:pt x="1" y="2751"/>
                  </a:lnTo>
                  <a:lnTo>
                    <a:pt x="2751" y="275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8740110" y="2849323"/>
              <a:ext cx="104776" cy="104782"/>
            </a:xfrm>
            <a:custGeom>
              <a:rect b="b" l="l" r="r" t="t"/>
              <a:pathLst>
                <a:path extrusionOk="0" h="2752" w="2752">
                  <a:moveTo>
                    <a:pt x="1" y="0"/>
                  </a:moveTo>
                  <a:lnTo>
                    <a:pt x="1" y="2751"/>
                  </a:lnTo>
                  <a:lnTo>
                    <a:pt x="2752" y="2751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8558428" y="2986774"/>
              <a:ext cx="122822" cy="81861"/>
            </a:xfrm>
            <a:custGeom>
              <a:rect b="b" l="l" r="r" t="t"/>
              <a:pathLst>
                <a:path extrusionOk="0" h="2150" w="3226">
                  <a:moveTo>
                    <a:pt x="0" y="1"/>
                  </a:moveTo>
                  <a:lnTo>
                    <a:pt x="0" y="2150"/>
                  </a:lnTo>
                  <a:lnTo>
                    <a:pt x="3225" y="2150"/>
                  </a:lnTo>
                  <a:lnTo>
                    <a:pt x="3225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8481560" y="3410586"/>
              <a:ext cx="314250" cy="158811"/>
            </a:xfrm>
            <a:custGeom>
              <a:rect b="b" l="l" r="r" t="t"/>
              <a:pathLst>
                <a:path extrusionOk="0" h="4171" w="8254">
                  <a:moveTo>
                    <a:pt x="1" y="0"/>
                  </a:moveTo>
                  <a:lnTo>
                    <a:pt x="1" y="4171"/>
                  </a:lnTo>
                  <a:lnTo>
                    <a:pt x="8253" y="4171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430771" y="3127537"/>
              <a:ext cx="50827" cy="309245"/>
            </a:xfrm>
            <a:custGeom>
              <a:rect b="b" l="l" r="r" t="t"/>
              <a:pathLst>
                <a:path extrusionOk="0" h="8122" w="1335">
                  <a:moveTo>
                    <a:pt x="1" y="0"/>
                  </a:moveTo>
                  <a:lnTo>
                    <a:pt x="1" y="8122"/>
                  </a:lnTo>
                  <a:lnTo>
                    <a:pt x="1335" y="8122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8795772" y="3127537"/>
              <a:ext cx="53949" cy="309245"/>
            </a:xfrm>
            <a:custGeom>
              <a:rect b="b" l="l" r="r" t="t"/>
              <a:pathLst>
                <a:path extrusionOk="0" h="8122" w="1417">
                  <a:moveTo>
                    <a:pt x="0" y="0"/>
                  </a:moveTo>
                  <a:lnTo>
                    <a:pt x="0" y="8122"/>
                  </a:lnTo>
                  <a:lnTo>
                    <a:pt x="1417" y="8122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8522412" y="3615201"/>
              <a:ext cx="44278" cy="250343"/>
            </a:xfrm>
            <a:custGeom>
              <a:rect b="b" l="l" r="r" t="t"/>
              <a:pathLst>
                <a:path extrusionOk="0" h="6575" w="1163">
                  <a:moveTo>
                    <a:pt x="1" y="0"/>
                  </a:moveTo>
                  <a:lnTo>
                    <a:pt x="1" y="6575"/>
                  </a:lnTo>
                  <a:lnTo>
                    <a:pt x="1163" y="6575"/>
                  </a:lnTo>
                  <a:lnTo>
                    <a:pt x="1163" y="0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704132" y="3569359"/>
              <a:ext cx="45839" cy="301173"/>
            </a:xfrm>
            <a:custGeom>
              <a:rect b="b" l="l" r="r" t="t"/>
              <a:pathLst>
                <a:path extrusionOk="0" h="7910" w="1204">
                  <a:moveTo>
                    <a:pt x="0" y="1"/>
                  </a:moveTo>
                  <a:lnTo>
                    <a:pt x="0" y="7909"/>
                  </a:lnTo>
                  <a:lnTo>
                    <a:pt x="1204" y="7909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E5B0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8430771" y="3073470"/>
              <a:ext cx="50827" cy="90085"/>
            </a:xfrm>
            <a:custGeom>
              <a:rect b="b" l="l" r="r" t="t"/>
              <a:pathLst>
                <a:path extrusionOk="0" h="2366" w="1335">
                  <a:moveTo>
                    <a:pt x="1" y="0"/>
                  </a:moveTo>
                  <a:lnTo>
                    <a:pt x="1" y="2366"/>
                  </a:lnTo>
                  <a:lnTo>
                    <a:pt x="1335" y="2366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8795772" y="3073470"/>
              <a:ext cx="53949" cy="90085"/>
            </a:xfrm>
            <a:custGeom>
              <a:rect b="b" l="l" r="r" t="t"/>
              <a:pathLst>
                <a:path extrusionOk="0" h="2366" w="1417">
                  <a:moveTo>
                    <a:pt x="0" y="0"/>
                  </a:moveTo>
                  <a:lnTo>
                    <a:pt x="0" y="2366"/>
                  </a:lnTo>
                  <a:lnTo>
                    <a:pt x="1417" y="2366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8481560" y="3055499"/>
              <a:ext cx="314250" cy="368185"/>
            </a:xfrm>
            <a:custGeom>
              <a:rect b="b" l="l" r="r" t="t"/>
              <a:pathLst>
                <a:path extrusionOk="0" h="9670" w="8254">
                  <a:moveTo>
                    <a:pt x="1" y="1"/>
                  </a:moveTo>
                  <a:lnTo>
                    <a:pt x="1" y="9670"/>
                  </a:lnTo>
                  <a:lnTo>
                    <a:pt x="8253" y="9670"/>
                  </a:lnTo>
                  <a:lnTo>
                    <a:pt x="82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8481560" y="3469488"/>
              <a:ext cx="104776" cy="314233"/>
            </a:xfrm>
            <a:custGeom>
              <a:rect b="b" l="l" r="r" t="t"/>
              <a:pathLst>
                <a:path extrusionOk="0" h="8253" w="2752">
                  <a:moveTo>
                    <a:pt x="1" y="0"/>
                  </a:moveTo>
                  <a:lnTo>
                    <a:pt x="1" y="8253"/>
                  </a:lnTo>
                  <a:lnTo>
                    <a:pt x="2752" y="8253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8691035" y="3469488"/>
              <a:ext cx="104776" cy="314233"/>
            </a:xfrm>
            <a:custGeom>
              <a:rect b="b" l="l" r="r" t="t"/>
              <a:pathLst>
                <a:path extrusionOk="0" h="8253" w="2752">
                  <a:moveTo>
                    <a:pt x="0" y="0"/>
                  </a:moveTo>
                  <a:lnTo>
                    <a:pt x="0" y="8253"/>
                  </a:lnTo>
                  <a:lnTo>
                    <a:pt x="2751" y="8253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81560" y="3387665"/>
              <a:ext cx="314250" cy="49117"/>
            </a:xfrm>
            <a:custGeom>
              <a:rect b="b" l="l" r="r" t="t"/>
              <a:pathLst>
                <a:path extrusionOk="0" h="1290" w="8254">
                  <a:moveTo>
                    <a:pt x="1" y="0"/>
                  </a:moveTo>
                  <a:lnTo>
                    <a:pt x="1" y="1290"/>
                  </a:lnTo>
                  <a:lnTo>
                    <a:pt x="8253" y="1290"/>
                  </a:lnTo>
                  <a:lnTo>
                    <a:pt x="82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612491" y="3387665"/>
              <a:ext cx="50674" cy="49117"/>
            </a:xfrm>
            <a:custGeom>
              <a:rect b="b" l="l" r="r" t="t"/>
              <a:pathLst>
                <a:path extrusionOk="0" h="1290" w="1331">
                  <a:moveTo>
                    <a:pt x="0" y="0"/>
                  </a:moveTo>
                  <a:lnTo>
                    <a:pt x="0" y="1290"/>
                  </a:lnTo>
                  <a:lnTo>
                    <a:pt x="1331" y="1290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5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8481560" y="3829526"/>
              <a:ext cx="104776" cy="49117"/>
            </a:xfrm>
            <a:custGeom>
              <a:rect b="b" l="l" r="r" t="t"/>
              <a:pathLst>
                <a:path extrusionOk="0" h="1290" w="2752">
                  <a:moveTo>
                    <a:pt x="1" y="0"/>
                  </a:moveTo>
                  <a:lnTo>
                    <a:pt x="1" y="1290"/>
                  </a:lnTo>
                  <a:lnTo>
                    <a:pt x="2752" y="1290"/>
                  </a:lnTo>
                  <a:lnTo>
                    <a:pt x="27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8430771" y="3829526"/>
              <a:ext cx="50827" cy="49117"/>
            </a:xfrm>
            <a:custGeom>
              <a:rect b="b" l="l" r="r" t="t"/>
              <a:pathLst>
                <a:path extrusionOk="0" h="1290" w="1335">
                  <a:moveTo>
                    <a:pt x="1" y="0"/>
                  </a:moveTo>
                  <a:lnTo>
                    <a:pt x="1" y="1290"/>
                  </a:lnTo>
                  <a:lnTo>
                    <a:pt x="1335" y="129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8691035" y="3829526"/>
              <a:ext cx="104776" cy="49117"/>
            </a:xfrm>
            <a:custGeom>
              <a:rect b="b" l="l" r="r" t="t"/>
              <a:pathLst>
                <a:path extrusionOk="0" h="1290" w="2752">
                  <a:moveTo>
                    <a:pt x="0" y="0"/>
                  </a:moveTo>
                  <a:lnTo>
                    <a:pt x="0" y="1290"/>
                  </a:lnTo>
                  <a:lnTo>
                    <a:pt x="2751" y="1290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95772" y="3829526"/>
              <a:ext cx="53949" cy="49117"/>
            </a:xfrm>
            <a:custGeom>
              <a:rect b="b" l="l" r="r" t="t"/>
              <a:pathLst>
                <a:path extrusionOk="0" h="1290" w="1417">
                  <a:moveTo>
                    <a:pt x="0" y="0"/>
                  </a:moveTo>
                  <a:lnTo>
                    <a:pt x="0" y="1290"/>
                  </a:lnTo>
                  <a:lnTo>
                    <a:pt x="1417" y="1290"/>
                  </a:lnTo>
                  <a:lnTo>
                    <a:pt x="14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8653343" y="3163518"/>
              <a:ext cx="104737" cy="104782"/>
            </a:xfrm>
            <a:custGeom>
              <a:rect b="b" l="l" r="r" t="t"/>
              <a:pathLst>
                <a:path extrusionOk="0" h="2752" w="2751">
                  <a:moveTo>
                    <a:pt x="0" y="1"/>
                  </a:moveTo>
                  <a:lnTo>
                    <a:pt x="0" y="2751"/>
                  </a:lnTo>
                  <a:lnTo>
                    <a:pt x="2751" y="2751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681212" y="3242066"/>
              <a:ext cx="50713" cy="53990"/>
            </a:xfrm>
            <a:custGeom>
              <a:rect b="b" l="l" r="r" t="t"/>
              <a:pathLst>
                <a:path extrusionOk="0" h="1418" w="1332">
                  <a:moveTo>
                    <a:pt x="0" y="1"/>
                  </a:moveTo>
                  <a:lnTo>
                    <a:pt x="0" y="1417"/>
                  </a:lnTo>
                  <a:lnTo>
                    <a:pt x="1331" y="1417"/>
                  </a:lnTo>
                  <a:lnTo>
                    <a:pt x="13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8535509" y="2539963"/>
              <a:ext cx="204640" cy="104782"/>
            </a:xfrm>
            <a:custGeom>
              <a:rect b="b" l="l" r="r" t="t"/>
              <a:pathLst>
                <a:path extrusionOk="0" h="2752" w="5375">
                  <a:moveTo>
                    <a:pt x="0" y="0"/>
                  </a:moveTo>
                  <a:lnTo>
                    <a:pt x="0" y="2751"/>
                  </a:lnTo>
                  <a:lnTo>
                    <a:pt x="5375" y="2751"/>
                  </a:lnTo>
                  <a:lnTo>
                    <a:pt x="53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8430771" y="2639834"/>
              <a:ext cx="54101" cy="260205"/>
            </a:xfrm>
            <a:custGeom>
              <a:rect b="b" l="l" r="r" t="t"/>
              <a:pathLst>
                <a:path extrusionOk="0" h="6834" w="1421">
                  <a:moveTo>
                    <a:pt x="1" y="1"/>
                  </a:moveTo>
                  <a:lnTo>
                    <a:pt x="1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8790785" y="2639834"/>
              <a:ext cx="54101" cy="260205"/>
            </a:xfrm>
            <a:custGeom>
              <a:rect b="b" l="l" r="r" t="t"/>
              <a:pathLst>
                <a:path extrusionOk="0" h="6834" w="1421">
                  <a:moveTo>
                    <a:pt x="0" y="1"/>
                  </a:moveTo>
                  <a:lnTo>
                    <a:pt x="0" y="6833"/>
                  </a:lnTo>
                  <a:lnTo>
                    <a:pt x="1421" y="683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8484834" y="2900001"/>
              <a:ext cx="310976" cy="155536"/>
            </a:xfrm>
            <a:custGeom>
              <a:rect b="b" l="l" r="r" t="t"/>
              <a:pathLst>
                <a:path extrusionOk="0" h="4085" w="8168">
                  <a:moveTo>
                    <a:pt x="1" y="0"/>
                  </a:moveTo>
                  <a:lnTo>
                    <a:pt x="1" y="4085"/>
                  </a:lnTo>
                  <a:lnTo>
                    <a:pt x="8167" y="4085"/>
                  </a:lnTo>
                  <a:lnTo>
                    <a:pt x="81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8586298" y="2954067"/>
              <a:ext cx="104776" cy="50678"/>
            </a:xfrm>
            <a:custGeom>
              <a:rect b="b" l="l" r="r" t="t"/>
              <a:pathLst>
                <a:path extrusionOk="0" h="1331" w="2752">
                  <a:moveTo>
                    <a:pt x="1" y="0"/>
                  </a:moveTo>
                  <a:lnTo>
                    <a:pt x="1" y="1331"/>
                  </a:lnTo>
                  <a:lnTo>
                    <a:pt x="2751" y="1331"/>
                  </a:lnTo>
                  <a:lnTo>
                    <a:pt x="2751" y="0"/>
                  </a:lnTo>
                  <a:close/>
                </a:path>
              </a:pathLst>
            </a:custGeom>
            <a:solidFill>
              <a:srgbClr val="FA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3"/>
          <p:cNvSpPr/>
          <p:nvPr/>
        </p:nvSpPr>
        <p:spPr>
          <a:xfrm>
            <a:off x="8404000" y="3899225"/>
            <a:ext cx="472480" cy="2467791"/>
          </a:xfrm>
          <a:custGeom>
            <a:rect b="b" l="l" r="r" t="t"/>
            <a:pathLst>
              <a:path extrusionOk="0" h="42991" w="8231">
                <a:moveTo>
                  <a:pt x="6546" y="5705"/>
                </a:moveTo>
                <a:lnTo>
                  <a:pt x="6546" y="9093"/>
                </a:lnTo>
                <a:lnTo>
                  <a:pt x="1704" y="9093"/>
                </a:lnTo>
                <a:lnTo>
                  <a:pt x="1704" y="5705"/>
                </a:lnTo>
                <a:close/>
                <a:moveTo>
                  <a:pt x="6565" y="10164"/>
                </a:moveTo>
                <a:lnTo>
                  <a:pt x="6565" y="13495"/>
                </a:lnTo>
                <a:lnTo>
                  <a:pt x="1723" y="13495"/>
                </a:lnTo>
                <a:lnTo>
                  <a:pt x="1723" y="10164"/>
                </a:lnTo>
                <a:close/>
                <a:moveTo>
                  <a:pt x="6565" y="14567"/>
                </a:moveTo>
                <a:lnTo>
                  <a:pt x="6565" y="17936"/>
                </a:lnTo>
                <a:lnTo>
                  <a:pt x="1723" y="17936"/>
                </a:lnTo>
                <a:lnTo>
                  <a:pt x="1723" y="14567"/>
                </a:lnTo>
                <a:close/>
                <a:moveTo>
                  <a:pt x="6565" y="19007"/>
                </a:moveTo>
                <a:lnTo>
                  <a:pt x="6565" y="22300"/>
                </a:lnTo>
                <a:lnTo>
                  <a:pt x="1723" y="22300"/>
                </a:lnTo>
                <a:lnTo>
                  <a:pt x="1723" y="19007"/>
                </a:lnTo>
                <a:close/>
                <a:moveTo>
                  <a:pt x="6565" y="23371"/>
                </a:moveTo>
                <a:lnTo>
                  <a:pt x="6565" y="26740"/>
                </a:lnTo>
                <a:lnTo>
                  <a:pt x="1723" y="26740"/>
                </a:lnTo>
                <a:lnTo>
                  <a:pt x="1723" y="23371"/>
                </a:lnTo>
                <a:close/>
                <a:moveTo>
                  <a:pt x="6565" y="27793"/>
                </a:moveTo>
                <a:lnTo>
                  <a:pt x="6565" y="31123"/>
                </a:lnTo>
                <a:lnTo>
                  <a:pt x="1723" y="31123"/>
                </a:lnTo>
                <a:lnTo>
                  <a:pt x="1723" y="27793"/>
                </a:lnTo>
                <a:close/>
                <a:moveTo>
                  <a:pt x="6546" y="32195"/>
                </a:moveTo>
                <a:lnTo>
                  <a:pt x="6546" y="35564"/>
                </a:lnTo>
                <a:lnTo>
                  <a:pt x="1704" y="35564"/>
                </a:lnTo>
                <a:lnTo>
                  <a:pt x="1704" y="32195"/>
                </a:lnTo>
                <a:close/>
                <a:moveTo>
                  <a:pt x="6565" y="36655"/>
                </a:moveTo>
                <a:lnTo>
                  <a:pt x="6565" y="39966"/>
                </a:lnTo>
                <a:lnTo>
                  <a:pt x="1723" y="39966"/>
                </a:lnTo>
                <a:lnTo>
                  <a:pt x="1723" y="36655"/>
                </a:lnTo>
                <a:close/>
                <a:moveTo>
                  <a:pt x="0" y="1"/>
                </a:moveTo>
                <a:lnTo>
                  <a:pt x="0" y="42991"/>
                </a:lnTo>
                <a:lnTo>
                  <a:pt x="1704" y="42991"/>
                </a:lnTo>
                <a:lnTo>
                  <a:pt x="1704" y="41038"/>
                </a:lnTo>
                <a:lnTo>
                  <a:pt x="6546" y="41038"/>
                </a:lnTo>
                <a:lnTo>
                  <a:pt x="6546" y="42991"/>
                </a:lnTo>
                <a:lnTo>
                  <a:pt x="8231" y="42991"/>
                </a:lnTo>
                <a:lnTo>
                  <a:pt x="8231" y="1"/>
                </a:lnTo>
                <a:lnTo>
                  <a:pt x="6546" y="1"/>
                </a:lnTo>
                <a:lnTo>
                  <a:pt x="6546" y="4633"/>
                </a:lnTo>
                <a:lnTo>
                  <a:pt x="1704" y="4633"/>
                </a:lnTo>
                <a:lnTo>
                  <a:pt x="170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13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87" name="Google Shape;87;p13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3"/>
          <p:cNvSpPr txBox="1"/>
          <p:nvPr>
            <p:ph idx="2" type="title"/>
          </p:nvPr>
        </p:nvSpPr>
        <p:spPr>
          <a:xfrm>
            <a:off x="2998975" y="3262575"/>
            <a:ext cx="3200400" cy="7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 sz="1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hasCustomPrompt="1" type="title"/>
          </p:nvPr>
        </p:nvSpPr>
        <p:spPr>
          <a:xfrm>
            <a:off x="720363" y="1280160"/>
            <a:ext cx="7703400" cy="8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4"/>
          <p:cNvSpPr txBox="1"/>
          <p:nvPr>
            <p:ph idx="2" type="title"/>
          </p:nvPr>
        </p:nvSpPr>
        <p:spPr>
          <a:xfrm>
            <a:off x="720238" y="2259060"/>
            <a:ext cx="77034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7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8301600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-664887" y="4168175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104" name="Google Shape;104;p14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113" name="Google Shape;113;p14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1_1_1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713225" y="448056"/>
            <a:ext cx="77175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15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125" name="Google Shape;125;p15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 1">
  <p:cSld name="CUSTOM_1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704088" y="448056"/>
            <a:ext cx="7717500" cy="5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914400" y="3615092"/>
            <a:ext cx="18288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 ExtraBold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2" type="subTitle"/>
          </p:nvPr>
        </p:nvSpPr>
        <p:spPr>
          <a:xfrm>
            <a:off x="914400" y="3095242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38" name="Google Shape;138;p16"/>
          <p:cNvSpPr txBox="1"/>
          <p:nvPr>
            <p:ph idx="3" type="subTitle"/>
          </p:nvPr>
        </p:nvSpPr>
        <p:spPr>
          <a:xfrm>
            <a:off x="6400800" y="3615092"/>
            <a:ext cx="18288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4" type="subTitle"/>
          </p:nvPr>
        </p:nvSpPr>
        <p:spPr>
          <a:xfrm>
            <a:off x="6400800" y="3095242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  <p:sp>
        <p:nvSpPr>
          <p:cNvPr id="140" name="Google Shape;140;p16"/>
          <p:cNvSpPr txBox="1"/>
          <p:nvPr>
            <p:ph idx="5" type="subTitle"/>
          </p:nvPr>
        </p:nvSpPr>
        <p:spPr>
          <a:xfrm>
            <a:off x="3686488" y="1809154"/>
            <a:ext cx="1828800" cy="45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pen Sans ExtraBold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6" type="subTitle"/>
          </p:nvPr>
        </p:nvSpPr>
        <p:spPr>
          <a:xfrm>
            <a:off x="3686488" y="1289304"/>
            <a:ext cx="1828800" cy="36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usso One"/>
              <a:buNone/>
              <a:defRPr b="1" sz="1800">
                <a:solidFill>
                  <a:schemeClr val="lt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Russo One"/>
              <a:buNone/>
              <a:defRPr b="1">
                <a:latin typeface="Russo One"/>
                <a:ea typeface="Russo One"/>
                <a:cs typeface="Russo One"/>
                <a:sym typeface="Russo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679400" y="448056"/>
            <a:ext cx="61692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p17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13225" y="463300"/>
            <a:ext cx="77175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" name="Google Shape;147;p18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 flipH="1">
            <a:off x="8185337" y="4187050"/>
            <a:ext cx="1534964" cy="1342594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-1287187" y="3872850"/>
            <a:ext cx="2253377" cy="1971007"/>
          </a:xfrm>
          <a:custGeom>
            <a:rect b="b" l="l" r="r" t="t"/>
            <a:pathLst>
              <a:path extrusionOk="0" h="14433" w="16501">
                <a:moveTo>
                  <a:pt x="5131" y="0"/>
                </a:moveTo>
                <a:lnTo>
                  <a:pt x="5131" y="1245"/>
                </a:lnTo>
                <a:lnTo>
                  <a:pt x="3408" y="1245"/>
                </a:lnTo>
                <a:lnTo>
                  <a:pt x="3408" y="2316"/>
                </a:lnTo>
                <a:lnTo>
                  <a:pt x="1666" y="2316"/>
                </a:lnTo>
                <a:lnTo>
                  <a:pt x="1666" y="4556"/>
                </a:lnTo>
                <a:lnTo>
                  <a:pt x="1" y="4556"/>
                </a:lnTo>
                <a:lnTo>
                  <a:pt x="1" y="9973"/>
                </a:lnTo>
                <a:lnTo>
                  <a:pt x="1666" y="9973"/>
                </a:lnTo>
                <a:lnTo>
                  <a:pt x="1666" y="13284"/>
                </a:lnTo>
                <a:lnTo>
                  <a:pt x="3408" y="13284"/>
                </a:lnTo>
                <a:lnTo>
                  <a:pt x="3408" y="14432"/>
                </a:lnTo>
                <a:lnTo>
                  <a:pt x="13189" y="14432"/>
                </a:lnTo>
                <a:lnTo>
                  <a:pt x="13189" y="13284"/>
                </a:lnTo>
                <a:lnTo>
                  <a:pt x="14758" y="13284"/>
                </a:lnTo>
                <a:lnTo>
                  <a:pt x="14758" y="9973"/>
                </a:lnTo>
                <a:lnTo>
                  <a:pt x="16500" y="9973"/>
                </a:lnTo>
                <a:lnTo>
                  <a:pt x="16500" y="4556"/>
                </a:lnTo>
                <a:lnTo>
                  <a:pt x="14758" y="4556"/>
                </a:lnTo>
                <a:lnTo>
                  <a:pt x="14758" y="2316"/>
                </a:lnTo>
                <a:lnTo>
                  <a:pt x="13189" y="2316"/>
                </a:lnTo>
                <a:lnTo>
                  <a:pt x="13189" y="1245"/>
                </a:lnTo>
                <a:lnTo>
                  <a:pt x="11466" y="1245"/>
                </a:lnTo>
                <a:lnTo>
                  <a:pt x="114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696300" y="448056"/>
            <a:ext cx="7751400" cy="5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516520" y="5276004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subTitle"/>
          </p:nvPr>
        </p:nvSpPr>
        <p:spPr>
          <a:xfrm>
            <a:off x="2286000" y="2163236"/>
            <a:ext cx="4572000" cy="1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-21375" y="4599425"/>
            <a:ext cx="9232896" cy="3012986"/>
          </a:xfrm>
          <a:custGeom>
            <a:rect b="b" l="l" r="r" t="t"/>
            <a:pathLst>
              <a:path extrusionOk="0" h="43638" w="102759">
                <a:moveTo>
                  <a:pt x="4855" y="1"/>
                </a:moveTo>
                <a:lnTo>
                  <a:pt x="4855" y="2194"/>
                </a:lnTo>
                <a:lnTo>
                  <a:pt x="0" y="2194"/>
                </a:lnTo>
                <a:lnTo>
                  <a:pt x="0" y="43638"/>
                </a:lnTo>
                <a:lnTo>
                  <a:pt x="102759" y="43638"/>
                </a:lnTo>
                <a:lnTo>
                  <a:pt x="102759" y="1"/>
                </a:lnTo>
                <a:lnTo>
                  <a:pt x="102019" y="1"/>
                </a:lnTo>
                <a:lnTo>
                  <a:pt x="102019" y="3528"/>
                </a:lnTo>
                <a:lnTo>
                  <a:pt x="100637" y="3528"/>
                </a:lnTo>
                <a:lnTo>
                  <a:pt x="100637" y="1"/>
                </a:lnTo>
                <a:lnTo>
                  <a:pt x="98402" y="1"/>
                </a:lnTo>
                <a:lnTo>
                  <a:pt x="98402" y="2311"/>
                </a:lnTo>
                <a:lnTo>
                  <a:pt x="94781" y="2311"/>
                </a:lnTo>
                <a:lnTo>
                  <a:pt x="94781" y="5842"/>
                </a:lnTo>
                <a:lnTo>
                  <a:pt x="91590" y="5842"/>
                </a:lnTo>
                <a:lnTo>
                  <a:pt x="91590" y="1"/>
                </a:lnTo>
                <a:lnTo>
                  <a:pt x="89036" y="1"/>
                </a:lnTo>
                <a:lnTo>
                  <a:pt x="89036" y="3408"/>
                </a:lnTo>
                <a:lnTo>
                  <a:pt x="85525" y="3408"/>
                </a:lnTo>
                <a:lnTo>
                  <a:pt x="85525" y="1"/>
                </a:lnTo>
                <a:lnTo>
                  <a:pt x="83073" y="1"/>
                </a:lnTo>
                <a:lnTo>
                  <a:pt x="83073" y="3164"/>
                </a:lnTo>
                <a:lnTo>
                  <a:pt x="80096" y="3164"/>
                </a:lnTo>
                <a:lnTo>
                  <a:pt x="80096" y="1"/>
                </a:lnTo>
                <a:lnTo>
                  <a:pt x="76585" y="1"/>
                </a:lnTo>
                <a:lnTo>
                  <a:pt x="76585" y="1462"/>
                </a:lnTo>
                <a:lnTo>
                  <a:pt x="71689" y="1462"/>
                </a:lnTo>
                <a:lnTo>
                  <a:pt x="71689" y="1"/>
                </a:lnTo>
                <a:lnTo>
                  <a:pt x="68707" y="1"/>
                </a:lnTo>
                <a:lnTo>
                  <a:pt x="68707" y="4261"/>
                </a:lnTo>
                <a:lnTo>
                  <a:pt x="65836" y="4261"/>
                </a:lnTo>
                <a:lnTo>
                  <a:pt x="65836" y="1"/>
                </a:lnTo>
                <a:lnTo>
                  <a:pt x="63601" y="1"/>
                </a:lnTo>
                <a:lnTo>
                  <a:pt x="63601" y="2311"/>
                </a:lnTo>
                <a:lnTo>
                  <a:pt x="59448" y="2311"/>
                </a:lnTo>
                <a:lnTo>
                  <a:pt x="59448" y="5110"/>
                </a:lnTo>
                <a:lnTo>
                  <a:pt x="55511" y="5110"/>
                </a:lnTo>
                <a:lnTo>
                  <a:pt x="55511" y="1218"/>
                </a:lnTo>
                <a:lnTo>
                  <a:pt x="52849" y="1218"/>
                </a:lnTo>
                <a:lnTo>
                  <a:pt x="52849" y="3284"/>
                </a:lnTo>
                <a:lnTo>
                  <a:pt x="50508" y="3284"/>
                </a:lnTo>
                <a:lnTo>
                  <a:pt x="50508" y="850"/>
                </a:lnTo>
                <a:lnTo>
                  <a:pt x="47210" y="850"/>
                </a:lnTo>
                <a:lnTo>
                  <a:pt x="47210" y="3773"/>
                </a:lnTo>
                <a:lnTo>
                  <a:pt x="42317" y="3773"/>
                </a:lnTo>
                <a:lnTo>
                  <a:pt x="42317" y="1"/>
                </a:lnTo>
                <a:lnTo>
                  <a:pt x="38380" y="1"/>
                </a:lnTo>
                <a:lnTo>
                  <a:pt x="38380" y="1826"/>
                </a:lnTo>
                <a:lnTo>
                  <a:pt x="35079" y="1826"/>
                </a:lnTo>
                <a:lnTo>
                  <a:pt x="35079" y="1"/>
                </a:lnTo>
                <a:lnTo>
                  <a:pt x="32098" y="1"/>
                </a:lnTo>
                <a:lnTo>
                  <a:pt x="32098" y="1703"/>
                </a:lnTo>
                <a:lnTo>
                  <a:pt x="27628" y="1703"/>
                </a:lnTo>
                <a:lnTo>
                  <a:pt x="27628" y="4746"/>
                </a:lnTo>
                <a:lnTo>
                  <a:pt x="24754" y="4746"/>
                </a:lnTo>
                <a:lnTo>
                  <a:pt x="24754" y="1"/>
                </a:lnTo>
                <a:lnTo>
                  <a:pt x="22202" y="1"/>
                </a:lnTo>
                <a:lnTo>
                  <a:pt x="22202" y="2559"/>
                </a:lnTo>
                <a:lnTo>
                  <a:pt x="18582" y="2559"/>
                </a:lnTo>
                <a:lnTo>
                  <a:pt x="18582" y="1"/>
                </a:lnTo>
                <a:lnTo>
                  <a:pt x="16773" y="1"/>
                </a:lnTo>
                <a:lnTo>
                  <a:pt x="16773" y="1582"/>
                </a:lnTo>
                <a:lnTo>
                  <a:pt x="11237" y="1582"/>
                </a:lnTo>
                <a:lnTo>
                  <a:pt x="11237" y="5478"/>
                </a:lnTo>
                <a:lnTo>
                  <a:pt x="8682" y="5478"/>
                </a:lnTo>
                <a:lnTo>
                  <a:pt x="868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713225" y="3660775"/>
            <a:ext cx="336631" cy="343199"/>
            <a:chOff x="713225" y="3660775"/>
            <a:chExt cx="336631" cy="343199"/>
          </a:xfrm>
        </p:grpSpPr>
        <p:sp>
          <p:nvSpPr>
            <p:cNvPr id="156" name="Google Shape;156;p19"/>
            <p:cNvSpPr/>
            <p:nvPr/>
          </p:nvSpPr>
          <p:spPr>
            <a:xfrm>
              <a:off x="980341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713225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980341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713225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916230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780004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848083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49383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8094100" y="3660775"/>
            <a:ext cx="336631" cy="343199"/>
            <a:chOff x="8138150" y="3660775"/>
            <a:chExt cx="336631" cy="343199"/>
          </a:xfrm>
        </p:grpSpPr>
        <p:sp>
          <p:nvSpPr>
            <p:cNvPr id="165" name="Google Shape;165;p19"/>
            <p:cNvSpPr/>
            <p:nvPr/>
          </p:nvSpPr>
          <p:spPr>
            <a:xfrm>
              <a:off x="8405266" y="3660775"/>
              <a:ext cx="69515" cy="70815"/>
            </a:xfrm>
            <a:custGeom>
              <a:rect b="b" l="l" r="r" t="t"/>
              <a:pathLst>
                <a:path extrusionOk="0" h="1035" w="1016">
                  <a:moveTo>
                    <a:pt x="1" y="1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8138150" y="3933228"/>
              <a:ext cx="70746" cy="70746"/>
            </a:xfrm>
            <a:custGeom>
              <a:rect b="b" l="l" r="r" t="t"/>
              <a:pathLst>
                <a:path extrusionOk="0" h="1034" w="1034">
                  <a:moveTo>
                    <a:pt x="0" y="0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8405266" y="3933228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8138150" y="3660775"/>
              <a:ext cx="70746" cy="70815"/>
            </a:xfrm>
            <a:custGeom>
              <a:rect b="b" l="l" r="r" t="t"/>
              <a:pathLst>
                <a:path extrusionOk="0" h="1035" w="1034">
                  <a:moveTo>
                    <a:pt x="0" y="1"/>
                  </a:moveTo>
                  <a:lnTo>
                    <a:pt x="0" y="1034"/>
                  </a:lnTo>
                  <a:lnTo>
                    <a:pt x="1034" y="1034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8341155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8204929" y="3799601"/>
              <a:ext cx="70746" cy="69515"/>
            </a:xfrm>
            <a:custGeom>
              <a:rect b="b" l="l" r="r" t="t"/>
              <a:pathLst>
                <a:path extrusionOk="0" h="1016" w="1034">
                  <a:moveTo>
                    <a:pt x="0" y="1"/>
                  </a:moveTo>
                  <a:lnTo>
                    <a:pt x="0" y="1015"/>
                  </a:lnTo>
                  <a:lnTo>
                    <a:pt x="1034" y="1015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8273008" y="3730222"/>
              <a:ext cx="69515" cy="70746"/>
            </a:xfrm>
            <a:custGeom>
              <a:rect b="b" l="l" r="r" t="t"/>
              <a:pathLst>
                <a:path extrusionOk="0" h="1034" w="1016">
                  <a:moveTo>
                    <a:pt x="1" y="0"/>
                  </a:moveTo>
                  <a:lnTo>
                    <a:pt x="1" y="1034"/>
                  </a:lnTo>
                  <a:lnTo>
                    <a:pt x="1015" y="1034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274308" y="3866380"/>
              <a:ext cx="69515" cy="69515"/>
            </a:xfrm>
            <a:custGeom>
              <a:rect b="b" l="l" r="r" t="t"/>
              <a:pathLst>
                <a:path extrusionOk="0" h="1016" w="1016">
                  <a:moveTo>
                    <a:pt x="1" y="1"/>
                  </a:moveTo>
                  <a:lnTo>
                    <a:pt x="1" y="1015"/>
                  </a:lnTo>
                  <a:lnTo>
                    <a:pt x="1015" y="1015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ONE_COLUMN_TEXT_1_1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 flipH="1">
            <a:off x="8848650" y="3026311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 flipH="1">
            <a:off x="825890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 flipH="1">
            <a:off x="766918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flipH="1">
            <a:off x="8848650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flipH="1">
            <a:off x="8848103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 flipH="1">
            <a:off x="8258846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 flipH="1">
            <a:off x="7669084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 flipH="1">
            <a:off x="8847991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/>
          <p:nvPr/>
        </p:nvSpPr>
        <p:spPr>
          <a:xfrm flipH="1">
            <a:off x="8258733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 flipH="1">
            <a:off x="7668397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/>
          <p:nvPr/>
        </p:nvSpPr>
        <p:spPr>
          <a:xfrm flipH="1">
            <a:off x="8847991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0"/>
          <p:cNvSpPr/>
          <p:nvPr/>
        </p:nvSpPr>
        <p:spPr>
          <a:xfrm flipH="1">
            <a:off x="8258733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>
            <a:off x="7668972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>
            <a:off x="590578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0"/>
          <p:cNvSpPr/>
          <p:nvPr/>
        </p:nvSpPr>
        <p:spPr>
          <a:xfrm flipH="1">
            <a:off x="863" y="3026311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/>
          <p:nvPr/>
        </p:nvSpPr>
        <p:spPr>
          <a:xfrm flipH="1">
            <a:off x="125" y="2424126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/>
          <p:nvPr/>
        </p:nvSpPr>
        <p:spPr>
          <a:xfrm flipH="1">
            <a:off x="1179778" y="362934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0"/>
          <p:cNvSpPr/>
          <p:nvPr/>
        </p:nvSpPr>
        <p:spPr>
          <a:xfrm flipH="1">
            <a:off x="590521" y="362931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/>
          <p:nvPr/>
        </p:nvSpPr>
        <p:spPr>
          <a:xfrm flipH="1">
            <a:off x="759" y="362932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3792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 flipH="1">
            <a:off x="1179666" y="423236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 flipH="1">
            <a:off x="590408" y="423233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 flipH="1">
            <a:off x="72" y="423235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 flipH="1">
            <a:off x="1179666" y="4835394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 flipH="1">
            <a:off x="590408" y="4835364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 flipH="1">
            <a:off x="647" y="4835376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636825" y="3379150"/>
            <a:ext cx="3870300" cy="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type="title"/>
          </p:nvPr>
        </p:nvSpPr>
        <p:spPr>
          <a:xfrm>
            <a:off x="717425" y="5399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chemeClr val="dk2"/>
            </a:gs>
            <a:gs pos="24000">
              <a:schemeClr val="dk2"/>
            </a:gs>
            <a:gs pos="56000">
              <a:schemeClr val="dk2"/>
            </a:gs>
            <a:gs pos="100000">
              <a:srgbClr val="141C21"/>
            </a:gs>
          </a:gsLst>
          <a:lin ang="5400012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/>
          <p:nvPr/>
        </p:nvSpPr>
        <p:spPr>
          <a:xfrm>
            <a:off x="3834542" y="4238486"/>
            <a:ext cx="295338" cy="301975"/>
          </a:xfrm>
          <a:custGeom>
            <a:rect b="b" l="l" r="r" t="t"/>
            <a:pathLst>
              <a:path extrusionOk="0" h="10578" w="9514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4424257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013972" y="4238486"/>
            <a:ext cx="295369" cy="301975"/>
          </a:xfrm>
          <a:custGeom>
            <a:rect b="b" l="l" r="r" t="t"/>
            <a:pathLst>
              <a:path extrusionOk="0" h="10578" w="9515">
                <a:moveTo>
                  <a:pt x="1" y="0"/>
                </a:moveTo>
                <a:lnTo>
                  <a:pt x="1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3834542" y="3636301"/>
            <a:ext cx="295338" cy="301119"/>
          </a:xfrm>
          <a:custGeom>
            <a:rect b="b" l="l" r="r" t="t"/>
            <a:pathLst>
              <a:path extrusionOk="0" h="10548" w="9514">
                <a:moveTo>
                  <a:pt x="0" y="1"/>
                </a:moveTo>
                <a:lnTo>
                  <a:pt x="0" y="10548"/>
                </a:lnTo>
                <a:lnTo>
                  <a:pt x="9514" y="10548"/>
                </a:lnTo>
                <a:lnTo>
                  <a:pt x="951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4425144" y="3033260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4425170" y="363628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3835058" y="4841519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4425277" y="4841489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5015038" y="4841501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rot="10800000">
            <a:off x="4427141" y="1809093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"/>
          <p:cNvSpPr/>
          <p:nvPr/>
        </p:nvSpPr>
        <p:spPr>
          <a:xfrm rot="10800000">
            <a:off x="4424767" y="3033241"/>
            <a:ext cx="294407" cy="302004"/>
          </a:xfrm>
          <a:custGeom>
            <a:rect b="b" l="l" r="r" t="t"/>
            <a:pathLst>
              <a:path extrusionOk="0" h="10579" w="9484">
                <a:moveTo>
                  <a:pt x="0" y="1"/>
                </a:moveTo>
                <a:lnTo>
                  <a:pt x="0" y="10578"/>
                </a:lnTo>
                <a:lnTo>
                  <a:pt x="9484" y="10578"/>
                </a:lnTo>
                <a:lnTo>
                  <a:pt x="9484" y="1"/>
                </a:lnTo>
                <a:close/>
              </a:path>
            </a:pathLst>
          </a:custGeom>
          <a:solidFill>
            <a:srgbClr val="45B6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 rot="10800000">
            <a:off x="5016341" y="120606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"/>
          <p:cNvSpPr/>
          <p:nvPr/>
        </p:nvSpPr>
        <p:spPr>
          <a:xfrm rot="10800000">
            <a:off x="4427083" y="120691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296D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"/>
          <p:cNvSpPr/>
          <p:nvPr/>
        </p:nvSpPr>
        <p:spPr>
          <a:xfrm rot="10800000">
            <a:off x="5016228" y="603035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/>
          <p:nvPr/>
        </p:nvSpPr>
        <p:spPr>
          <a:xfrm rot="10800000">
            <a:off x="4426971" y="603893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"/>
          <p:cNvSpPr/>
          <p:nvPr/>
        </p:nvSpPr>
        <p:spPr>
          <a:xfrm rot="10800000">
            <a:off x="3836634" y="603910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10800000">
            <a:off x="5016228" y="10"/>
            <a:ext cx="295369" cy="301975"/>
          </a:xfrm>
          <a:custGeom>
            <a:rect b="b" l="l" r="r" t="t"/>
            <a:pathLst>
              <a:path extrusionOk="0" h="10578" w="9515">
                <a:moveTo>
                  <a:pt x="0" y="0"/>
                </a:moveTo>
                <a:lnTo>
                  <a:pt x="0" y="10578"/>
                </a:lnTo>
                <a:lnTo>
                  <a:pt x="9514" y="10578"/>
                </a:lnTo>
                <a:lnTo>
                  <a:pt x="951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10800000">
            <a:off x="4426971" y="868"/>
            <a:ext cx="294407" cy="301148"/>
          </a:xfrm>
          <a:custGeom>
            <a:rect b="b" l="l" r="r" t="t"/>
            <a:pathLst>
              <a:path extrusionOk="0" h="10549" w="9484">
                <a:moveTo>
                  <a:pt x="0" y="1"/>
                </a:moveTo>
                <a:lnTo>
                  <a:pt x="0" y="10548"/>
                </a:lnTo>
                <a:lnTo>
                  <a:pt x="9484" y="10548"/>
                </a:lnTo>
                <a:lnTo>
                  <a:pt x="9484" y="1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10800000">
            <a:off x="3837209" y="885"/>
            <a:ext cx="294407" cy="301119"/>
          </a:xfrm>
          <a:custGeom>
            <a:rect b="b" l="l" r="r" t="t"/>
            <a:pathLst>
              <a:path extrusionOk="0" h="10548" w="9484">
                <a:moveTo>
                  <a:pt x="0" y="0"/>
                </a:moveTo>
                <a:lnTo>
                  <a:pt x="0" y="10547"/>
                </a:lnTo>
                <a:lnTo>
                  <a:pt x="9484" y="10547"/>
                </a:lnTo>
                <a:lnTo>
                  <a:pt x="9484" y="0"/>
                </a:lnTo>
                <a:close/>
              </a:path>
            </a:pathLst>
          </a:custGeom>
          <a:solidFill>
            <a:srgbClr val="1C4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 txBox="1"/>
          <p:nvPr>
            <p:ph type="title"/>
          </p:nvPr>
        </p:nvSpPr>
        <p:spPr>
          <a:xfrm>
            <a:off x="716219" y="1785775"/>
            <a:ext cx="30954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2" name="Google Shape;222;p21"/>
          <p:cNvSpPr txBox="1"/>
          <p:nvPr>
            <p:ph idx="2" type="title"/>
          </p:nvPr>
        </p:nvSpPr>
        <p:spPr>
          <a:xfrm>
            <a:off x="5341081" y="1785775"/>
            <a:ext cx="30867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9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1" type="subTitle"/>
          </p:nvPr>
        </p:nvSpPr>
        <p:spPr>
          <a:xfrm>
            <a:off x="5413531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3" type="subTitle"/>
          </p:nvPr>
        </p:nvSpPr>
        <p:spPr>
          <a:xfrm>
            <a:off x="793019" y="2668925"/>
            <a:ext cx="29418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DD83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w8t6OOWWJ5M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gif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 txBox="1"/>
          <p:nvPr>
            <p:ph idx="4294967295" type="title"/>
          </p:nvPr>
        </p:nvSpPr>
        <p:spPr>
          <a:xfrm>
            <a:off x="721625" y="460600"/>
            <a:ext cx="7600200" cy="28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Learning Objectives: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Maximum of 3 hard ICT skills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E.G To be able to use IF THEN ELSE code blocks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ctrTitle"/>
          </p:nvPr>
        </p:nvSpPr>
        <p:spPr>
          <a:xfrm>
            <a:off x="-444000" y="89125"/>
            <a:ext cx="9269400" cy="69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60"/>
              <a:t>Whole class feedback</a:t>
            </a:r>
            <a:endParaRPr b="1" sz="3060"/>
          </a:p>
        </p:txBody>
      </p:sp>
      <p:sp>
        <p:nvSpPr>
          <p:cNvPr id="307" name="Google Shape;307;p31"/>
          <p:cNvSpPr/>
          <p:nvPr/>
        </p:nvSpPr>
        <p:spPr>
          <a:xfrm rot="10800000">
            <a:off x="10871110" y="3596446"/>
            <a:ext cx="88914" cy="90435"/>
          </a:xfrm>
          <a:custGeom>
            <a:rect b="b" l="l" r="r" t="t"/>
            <a:pathLst>
              <a:path extrusionOk="0" h="424" w="421">
                <a:moveTo>
                  <a:pt x="1" y="1"/>
                </a:moveTo>
                <a:lnTo>
                  <a:pt x="1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 rot="10800000">
            <a:off x="9710170" y="4135588"/>
            <a:ext cx="88703" cy="90435"/>
          </a:xfrm>
          <a:custGeom>
            <a:rect b="b" l="l" r="r" t="t"/>
            <a:pathLst>
              <a:path extrusionOk="0" h="424" w="420">
                <a:moveTo>
                  <a:pt x="0" y="1"/>
                </a:moveTo>
                <a:lnTo>
                  <a:pt x="0" y="424"/>
                </a:lnTo>
                <a:lnTo>
                  <a:pt x="420" y="424"/>
                </a:lnTo>
                <a:lnTo>
                  <a:pt x="42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 b="34623" l="0" r="0" t="32967"/>
          <a:stretch/>
        </p:blipFill>
        <p:spPr>
          <a:xfrm rot="7208238">
            <a:off x="-60508" y="1221343"/>
            <a:ext cx="1350165" cy="529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142748">
            <a:off x="180824" y="3795326"/>
            <a:ext cx="1377207" cy="91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771845">
            <a:off x="21717" y="2351561"/>
            <a:ext cx="1185721" cy="1185703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1"/>
          <p:cNvSpPr txBox="1"/>
          <p:nvPr>
            <p:ph idx="4294967295" type="body"/>
          </p:nvPr>
        </p:nvSpPr>
        <p:spPr>
          <a:xfrm>
            <a:off x="1117875" y="941925"/>
            <a:ext cx="7707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You have used the XYZ concept to code your game to do ABC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3" name="Google Shape;313;p31"/>
          <p:cNvSpPr txBox="1"/>
          <p:nvPr>
            <p:ph idx="4294967295" type="body"/>
          </p:nvPr>
        </p:nvSpPr>
        <p:spPr>
          <a:xfrm>
            <a:off x="1213475" y="2423263"/>
            <a:ext cx="7707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You must always test and debug your game so it runs </a:t>
            </a:r>
            <a:r>
              <a:rPr lang="en-GB" sz="2100">
                <a:solidFill>
                  <a:schemeClr val="dk1"/>
                </a:solidFill>
              </a:rPr>
              <a:t>smoothly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14" name="Google Shape;314;p31"/>
          <p:cNvSpPr txBox="1"/>
          <p:nvPr>
            <p:ph idx="4294967295" type="body"/>
          </p:nvPr>
        </p:nvSpPr>
        <p:spPr>
          <a:xfrm>
            <a:off x="1213475" y="3904600"/>
            <a:ext cx="77076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100">
                <a:solidFill>
                  <a:schemeClr val="dk1"/>
                </a:solidFill>
              </a:rPr>
              <a:t>Always name your sprites and backgrounds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648850" y="180775"/>
            <a:ext cx="75597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Do it now task </a:t>
            </a:r>
            <a:endParaRPr sz="2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337425" y="1384900"/>
            <a:ext cx="75597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Examples: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Log into devices and check wifi settings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Open project or given app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idx="1" type="body"/>
          </p:nvPr>
        </p:nvSpPr>
        <p:spPr>
          <a:xfrm>
            <a:off x="792150" y="485525"/>
            <a:ext cx="75597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Knowledge </a:t>
            </a:r>
            <a:r>
              <a:rPr lang="en-GB" sz="2600">
                <a:solidFill>
                  <a:schemeClr val="dk1"/>
                </a:solidFill>
              </a:rPr>
              <a:t>retrieval</a:t>
            </a:r>
            <a:r>
              <a:rPr lang="en-GB" sz="2600">
                <a:solidFill>
                  <a:schemeClr val="dk1"/>
                </a:solidFill>
              </a:rPr>
              <a:t> task </a:t>
            </a:r>
            <a:endParaRPr sz="2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337425" y="1384900"/>
            <a:ext cx="75597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 </a:t>
            </a:r>
            <a:endParaRPr sz="2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2" name="Google Shape;242;p24"/>
          <p:cNvSpPr txBox="1"/>
          <p:nvPr>
            <p:ph idx="1" type="body"/>
          </p:nvPr>
        </p:nvSpPr>
        <p:spPr>
          <a:xfrm>
            <a:off x="337425" y="1384900"/>
            <a:ext cx="7559700" cy="26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Examples: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Fix this broken code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List 3 examples of …..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Complete the sentence or fill the gaps </a:t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idx="4294967295" type="body"/>
          </p:nvPr>
        </p:nvSpPr>
        <p:spPr>
          <a:xfrm>
            <a:off x="221125" y="93575"/>
            <a:ext cx="460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600" u="sng">
                <a:solidFill>
                  <a:schemeClr val="dk1"/>
                </a:solidFill>
              </a:rPr>
              <a:t>P</a:t>
            </a:r>
            <a:r>
              <a:rPr lang="en-GB" sz="2600">
                <a:solidFill>
                  <a:schemeClr val="dk1"/>
                </a:solidFill>
              </a:rPr>
              <a:t>RIMM</a:t>
            </a:r>
            <a:endParaRPr sz="26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48" name="Google Shape;248;p25"/>
          <p:cNvSpPr txBox="1"/>
          <p:nvPr>
            <p:ph idx="4294967295" type="subTitle"/>
          </p:nvPr>
        </p:nvSpPr>
        <p:spPr>
          <a:xfrm>
            <a:off x="455050" y="1161250"/>
            <a:ext cx="4877700" cy="3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In pairs talk about the following: </a:t>
            </a:r>
            <a:endParaRPr sz="24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81000" lvl="0" marL="45720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Char char="●"/>
            </a:pPr>
            <a:r>
              <a:rPr lang="en-GB" sz="2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Objective of the game</a:t>
            </a:r>
            <a:endParaRPr sz="24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810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Char char="●"/>
            </a:pPr>
            <a:r>
              <a:rPr lang="en-GB" sz="2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Controls</a:t>
            </a:r>
            <a:endParaRPr sz="24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810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tim"/>
              <a:buChar char="●"/>
            </a:pPr>
            <a:r>
              <a:rPr lang="en-GB" sz="2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Win &amp; lose limits</a:t>
            </a:r>
            <a:endParaRPr sz="24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25" y="1349575"/>
            <a:ext cx="3506450" cy="271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idx="4294967295" type="title"/>
          </p:nvPr>
        </p:nvSpPr>
        <p:spPr>
          <a:xfrm>
            <a:off x="276475" y="1383125"/>
            <a:ext cx="74934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/>
              <a:t>Predict, Run, Investigate,</a:t>
            </a:r>
            <a:r>
              <a:rPr b="1" lang="en-GB" sz="1800">
                <a:highlight>
                  <a:srgbClr val="EDEF00"/>
                </a:highlight>
              </a:rPr>
              <a:t> Modify, Make</a:t>
            </a:r>
            <a:r>
              <a:rPr lang="en-GB" sz="1800">
                <a:highlight>
                  <a:srgbClr val="EDEF00"/>
                </a:highlight>
              </a:rPr>
              <a:t>.</a:t>
            </a:r>
            <a:endParaRPr sz="1800">
              <a:highlight>
                <a:srgbClr val="EDE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highlight>
                <a:srgbClr val="EDE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Break down teaching of individual skills or concept into manageable chunks. 4 steps, scaffolded with visual aids.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MODEL MODEL MODEL with an audio description of what you are doing, explaining why you doing it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Encourage buddy coding, checking and testing throughout their application of skills </a:t>
            </a:r>
            <a:endParaRPr sz="3500"/>
          </a:p>
        </p:txBody>
      </p:sp>
      <p:sp>
        <p:nvSpPr>
          <p:cNvPr id="255" name="Google Shape;255;p26"/>
          <p:cNvSpPr txBox="1"/>
          <p:nvPr/>
        </p:nvSpPr>
        <p:spPr>
          <a:xfrm>
            <a:off x="0" y="0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P</a:t>
            </a:r>
            <a:r>
              <a:rPr lang="en-GB" sz="2600">
                <a:solidFill>
                  <a:schemeClr val="dk1"/>
                </a:solidFill>
              </a:rPr>
              <a:t>RI</a:t>
            </a:r>
            <a:r>
              <a:rPr b="1" lang="en-GB" sz="2600" u="sng">
                <a:solidFill>
                  <a:schemeClr val="dk1"/>
                </a:solidFill>
              </a:rPr>
              <a:t>MM</a:t>
            </a:r>
            <a:endParaRPr b="1" u="sng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/>
          <p:nvPr/>
        </p:nvSpPr>
        <p:spPr>
          <a:xfrm>
            <a:off x="59325" y="42575"/>
            <a:ext cx="415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BAEAE"/>
                </a:solidFill>
              </a:rPr>
              <a:t>Visual representation </a:t>
            </a:r>
            <a:endParaRPr b="1" sz="700"/>
          </a:p>
        </p:txBody>
      </p:sp>
      <p:pic>
        <p:nvPicPr>
          <p:cNvPr id="261" name="Google Shape;2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3" y="568563"/>
            <a:ext cx="7642987" cy="4299188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7"/>
          <p:cNvSpPr txBox="1"/>
          <p:nvPr/>
        </p:nvSpPr>
        <p:spPr>
          <a:xfrm>
            <a:off x="5975925" y="1640150"/>
            <a:ext cx="2882100" cy="1569900"/>
          </a:xfrm>
          <a:prstGeom prst="rect">
            <a:avLst/>
          </a:prstGeom>
          <a:solidFill>
            <a:srgbClr val="F9D458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1BAEAE"/>
                </a:solidFill>
              </a:rPr>
              <a:t>What will this program make the robot do? </a:t>
            </a:r>
            <a:endParaRPr b="1" sz="700"/>
          </a:p>
        </p:txBody>
      </p:sp>
      <p:sp>
        <p:nvSpPr>
          <p:cNvPr id="263" name="Google Shape;263;p27"/>
          <p:cNvSpPr txBox="1"/>
          <p:nvPr/>
        </p:nvSpPr>
        <p:spPr>
          <a:xfrm>
            <a:off x="110750" y="4429800"/>
            <a:ext cx="1430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chemeClr val="dk1"/>
                </a:solidFill>
              </a:rPr>
              <a:t>PRI</a:t>
            </a:r>
            <a:r>
              <a:rPr b="1" lang="en-GB" sz="2600" u="sng">
                <a:solidFill>
                  <a:schemeClr val="dk1"/>
                </a:solidFill>
              </a:rPr>
              <a:t>MM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1513050" y="192325"/>
            <a:ext cx="61179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264"/>
              <a:buFont typeface="Arial"/>
              <a:buNone/>
            </a:pPr>
            <a:r>
              <a:rPr b="1" lang="en-GB" sz="1766"/>
              <a:t>Parsons Problem </a:t>
            </a:r>
            <a:r>
              <a:rPr b="1" lang="en-GB" sz="1766"/>
              <a:t>Scaffolding </a:t>
            </a:r>
            <a:endParaRPr sz="2566"/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400" y="628225"/>
            <a:ext cx="7287624" cy="44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29"/>
          <p:cNvGrpSpPr/>
          <p:nvPr/>
        </p:nvGrpSpPr>
        <p:grpSpPr>
          <a:xfrm>
            <a:off x="2555195" y="1091617"/>
            <a:ext cx="937317" cy="1306366"/>
            <a:chOff x="1927825" y="238125"/>
            <a:chExt cx="3744775" cy="5219200"/>
          </a:xfrm>
        </p:grpSpPr>
        <p:sp>
          <p:nvSpPr>
            <p:cNvPr id="275" name="Google Shape;275;p29"/>
            <p:cNvSpPr/>
            <p:nvPr/>
          </p:nvSpPr>
          <p:spPr>
            <a:xfrm>
              <a:off x="1927825" y="238125"/>
              <a:ext cx="3744775" cy="5219200"/>
            </a:xfrm>
            <a:custGeom>
              <a:rect b="b" l="l" r="r" t="t"/>
              <a:pathLst>
                <a:path extrusionOk="0" h="208768" w="149791">
                  <a:moveTo>
                    <a:pt x="74896" y="0"/>
                  </a:moveTo>
                  <a:cubicBezTo>
                    <a:pt x="33599" y="0"/>
                    <a:pt x="0" y="33598"/>
                    <a:pt x="0" y="74895"/>
                  </a:cubicBezTo>
                  <a:lnTo>
                    <a:pt x="0" y="188347"/>
                  </a:lnTo>
                  <a:cubicBezTo>
                    <a:pt x="0" y="199601"/>
                    <a:pt x="9167" y="208767"/>
                    <a:pt x="20420" y="208767"/>
                  </a:cubicBezTo>
                  <a:cubicBezTo>
                    <a:pt x="32000" y="208767"/>
                    <a:pt x="40873" y="199144"/>
                    <a:pt x="40873" y="188347"/>
                  </a:cubicBezTo>
                  <a:lnTo>
                    <a:pt x="40873" y="181530"/>
                  </a:lnTo>
                  <a:cubicBezTo>
                    <a:pt x="40873" y="177778"/>
                    <a:pt x="43907" y="174745"/>
                    <a:pt x="47658" y="174745"/>
                  </a:cubicBezTo>
                  <a:cubicBezTo>
                    <a:pt x="51409" y="174745"/>
                    <a:pt x="54476" y="177778"/>
                    <a:pt x="54476" y="181530"/>
                  </a:cubicBezTo>
                  <a:lnTo>
                    <a:pt x="54476" y="188347"/>
                  </a:lnTo>
                  <a:cubicBezTo>
                    <a:pt x="54476" y="199112"/>
                    <a:pt x="63316" y="208767"/>
                    <a:pt x="74896" y="208767"/>
                  </a:cubicBezTo>
                  <a:cubicBezTo>
                    <a:pt x="86443" y="208767"/>
                    <a:pt x="95316" y="199144"/>
                    <a:pt x="95316" y="188347"/>
                  </a:cubicBezTo>
                  <a:lnTo>
                    <a:pt x="95316" y="181530"/>
                  </a:lnTo>
                  <a:cubicBezTo>
                    <a:pt x="95316" y="177778"/>
                    <a:pt x="98382" y="174745"/>
                    <a:pt x="102133" y="174745"/>
                  </a:cubicBezTo>
                  <a:cubicBezTo>
                    <a:pt x="105884" y="174745"/>
                    <a:pt x="108951" y="177778"/>
                    <a:pt x="108951" y="181530"/>
                  </a:cubicBezTo>
                  <a:lnTo>
                    <a:pt x="108951" y="188347"/>
                  </a:lnTo>
                  <a:cubicBezTo>
                    <a:pt x="108951" y="199112"/>
                    <a:pt x="117791" y="208767"/>
                    <a:pt x="129371" y="208767"/>
                  </a:cubicBezTo>
                  <a:cubicBezTo>
                    <a:pt x="140625" y="208767"/>
                    <a:pt x="149791" y="199601"/>
                    <a:pt x="149791" y="188347"/>
                  </a:cubicBezTo>
                  <a:lnTo>
                    <a:pt x="149791" y="74895"/>
                  </a:lnTo>
                  <a:cubicBezTo>
                    <a:pt x="149791" y="33598"/>
                    <a:pt x="116192" y="0"/>
                    <a:pt x="748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3800200" y="238125"/>
              <a:ext cx="1872400" cy="5219200"/>
            </a:xfrm>
            <a:custGeom>
              <a:rect b="b" l="l" r="r" t="t"/>
              <a:pathLst>
                <a:path extrusionOk="0" h="208768" w="74896">
                  <a:moveTo>
                    <a:pt x="1" y="0"/>
                  </a:moveTo>
                  <a:lnTo>
                    <a:pt x="1" y="208767"/>
                  </a:lnTo>
                  <a:cubicBezTo>
                    <a:pt x="11548" y="208767"/>
                    <a:pt x="20421" y="199144"/>
                    <a:pt x="20421" y="188347"/>
                  </a:cubicBezTo>
                  <a:lnTo>
                    <a:pt x="20421" y="181530"/>
                  </a:lnTo>
                  <a:cubicBezTo>
                    <a:pt x="20421" y="177778"/>
                    <a:pt x="23487" y="174745"/>
                    <a:pt x="27238" y="174745"/>
                  </a:cubicBezTo>
                  <a:cubicBezTo>
                    <a:pt x="30989" y="174745"/>
                    <a:pt x="34023" y="177778"/>
                    <a:pt x="34023" y="181530"/>
                  </a:cubicBezTo>
                  <a:lnTo>
                    <a:pt x="34023" y="188347"/>
                  </a:lnTo>
                  <a:cubicBezTo>
                    <a:pt x="34023" y="199112"/>
                    <a:pt x="42896" y="208767"/>
                    <a:pt x="54476" y="208767"/>
                  </a:cubicBezTo>
                  <a:cubicBezTo>
                    <a:pt x="65730" y="208767"/>
                    <a:pt x="74896" y="199601"/>
                    <a:pt x="74896" y="188347"/>
                  </a:cubicBezTo>
                  <a:lnTo>
                    <a:pt x="74896" y="74895"/>
                  </a:lnTo>
                  <a:cubicBezTo>
                    <a:pt x="74896" y="33598"/>
                    <a:pt x="41297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608750" y="1600000"/>
              <a:ext cx="1021050" cy="1021025"/>
            </a:xfrm>
            <a:custGeom>
              <a:rect b="b" l="l" r="r" t="t"/>
              <a:pathLst>
                <a:path extrusionOk="0" h="40841" w="40842">
                  <a:moveTo>
                    <a:pt x="20421" y="0"/>
                  </a:moveTo>
                  <a:cubicBezTo>
                    <a:pt x="9167" y="0"/>
                    <a:pt x="1" y="9134"/>
                    <a:pt x="1" y="20420"/>
                  </a:cubicBezTo>
                  <a:cubicBezTo>
                    <a:pt x="1" y="31674"/>
                    <a:pt x="9167" y="40840"/>
                    <a:pt x="20421" y="40840"/>
                  </a:cubicBezTo>
                  <a:cubicBezTo>
                    <a:pt x="31675" y="40840"/>
                    <a:pt x="40841" y="31674"/>
                    <a:pt x="40841" y="20420"/>
                  </a:cubicBezTo>
                  <a:cubicBezTo>
                    <a:pt x="40841" y="9134"/>
                    <a:pt x="31675" y="0"/>
                    <a:pt x="204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2949650" y="1940050"/>
              <a:ext cx="340075" cy="340100"/>
            </a:xfrm>
            <a:custGeom>
              <a:rect b="b" l="l" r="r" t="t"/>
              <a:pathLst>
                <a:path extrusionOk="0" h="13604" w="13603">
                  <a:moveTo>
                    <a:pt x="6785" y="1"/>
                  </a:moveTo>
                  <a:cubicBezTo>
                    <a:pt x="3034" y="1"/>
                    <a:pt x="0" y="3067"/>
                    <a:pt x="0" y="6818"/>
                  </a:cubicBezTo>
                  <a:cubicBezTo>
                    <a:pt x="0" y="10569"/>
                    <a:pt x="3034" y="13603"/>
                    <a:pt x="6785" y="13603"/>
                  </a:cubicBezTo>
                  <a:cubicBezTo>
                    <a:pt x="10536" y="13603"/>
                    <a:pt x="13603" y="10569"/>
                    <a:pt x="13603" y="6818"/>
                  </a:cubicBezTo>
                  <a:cubicBezTo>
                    <a:pt x="13603" y="3067"/>
                    <a:pt x="10536" y="1"/>
                    <a:pt x="67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3970650" y="1600000"/>
              <a:ext cx="1021025" cy="1021025"/>
            </a:xfrm>
            <a:custGeom>
              <a:rect b="b" l="l" r="r" t="t"/>
              <a:pathLst>
                <a:path extrusionOk="0" h="40841" w="40841">
                  <a:moveTo>
                    <a:pt x="20420" y="0"/>
                  </a:moveTo>
                  <a:cubicBezTo>
                    <a:pt x="9166" y="0"/>
                    <a:pt x="0" y="9134"/>
                    <a:pt x="0" y="20420"/>
                  </a:cubicBezTo>
                  <a:cubicBezTo>
                    <a:pt x="0" y="31674"/>
                    <a:pt x="9166" y="40840"/>
                    <a:pt x="20420" y="40840"/>
                  </a:cubicBezTo>
                  <a:cubicBezTo>
                    <a:pt x="31674" y="40840"/>
                    <a:pt x="40840" y="31674"/>
                    <a:pt x="40840" y="20420"/>
                  </a:cubicBezTo>
                  <a:cubicBezTo>
                    <a:pt x="40840" y="9134"/>
                    <a:pt x="31674" y="0"/>
                    <a:pt x="20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4310700" y="1940050"/>
              <a:ext cx="340100" cy="340100"/>
            </a:xfrm>
            <a:custGeom>
              <a:rect b="b" l="l" r="r" t="t"/>
              <a:pathLst>
                <a:path extrusionOk="0" h="13604" w="13604">
                  <a:moveTo>
                    <a:pt x="6818" y="1"/>
                  </a:moveTo>
                  <a:cubicBezTo>
                    <a:pt x="3067" y="1"/>
                    <a:pt x="1" y="3067"/>
                    <a:pt x="1" y="6818"/>
                  </a:cubicBezTo>
                  <a:cubicBezTo>
                    <a:pt x="1" y="10569"/>
                    <a:pt x="3067" y="13603"/>
                    <a:pt x="6818" y="13603"/>
                  </a:cubicBezTo>
                  <a:cubicBezTo>
                    <a:pt x="10569" y="13603"/>
                    <a:pt x="13603" y="10569"/>
                    <a:pt x="13603" y="6818"/>
                  </a:cubicBezTo>
                  <a:cubicBezTo>
                    <a:pt x="13603" y="3067"/>
                    <a:pt x="10569" y="1"/>
                    <a:pt x="6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" name="Google Shape;281;p29"/>
          <p:cNvSpPr txBox="1"/>
          <p:nvPr>
            <p:ph type="title"/>
          </p:nvPr>
        </p:nvSpPr>
        <p:spPr>
          <a:xfrm>
            <a:off x="717425" y="349425"/>
            <a:ext cx="77091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sz="2800"/>
              <a:t>Debugging your game</a:t>
            </a:r>
            <a:endParaRPr sz="2800"/>
          </a:p>
        </p:txBody>
      </p:sp>
      <p:sp>
        <p:nvSpPr>
          <p:cNvPr id="282" name="Google Shape;282;p29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9"/>
          <p:cNvSpPr/>
          <p:nvPr/>
        </p:nvSpPr>
        <p:spPr>
          <a:xfrm rot="-5400000">
            <a:off x="4797492" y="367107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"/>
          <p:cNvSpPr txBox="1"/>
          <p:nvPr>
            <p:ph idx="1" type="subTitle"/>
          </p:nvPr>
        </p:nvSpPr>
        <p:spPr>
          <a:xfrm>
            <a:off x="2190725" y="2616378"/>
            <a:ext cx="4762500" cy="21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/>
              <a:t>In pairs test your game to find any bugs (glitches) and fix them. Your game should run smoothly. </a:t>
            </a:r>
            <a:endParaRPr sz="3000"/>
          </a:p>
        </p:txBody>
      </p:sp>
      <p:sp>
        <p:nvSpPr>
          <p:cNvPr id="289" name="Google Shape;289;p29"/>
          <p:cNvSpPr/>
          <p:nvPr/>
        </p:nvSpPr>
        <p:spPr>
          <a:xfrm flipH="1">
            <a:off x="2264975" y="985950"/>
            <a:ext cx="1517700" cy="1517700"/>
          </a:xfrm>
          <a:prstGeom prst="noSmoking">
            <a:avLst>
              <a:gd fmla="val 705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10 Minute Timer countdown to 0:00, Then ALERTS you that time is up.&#10;&#10;⬇⬇⬇&#10;10-minute countdown timer with satisfying music.&#10;this Countdown VID for 10 minutes you can play it for meditation, homework, break time, classroom, study, and any purpose.&#10;&#10;✅SUBSCRIBE US for more TIMER 👉:https://www.youtube.com/c/SETTIMERTO?sub_confirmation=1&#10;&#10;🛑Share this video with a friend:&#10;https://youtu.be/w8t6OOWWJ5M&#10;&#10;✅ Relaxing Timers  👇&#10;&#10; 🎥 20 Minute Timer - Cozy Relaxing Music - https://youtu.be/HOIDMlKXvKo&#10; 🎥 Cozy Winter - 15 Minute Timer Of Cabin With Satisfying Music - https://youtu.be/Kab8R6JA71Y&#10; 🎥 Fireplace - 20 Minutes Timer Countdown with fire sound effects - https://youtu.be/h_piCSEfLqg&#10; 🎥 Fireplace - 15 Minutes Timer Cozy Winter Ambience fireplace sound - https://youtu.be/3R9d0N25dVY&#10; 🎥 snow train | 5 Minute TIMER Trains Videos with music - https://youtu.be/lafM_Ieoros&#10; 🎥 20 Minute Timer - Calm And Relaxing Music - https://youtu.be/CAqzsCF2xw4&#10; 🎥 Planet Earth 10 Minute TIMER - Relaxing Music - https://youtu.be/iyTvHjmVDeQ                                        &#10;&#10;➡️LEGO TIMER:&#10;&#10; 🎥 5 minutes LEGO TIMER:  https://youtu.be/OQgjQnLNiPM&#10; 🎥 10 minutes LEGO TIMER: https://youtu.be/eMXPeXQxxTU&#10; 🎥 15 minute LEGO TIMER: https://youtu.be/vw0QzAZN-Pg&#10;&#10;💕My Most Cute Video:&#10; 🎥 10 Minute Cute Puppy Timer With Alarm &amp; Music:  https://youtu.be/Jxh_KGY8CHQ&#10; &#10;MUSIC BY:&#10;Provided to YouTube by YouTube Audio Library&#10;The Beauty of Love - Aakash Gandhi&#10;&#10;TIMER TO set timers for any purpose from a cooking timer, rest timer, break timer, children timer, play timer, classroom timer, and any other purpose.&#10;&#10;Our set timers are convenient and adapted to anything and any purpose. Feel free to watch the channel, comment, and ask us for more timers.&#10;&#10;&#10;💬 JOIN US IN THE COMMENTS&#10;WE LIKE TO HAVE FUN!!" id="290" name="Google Shape;290;p29" title="10 Minute TIMER - Cozy Relaxing Music | Bell At The End.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625" y="985950"/>
            <a:ext cx="2698149" cy="15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D835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/>
          <p:nvPr>
            <p:ph type="title"/>
          </p:nvPr>
        </p:nvSpPr>
        <p:spPr>
          <a:xfrm>
            <a:off x="506669" y="261775"/>
            <a:ext cx="30954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Sha</a:t>
            </a:r>
            <a:r>
              <a:rPr lang="en-GB" sz="3300"/>
              <a:t>r</a:t>
            </a:r>
            <a:r>
              <a:rPr lang="en-GB" sz="3600"/>
              <a:t>e</a:t>
            </a:r>
            <a:r>
              <a:rPr lang="en-GB"/>
              <a:t> </a:t>
            </a:r>
            <a:endParaRPr/>
          </a:p>
        </p:txBody>
      </p:sp>
      <p:sp>
        <p:nvSpPr>
          <p:cNvPr id="296" name="Google Shape;296;p30"/>
          <p:cNvSpPr txBox="1"/>
          <p:nvPr>
            <p:ph idx="2" type="title"/>
          </p:nvPr>
        </p:nvSpPr>
        <p:spPr>
          <a:xfrm>
            <a:off x="5127775" y="261775"/>
            <a:ext cx="4285500" cy="83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Evaluate</a:t>
            </a:r>
            <a:r>
              <a:rPr lang="en-GB"/>
              <a:t> </a:t>
            </a:r>
            <a:endParaRPr/>
          </a:p>
        </p:txBody>
      </p:sp>
      <p:sp>
        <p:nvSpPr>
          <p:cNvPr id="297" name="Google Shape;297;p30"/>
          <p:cNvSpPr txBox="1"/>
          <p:nvPr>
            <p:ph idx="1" type="subTitle"/>
          </p:nvPr>
        </p:nvSpPr>
        <p:spPr>
          <a:xfrm>
            <a:off x="5799631" y="1210475"/>
            <a:ext cx="29418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Paste your game link to the Seesa activity and complete the evaluation tasks. </a:t>
            </a:r>
            <a:endParaRPr sz="2100"/>
          </a:p>
        </p:txBody>
      </p:sp>
      <p:sp>
        <p:nvSpPr>
          <p:cNvPr id="298" name="Google Shape;298;p30"/>
          <p:cNvSpPr txBox="1"/>
          <p:nvPr>
            <p:ph idx="3" type="subTitle"/>
          </p:nvPr>
        </p:nvSpPr>
        <p:spPr>
          <a:xfrm>
            <a:off x="583475" y="1210475"/>
            <a:ext cx="2941800" cy="12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Click the orange share button and copy the LINK to your game </a:t>
            </a:r>
            <a:endParaRPr sz="2100"/>
          </a:p>
        </p:txBody>
      </p:sp>
      <p:pic>
        <p:nvPicPr>
          <p:cNvPr id="299" name="Google Shape;299;p30"/>
          <p:cNvPicPr preferRelativeResize="0"/>
          <p:nvPr/>
        </p:nvPicPr>
        <p:blipFill rotWithShape="1">
          <a:blip r:embed="rId3">
            <a:alphaModFix/>
          </a:blip>
          <a:srcRect b="82293" l="69565" r="20031" t="0"/>
          <a:stretch/>
        </p:blipFill>
        <p:spPr>
          <a:xfrm>
            <a:off x="1147313" y="2687963"/>
            <a:ext cx="1814124" cy="9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">
            <a:alphaModFix/>
          </a:blip>
          <a:srcRect b="49898" l="3333" r="5091" t="7084"/>
          <a:stretch/>
        </p:blipFill>
        <p:spPr>
          <a:xfrm>
            <a:off x="320825" y="3887475"/>
            <a:ext cx="3924300" cy="11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3475" y="2992775"/>
            <a:ext cx="1814101" cy="15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