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Amatic SC"/>
      <p:regular r:id="rId9"/>
      <p:bold r:id="rId10"/>
    </p:embeddedFont>
    <p:embeddedFont>
      <p:font typeface="Source Code Pr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CodePro-regular.fntdata"/><Relationship Id="rId10" Type="http://schemas.openxmlformats.org/officeDocument/2006/relationships/font" Target="fonts/AmaticSC-bold.fntdata"/><Relationship Id="rId13" Type="http://schemas.openxmlformats.org/officeDocument/2006/relationships/font" Target="fonts/SourceCodePro-italic.fntdata"/><Relationship Id="rId12" Type="http://schemas.openxmlformats.org/officeDocument/2006/relationships/font" Target="fonts/SourceCode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AmaticSC-regular.fntdata"/><Relationship Id="rId14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764237b8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764237b8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764237b81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764237b81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jpg"/><Relationship Id="rId10" Type="http://schemas.openxmlformats.org/officeDocument/2006/relationships/image" Target="../media/image2.jpg"/><Relationship Id="rId13" Type="http://schemas.openxmlformats.org/officeDocument/2006/relationships/image" Target="../media/image12.jpg"/><Relationship Id="rId12" Type="http://schemas.openxmlformats.org/officeDocument/2006/relationships/image" Target="../media/image11.jp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image" Target="../media/image7.jpg"/><Relationship Id="rId9" Type="http://schemas.openxmlformats.org/officeDocument/2006/relationships/image" Target="../media/image9.jpg"/><Relationship Id="rId5" Type="http://schemas.openxmlformats.org/officeDocument/2006/relationships/image" Target="../media/image3.jpg"/><Relationship Id="rId6" Type="http://schemas.openxmlformats.org/officeDocument/2006/relationships/image" Target="../media/image6.jpg"/><Relationship Id="rId7" Type="http://schemas.openxmlformats.org/officeDocument/2006/relationships/image" Target="../media/image1.jpg"/><Relationship Id="rId8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00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What can I share online?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By Ms Rhian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3">
            <a:alphaModFix/>
          </a:blip>
          <a:srcRect b="2546" l="22160" r="15202" t="28804"/>
          <a:stretch/>
        </p:blipFill>
        <p:spPr>
          <a:xfrm>
            <a:off x="6260250" y="2618950"/>
            <a:ext cx="2621675" cy="215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6744900" y="273425"/>
            <a:ext cx="18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Ok to share</a:t>
            </a:r>
            <a:endParaRPr/>
          </a:p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919000" y="110950"/>
            <a:ext cx="138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Private </a:t>
            </a:r>
            <a:endParaRPr/>
          </a:p>
        </p:txBody>
      </p:sp>
      <p:cxnSp>
        <p:nvCxnSpPr>
          <p:cNvPr id="65" name="Google Shape;65;p14"/>
          <p:cNvCxnSpPr/>
          <p:nvPr/>
        </p:nvCxnSpPr>
        <p:spPr>
          <a:xfrm>
            <a:off x="4648875" y="55725"/>
            <a:ext cx="49200" cy="50622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Google Shape;66;p14"/>
          <p:cNvSpPr txBox="1"/>
          <p:nvPr>
            <p:ph type="title"/>
          </p:nvPr>
        </p:nvSpPr>
        <p:spPr>
          <a:xfrm>
            <a:off x="139925" y="4478575"/>
            <a:ext cx="2796000" cy="5727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Add </a:t>
            </a:r>
            <a:r>
              <a:rPr b="1" lang="en-GB"/>
              <a:t>4</a:t>
            </a:r>
            <a:r>
              <a:rPr b="1" lang="en-GB" sz="1800"/>
              <a:t> of your own images</a:t>
            </a:r>
            <a:r>
              <a:rPr lang="en-GB"/>
              <a:t>  </a:t>
            </a:r>
            <a:endParaRPr/>
          </a:p>
        </p:txBody>
      </p:sp>
      <p:pic>
        <p:nvPicPr>
          <p:cNvPr descr="Illustration of a rainbow-colored music note on a white background (provided by Getty Images)"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1900" y="1685075"/>
            <a:ext cx="1225052" cy="998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int palette with clean brush and fresh paints (provided by Getty Images)"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0950" y="723933"/>
            <a:ext cx="1225052" cy="8171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g head pet care cartoon vector icon (provided by Getty Images)"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1912" y="2371723"/>
            <a:ext cx="1050824" cy="10508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port flat style design equipment poster vector illustration with balls - soccer, football, basketball. Bowling pin, tennis and ping pong racket, big red ribbon and text space isolated on white. (provided by Getty Images)" id="70" name="Google Shape;7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71963" y="2633176"/>
            <a:ext cx="909501" cy="909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me location Outline Vector Icon that can easily edit or modify (provided by Getty Images)" id="71" name="Google Shape;71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8490" y="2725573"/>
            <a:ext cx="817101" cy="8171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eyboard with numbers and letters on the phone screen. User interface keyboard for smartphone. Keyboard template on a touch device. Vector (provided by Getty Images)" id="72" name="Google Shape;72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26233" y="2167901"/>
            <a:ext cx="761650" cy="11427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lder with padlock icon and key as symbol of password for data access (provided by Getty Images)" id="73" name="Google Shape;73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5585" y="1053502"/>
            <a:ext cx="1576622" cy="105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 rotWithShape="1">
          <a:blip r:embed="rId10">
            <a:alphaModFix/>
          </a:blip>
          <a:srcRect b="0" l="8601" r="8609" t="0"/>
          <a:stretch/>
        </p:blipFill>
        <p:spPr>
          <a:xfrm>
            <a:off x="4228147" y="3734587"/>
            <a:ext cx="1080678" cy="8170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ector illustration of a blue bank card featuring chip technology, perfect for representing secure financial transactions in a modern and high-tech way. (provided by Getty Images)" id="75" name="Google Shape;75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274089" y="3422548"/>
            <a:ext cx="1080673" cy="10806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yclists out racing along country lanes in the mountains. (provided by Getty Images)" id="76" name="Google Shape;76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885151" y="3239951"/>
            <a:ext cx="1875599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ssortment of japanese sushi rolls nigiri sashimi and maki (provided by Getty Images)" id="77" name="Google Shape;77;p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789326" y="1059063"/>
            <a:ext cx="1050824" cy="700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445025"/>
            <a:ext cx="85206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could happen if you share private information online?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213725" y="1715150"/>
            <a:ext cx="8215800" cy="21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mic Sans MS"/>
              <a:buChar char="●"/>
            </a:pPr>
            <a:r>
              <a:rPr lang="en-GB" sz="1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I shared my photo online, </a:t>
            </a:r>
            <a:endParaRPr sz="10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mic Sans MS"/>
              <a:buChar char="●"/>
            </a:pPr>
            <a:r>
              <a:rPr lang="en-GB" sz="1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I share my school name online,</a:t>
            </a:r>
            <a:endParaRPr sz="10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mic Sans MS"/>
              <a:buChar char="●"/>
            </a:pPr>
            <a:r>
              <a:rPr lang="en-GB" sz="1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I share my Google password online, </a:t>
            </a:r>
            <a:endParaRPr sz="10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