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64237b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64237b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64237b8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64237b8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978924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978924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9789244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9789244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jpg"/><Relationship Id="rId10" Type="http://schemas.openxmlformats.org/officeDocument/2006/relationships/image" Target="../media/image13.jpg"/><Relationship Id="rId13" Type="http://schemas.openxmlformats.org/officeDocument/2006/relationships/image" Target="../media/image12.jp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9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11.jp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What can I share online?</a:t>
            </a:r>
            <a:endParaRPr sz="12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744900" y="273425"/>
            <a:ext cx="187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Ok to share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919000" y="110950"/>
            <a:ext cx="138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4648875" y="55725"/>
            <a:ext cx="49200" cy="5062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>
            <p:ph type="title"/>
          </p:nvPr>
        </p:nvSpPr>
        <p:spPr>
          <a:xfrm>
            <a:off x="139925" y="4478575"/>
            <a:ext cx="2796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Add </a:t>
            </a:r>
            <a:r>
              <a:rPr b="1" lang="en-GB"/>
              <a:t>4</a:t>
            </a:r>
            <a:r>
              <a:rPr b="1" lang="en-GB" sz="1800"/>
              <a:t> of your own images</a:t>
            </a:r>
            <a:r>
              <a:rPr lang="en-GB"/>
              <a:t>  </a:t>
            </a:r>
            <a:endParaRPr/>
          </a:p>
        </p:txBody>
      </p:sp>
      <p:pic>
        <p:nvPicPr>
          <p:cNvPr descr="Illustration of a rainbow-colored music note on a white background (provided by Getty Images)"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900" y="1685075"/>
            <a:ext cx="1225052" cy="99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 palette with clean brush and fresh paints (provided by Getty Images)"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50" y="723933"/>
            <a:ext cx="1225052" cy="817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sh appetizing pizza triangle slice top view vector flat illustration. Tasty delicious fast food (provided by Getty Images)"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8138" y="4204925"/>
            <a:ext cx="998349" cy="998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 head pet care cartoon vector icon (provided by Getty Images)"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1912" y="2371723"/>
            <a:ext cx="1050824" cy="105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 flat style design equipment poster vector illustration with balls - soccer, football, basketball. Bowling pin, tennis and ping pong racket, big red ribbon and text space isolated on white. (provided by Getty Images)"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1963" y="2633176"/>
            <a:ext cx="909501" cy="909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location Outline Vector Icon that can easily edit or modify (provided by Getty Images)"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18165" y="1000698"/>
            <a:ext cx="817101" cy="817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 with numbers and letters on the phone screen. User interface keyboard for smartphone. Keyboard template on a touch device. Vector (provided by Getty Images)" id="83" name="Google Shape;8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21658" y="2301601"/>
            <a:ext cx="761650" cy="1142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 with padlock icon and key as symbol of password for data access (provided by Getty Images)" id="84" name="Google Shape;8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85160" y="1320902"/>
            <a:ext cx="1576622" cy="10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11">
            <a:alphaModFix/>
          </a:blip>
          <a:srcRect b="0" l="8601" r="8609" t="0"/>
          <a:stretch/>
        </p:blipFill>
        <p:spPr>
          <a:xfrm>
            <a:off x="4228147" y="3734587"/>
            <a:ext cx="1080678" cy="817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illustration of a blue bank card featuring chip technology, perfect for representing secure financial transactions in a modern and high-tech way. (provided by Getty Images)" id="86" name="Google Shape;8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74089" y="3422548"/>
            <a:ext cx="1080673" cy="1080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yclists out racing along country lanes in the mountains. (provided by Getty Images)" id="87" name="Google Shape;8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885151" y="3239951"/>
            <a:ext cx="1875599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happen if you share private information online?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213725" y="1715150"/>
            <a:ext cx="8215800" cy="21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Char char="●"/>
            </a:pPr>
            <a:r>
              <a:rPr lang="en-GB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shared my photo online, </a:t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Char char="●"/>
            </a:pPr>
            <a:r>
              <a:rPr lang="en-GB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 my school name online,</a:t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mic Sans MS"/>
              <a:buChar char="●"/>
            </a:pPr>
            <a:r>
              <a:rPr lang="en-GB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 my Google password online, </a:t>
            </a:r>
            <a:endParaRPr sz="1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Top Tips </a:t>
            </a:r>
            <a:endParaRPr sz="49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8849" y="1805025"/>
            <a:ext cx="1768975" cy="17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259275" y="134825"/>
            <a:ext cx="2504400" cy="216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Strong password (letters, numbers and symbols)</a:t>
            </a:r>
            <a:endParaRPr sz="2300">
              <a:solidFill>
                <a:schemeClr val="l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885175" y="3823900"/>
            <a:ext cx="3000000" cy="1144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real photo - Avatar</a:t>
            </a:r>
            <a:endParaRPr sz="29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83000" y="2446550"/>
            <a:ext cx="3000000" cy="945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Use a nickname MsR007</a:t>
            </a:r>
            <a:endParaRPr sz="23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775375" y="4090875"/>
            <a:ext cx="3893700" cy="7851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Ask for help!!</a:t>
            </a:r>
            <a:endParaRPr sz="3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telework or telecommuting related computer or website login password with lock vector with editable stroke, (provided by Getty Images)"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550" y="2302020"/>
            <a:ext cx="1020749" cy="102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Buddy coding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Different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Visual representations - robots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Mini quizzes - no formal assessment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Screentime - all active screen time - no passive - healthy amount - balance - not a full lesson - always supervised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