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  <p:embeddedFont>
      <p:font typeface="Comforta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mfortaa-bold.fntdata"/><Relationship Id="rId14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64237b8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64237b8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64237b81a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64237b81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f9bfa8e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f9bfa8e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jpg"/><Relationship Id="rId10" Type="http://schemas.openxmlformats.org/officeDocument/2006/relationships/image" Target="../media/image3.jpg"/><Relationship Id="rId13" Type="http://schemas.openxmlformats.org/officeDocument/2006/relationships/image" Target="../media/image5.jpg"/><Relationship Id="rId1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6.jpg"/><Relationship Id="rId9" Type="http://schemas.openxmlformats.org/officeDocument/2006/relationships/image" Target="../media/image11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1.jpg"/><Relationship Id="rId8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Private vs Personal information</a:t>
            </a:r>
            <a:endParaRPr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6744900" y="273425"/>
            <a:ext cx="1875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Personal </a:t>
            </a:r>
            <a:endParaRPr/>
          </a:p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919000" y="110950"/>
            <a:ext cx="1383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Private </a:t>
            </a:r>
            <a:endParaRPr/>
          </a:p>
        </p:txBody>
      </p:sp>
      <p:cxnSp>
        <p:nvCxnSpPr>
          <p:cNvPr id="75" name="Google Shape;75;p14"/>
          <p:cNvCxnSpPr/>
          <p:nvPr/>
        </p:nvCxnSpPr>
        <p:spPr>
          <a:xfrm>
            <a:off x="4648875" y="55725"/>
            <a:ext cx="49200" cy="506220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4"/>
          <p:cNvSpPr txBox="1"/>
          <p:nvPr>
            <p:ph type="title"/>
          </p:nvPr>
        </p:nvSpPr>
        <p:spPr>
          <a:xfrm>
            <a:off x="139925" y="4478575"/>
            <a:ext cx="2796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/>
              <a:t>Add </a:t>
            </a:r>
            <a:r>
              <a:rPr b="1" lang="en-GB"/>
              <a:t>4</a:t>
            </a:r>
            <a:r>
              <a:rPr b="1" lang="en-GB" sz="1800"/>
              <a:t> of your own images</a:t>
            </a:r>
            <a:r>
              <a:rPr lang="en-GB"/>
              <a:t>  </a:t>
            </a:r>
            <a:endParaRPr/>
          </a:p>
        </p:txBody>
      </p:sp>
      <p:pic>
        <p:nvPicPr>
          <p:cNvPr descr="Illustration of a rainbow-colored music note on a white background (provided by Getty Images)"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2900" y="953050"/>
            <a:ext cx="1225052" cy="998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aint palette with clean brush and fresh paints (provided by Getty Images)"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7325" y="1195883"/>
            <a:ext cx="1225052" cy="8171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esh appetizing pizza triangle slice top view vector flat illustration. Tasty delicious fast food (provided by Getty Images)"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04775" y="3826075"/>
            <a:ext cx="998349" cy="9983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g head pet care cartoon vector icon (provided by Getty Images)" id="80" name="Google Shape;80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0012" y="2315898"/>
            <a:ext cx="1050824" cy="10508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ort flat style design equipment poster vector illustration with balls - soccer, football, basketball. Bowling pin, tennis and ping pong racket, big red ribbon and text space isolated on white. (provided by Getty Images)" id="81" name="Google Shape;8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83338" y="3731226"/>
            <a:ext cx="909501" cy="909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me location Outline Vector Icon that can easily edit or modify (provided by Getty Images)" id="82" name="Google Shape;8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39065" y="2570723"/>
            <a:ext cx="817101" cy="817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eyboard with numbers and letters on the phone screen. User interface keyboard for smartphone. Keyboard template on a touch device. Vector (provided by Getty Images)" id="83" name="Google Shape;83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933" y="1274938"/>
            <a:ext cx="761650" cy="1142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lder with padlock icon and key as symbol of password for data access (provided by Getty Images)" id="84" name="Google Shape;84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9298" y="1195877"/>
            <a:ext cx="1576622" cy="1050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 rotWithShape="1">
          <a:blip r:embed="rId11">
            <a:alphaModFix/>
          </a:blip>
          <a:srcRect b="0" l="8601" r="8609" t="0"/>
          <a:stretch/>
        </p:blipFill>
        <p:spPr>
          <a:xfrm>
            <a:off x="330647" y="3387837"/>
            <a:ext cx="1080678" cy="8170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ector illustration of a blue bank card featuring chip technology, perfect for representing secure financial transactions in a modern and high-tech way. (provided by Getty Images)" id="86" name="Google Shape;86;p1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2189" y="3297523"/>
            <a:ext cx="1080673" cy="10806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yclists out racing along country lanes in the mountains. (provided by Getty Images)" id="87" name="Google Shape;87;p1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192176" y="2315276"/>
            <a:ext cx="1875599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happen if you share private information online?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213725" y="1822275"/>
            <a:ext cx="82158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2700"/>
              <a:buFont typeface="Comic Sans MS"/>
              <a:buChar char="●"/>
            </a:pPr>
            <a:r>
              <a:rPr lang="en-GB" sz="2700">
                <a:solidFill>
                  <a:srgbClr val="4A86E8"/>
                </a:solidFill>
                <a:latin typeface="Comic Sans MS"/>
                <a:ea typeface="Comic Sans MS"/>
                <a:cs typeface="Comic Sans MS"/>
                <a:sym typeface="Comic Sans MS"/>
              </a:rPr>
              <a:t>If I shared my photo, the strangers might steal it and use it for bad purposes. </a:t>
            </a:r>
            <a:endParaRPr sz="2700">
              <a:solidFill>
                <a:srgbClr val="4A86E8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Char char="●"/>
            </a:pPr>
            <a:r>
              <a:t/>
            </a:r>
            <a:endParaRPr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80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could happen if you share private information online?</a:t>
            </a:r>
            <a:endParaRPr/>
          </a:p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213725" y="1822275"/>
            <a:ext cx="5386200" cy="31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If I share my number online I might get spam phone calls.</a:t>
            </a:r>
            <a:endParaRPr sz="2100">
              <a:solidFill>
                <a:schemeClr val="accent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If share my location online someone could find me and cause me harm. </a:t>
            </a:r>
            <a:endParaRPr sz="2100">
              <a:solidFill>
                <a:schemeClr val="accent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chemeClr val="accent2"/>
                </a:solidFill>
                <a:latin typeface="Impact"/>
                <a:ea typeface="Impact"/>
                <a:cs typeface="Impact"/>
                <a:sym typeface="Impact"/>
              </a:rPr>
              <a:t>If I share my passwords online then someone could pretend to be me. </a:t>
            </a:r>
            <a:endParaRPr sz="2100">
              <a:solidFill>
                <a:schemeClr val="accent2"/>
              </a:solidFill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These Social Media Scams Affect the Military &gt; U.S. Department of ..."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75" y="2048850"/>
            <a:ext cx="1770348" cy="1180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You Have Been Hacked!.jpg - Wikipedia" id="101" name="Google Shape;10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6525" y="3840719"/>
            <a:ext cx="1608374" cy="91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Location icon from Noun Project.png - Wikimedia Commons" id="102" name="Google Shape;10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70075" y="3742500"/>
            <a:ext cx="1282674" cy="1282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