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Syncopate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Syncopate-bold.fntdata"/><Relationship Id="rId16" Type="http://schemas.openxmlformats.org/officeDocument/2006/relationships/font" Target="fonts/Syncopate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edu.delightex.com/XUX-KFG" TargetMode="Externa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8f6b903ed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8f6b903ed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8f6b903e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8f6b903e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8f6b903ed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78f6b903ed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8e4ab620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8e4ab620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78f780a5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78f780a5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https://edu.delightex.com/XUX-KFG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Student WAGGOL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8f6b903ed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8f6b903ed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8f780a52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78f780a52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78f6b903ed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78f6b903ed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92ba5b5f1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92ba5b5f1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Difficulty with moving the moon - have to group earth and moon as they move around path can cause confusion </a:t>
            </a:r>
            <a:br>
              <a:rPr lang="en"/>
            </a:br>
            <a:r>
              <a:rPr lang="en"/>
              <a:t>Get planets moving in </a:t>
            </a:r>
            <a:r>
              <a:rPr lang="en"/>
              <a:t>parallel first around the sun 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www.youtube.com/watch?v=vGWoV-8lteA" TargetMode="External"/><Relationship Id="rId4" Type="http://schemas.openxmlformats.org/officeDocument/2006/relationships/image" Target="../media/image5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9207000" cy="10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lt1"/>
                </a:solidFill>
              </a:rPr>
              <a:t>Lesson 1: Solar System Animation -</a:t>
            </a:r>
            <a:endParaRPr b="1" sz="2300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1844410" y="1273900"/>
            <a:ext cx="5244300" cy="1714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 Solar System Animation </a:t>
            </a:r>
            <a:endParaRPr b="1" sz="1800">
              <a:solidFill>
                <a:schemeClr val="dk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 Mission to Mars Coding Unit • </a:t>
            </a:r>
            <a:endParaRPr sz="1800">
              <a:solidFill>
                <a:schemeClr val="dk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1800">
                <a:solidFill>
                  <a:schemeClr val="dk1"/>
                </a:solidFill>
                <a:latin typeface="Syncopate"/>
                <a:ea typeface="Syncopate"/>
                <a:cs typeface="Syncopate"/>
                <a:sym typeface="Syncopate"/>
              </a:rPr>
              <a:t>Year 5 • DelightEx</a:t>
            </a:r>
            <a:endParaRPr sz="2100">
              <a:solidFill>
                <a:schemeClr val="dk1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/>
        </p:nvSpPr>
        <p:spPr>
          <a:xfrm>
            <a:off x="0" y="0"/>
            <a:ext cx="8990400" cy="4505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PLENARY</a:t>
            </a:r>
            <a:endParaRPr b="1" sz="25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Today's Achievements</a:t>
            </a:r>
            <a:endParaRPr sz="19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:</a:t>
            </a:r>
            <a:r>
              <a:rPr lang="en" sz="19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 🎉 </a:t>
            </a:r>
            <a:r>
              <a:rPr b="1" lang="en" sz="19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What We Achieved:</a:t>
            </a:r>
            <a:endParaRPr b="1" sz="19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yncopate"/>
              <a:buChar char="●"/>
            </a:pPr>
            <a:r>
              <a:rPr lang="en" sz="19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Created smooth orbital animations</a:t>
            </a:r>
            <a:endParaRPr sz="19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yncopate"/>
              <a:buChar char="●"/>
            </a:pPr>
            <a:r>
              <a:rPr lang="en" sz="19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Used parallel processing for multiple objects</a:t>
            </a:r>
            <a:endParaRPr sz="19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-3492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Syncopate"/>
              <a:buChar char="●"/>
            </a:pPr>
            <a:r>
              <a:rPr lang="en" sz="19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Applied realistic timing relationships</a:t>
            </a:r>
            <a:endParaRPr sz="19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0" y="0"/>
            <a:ext cx="9144000" cy="3868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LEARNING OBJECTIVES</a:t>
            </a:r>
            <a:endParaRPr b="1" sz="17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yncopate"/>
              <a:buChar char="●"/>
            </a:pPr>
            <a:r>
              <a:rPr lang="en" sz="18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Make planets move in circles that never stop</a:t>
            </a:r>
            <a:endParaRPr sz="18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yncopate"/>
              <a:buChar char="●"/>
            </a:pPr>
            <a:r>
              <a:rPr lang="en" sz="18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Make lots of planets move at the same time</a:t>
            </a:r>
            <a:endParaRPr sz="18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Syncopate"/>
              <a:buChar char="●"/>
            </a:pPr>
            <a:r>
              <a:rPr lang="en" sz="18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Make close planets move faster than far planets</a:t>
            </a:r>
            <a:endParaRPr sz="18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Key Concepts:</a:t>
            </a:r>
            <a:r>
              <a:rPr lang="en" sz="11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 Paths, Forever Loops, Parallel Processing</a:t>
            </a:r>
            <a:endParaRPr sz="11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/>
        </p:nvSpPr>
        <p:spPr>
          <a:xfrm>
            <a:off x="533400" y="685800"/>
            <a:ext cx="8420700" cy="3309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🚂 </a:t>
            </a:r>
            <a:r>
              <a:rPr b="1" lang="en" sz="15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Paths</a:t>
            </a:r>
            <a:r>
              <a:rPr lang="en" sz="15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 = Train tracks or race car circuits Objects follow predetermined routes</a:t>
            </a:r>
            <a:endParaRPr sz="15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🎡 </a:t>
            </a:r>
            <a:r>
              <a:rPr b="1" lang="en" sz="15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Forever loops</a:t>
            </a:r>
            <a:r>
              <a:rPr lang="en" sz="15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 = A ferris wheel that never stops spinning Continuous, repeating motion</a:t>
            </a:r>
            <a:endParaRPr sz="15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🎺 </a:t>
            </a:r>
            <a:r>
              <a:rPr b="1" lang="en" sz="15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Parallel processing</a:t>
            </a:r>
            <a:r>
              <a:rPr lang="en" sz="15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 = A marching band Everyone plays their part at the same time</a:t>
            </a:r>
            <a:endParaRPr sz="15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`</a:t>
            </a:r>
            <a:endParaRPr sz="15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Parallel</a:t>
            </a:r>
            <a:r>
              <a:rPr lang="en">
                <a:solidFill>
                  <a:schemeClr val="lt1"/>
                </a:solidFill>
              </a:rPr>
              <a:t> </a:t>
            </a:r>
            <a:r>
              <a:rPr lang="en">
                <a:solidFill>
                  <a:schemeClr val="lt1"/>
                </a:solidFill>
              </a:rPr>
              <a:t>Process in real life! CPU v GPU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descr="This is a demonstration of painting by CPU Followed by GPU which does parallel processing. CPU vs GPU painting demonstration by Nvidia. #mythbusters #nvidia #cpu #gpu #parallelprocessing" id="71" name="Google Shape;71;p16" title="CPU vs GPU painting demonstration by Nvidia. #mythbusters #nvidia #cpu #gpu #parallelprocessing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83625" y="1114505"/>
            <a:ext cx="6134575" cy="345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0" y="0"/>
            <a:ext cx="3000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WAGOLL</a:t>
            </a:r>
            <a:endParaRPr b="1" sz="17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pic>
        <p:nvPicPr>
          <p:cNvPr id="77" name="Google Shape;7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2900" y="522700"/>
            <a:ext cx="7296150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/>
        </p:nvSpPr>
        <p:spPr>
          <a:xfrm>
            <a:off x="0" y="0"/>
            <a:ext cx="9089100" cy="5169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CODE STRUCTURE</a:t>
            </a:r>
            <a:endParaRPr b="1" sz="19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 Code Structure</a:t>
            </a:r>
            <a:endParaRPr sz="13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139700" marR="1397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yncopate"/>
              <a:buAutoNum type="arabicPeriod"/>
            </a:pPr>
            <a:r>
              <a:t/>
            </a:r>
            <a:endParaRPr sz="13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pic>
        <p:nvPicPr>
          <p:cNvPr id="83" name="Google Shape;83;p18" title="Earth_solar_system_Planets_around_the_sun_L1_Student_Waggol_2.png"/>
          <p:cNvPicPr preferRelativeResize="0"/>
          <p:nvPr/>
        </p:nvPicPr>
        <p:blipFill rotWithShape="1">
          <a:blip r:embed="rId3">
            <a:alphaModFix/>
          </a:blip>
          <a:srcRect b="44292" l="0" r="0" t="0"/>
          <a:stretch/>
        </p:blipFill>
        <p:spPr>
          <a:xfrm>
            <a:off x="465675" y="1009900"/>
            <a:ext cx="4732625" cy="3728901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/>
        </p:nvSpPr>
        <p:spPr>
          <a:xfrm>
            <a:off x="4953000" y="838200"/>
            <a:ext cx="3000000" cy="30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Building Your Animation:</a:t>
            </a:r>
            <a:endParaRPr b="1" sz="13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yncopate"/>
              <a:buAutoNum type="arabicPeriod"/>
            </a:pPr>
            <a:r>
              <a:rPr lang="en" sz="13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Create circular paths for each object</a:t>
            </a:r>
            <a:endParaRPr sz="13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yncopate"/>
              <a:buAutoNum type="arabicPeriod"/>
            </a:pPr>
            <a:r>
              <a:rPr lang="en" sz="13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Set different durations (closer planets = shorter times)</a:t>
            </a:r>
            <a:endParaRPr sz="13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yncopate"/>
              <a:buAutoNum type="arabicPeriod"/>
            </a:pPr>
            <a:r>
              <a:rPr lang="en" sz="13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Use run parallel so all objects move at once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/>
        </p:nvSpPr>
        <p:spPr>
          <a:xfrm>
            <a:off x="0" y="0"/>
            <a:ext cx="9089100" cy="4295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39700" marR="139700" rtl="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Syncopate"/>
              <a:buAutoNum type="arabicPeriod"/>
            </a:pPr>
            <a:r>
              <a:t/>
            </a:r>
            <a:endParaRPr sz="13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sp>
        <p:nvSpPr>
          <p:cNvPr id="90" name="Google Shape;90;p19"/>
          <p:cNvSpPr txBox="1"/>
          <p:nvPr/>
        </p:nvSpPr>
        <p:spPr>
          <a:xfrm>
            <a:off x="0" y="0"/>
            <a:ext cx="3000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" sz="19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Template </a:t>
            </a:r>
            <a:endParaRPr b="1" sz="19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1850" y="486625"/>
            <a:ext cx="5929395" cy="4295099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9"/>
          <p:cNvSpPr/>
          <p:nvPr/>
        </p:nvSpPr>
        <p:spPr>
          <a:xfrm>
            <a:off x="5742925" y="2577225"/>
            <a:ext cx="810300" cy="669300"/>
          </a:xfrm>
          <a:prstGeom prst="ellipse">
            <a:avLst/>
          </a:prstGeom>
          <a:noFill/>
          <a:ln cap="flat" cmpd="sng" w="762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0" y="0"/>
            <a:ext cx="9144000" cy="3726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- MINI PLENARY</a:t>
            </a:r>
            <a:endParaRPr b="1" sz="22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 Check Your Progress</a:t>
            </a:r>
            <a:endParaRPr sz="16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Content:</a:t>
            </a:r>
            <a:r>
              <a:rPr lang="en" sz="16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 Discussion with your partner:</a:t>
            </a:r>
            <a:endParaRPr sz="16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yncopate"/>
              <a:buChar char="●"/>
            </a:pPr>
            <a:r>
              <a:rPr lang="en" sz="16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Do your planets move continuously without stopping?</a:t>
            </a:r>
            <a:endParaRPr sz="16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yncopate"/>
              <a:buChar char="●"/>
            </a:pPr>
            <a:r>
              <a:rPr lang="en" sz="16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Are closer planets moving faster than distant ones?</a:t>
            </a:r>
            <a:endParaRPr sz="16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Syncopate"/>
              <a:buChar char="●"/>
            </a:pPr>
            <a:r>
              <a:rPr lang="en" sz="16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What happens if you change the duration numbers?</a:t>
            </a:r>
            <a:endParaRPr sz="16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6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Next:</a:t>
            </a:r>
            <a:r>
              <a:rPr lang="en" sz="16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 Share your discoveries with the class!</a:t>
            </a:r>
            <a:endParaRPr sz="1600">
              <a:solidFill>
                <a:schemeClr val="lt1"/>
              </a:solidFill>
              <a:latin typeface="Syncopate"/>
              <a:ea typeface="Syncopate"/>
              <a:cs typeface="Syncopate"/>
              <a:sym typeface="Syncopat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3" name="Google Shape;103;p21"/>
          <p:cNvPicPr preferRelativeResize="0"/>
          <p:nvPr/>
        </p:nvPicPr>
        <p:blipFill rotWithShape="1">
          <a:blip r:embed="rId3">
            <a:alphaModFix/>
          </a:blip>
          <a:srcRect b="0" l="7387" r="34537" t="22197"/>
          <a:stretch/>
        </p:blipFill>
        <p:spPr>
          <a:xfrm>
            <a:off x="205675" y="1017725"/>
            <a:ext cx="2642075" cy="2915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21875" y="1018525"/>
            <a:ext cx="2977575" cy="267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/>
          <p:cNvPicPr preferRelativeResize="0"/>
          <p:nvPr/>
        </p:nvPicPr>
        <p:blipFill rotWithShape="1">
          <a:blip r:embed="rId5">
            <a:alphaModFix/>
          </a:blip>
          <a:srcRect b="0" l="6768" r="0" t="23159"/>
          <a:stretch/>
        </p:blipFill>
        <p:spPr>
          <a:xfrm>
            <a:off x="6352825" y="1049600"/>
            <a:ext cx="2661625" cy="2240326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/>
        </p:nvSpPr>
        <p:spPr>
          <a:xfrm>
            <a:off x="0" y="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🌟 </a:t>
            </a:r>
            <a:r>
              <a:rPr b="1" lang="en" sz="16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Mild:</a:t>
            </a:r>
            <a:r>
              <a:rPr lang="en" sz="1600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 </a:t>
            </a:r>
            <a:endParaRPr/>
          </a:p>
        </p:txBody>
      </p:sp>
      <p:sp>
        <p:nvSpPr>
          <p:cNvPr id="107" name="Google Shape;107;p21"/>
          <p:cNvSpPr txBox="1"/>
          <p:nvPr/>
        </p:nvSpPr>
        <p:spPr>
          <a:xfrm>
            <a:off x="289560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⭐⭐ </a:t>
            </a:r>
            <a:r>
              <a:rPr b="1" lang="en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Hot:</a:t>
            </a:r>
            <a:endParaRPr/>
          </a:p>
        </p:txBody>
      </p:sp>
      <p:sp>
        <p:nvSpPr>
          <p:cNvPr id="108" name="Google Shape;108;p21"/>
          <p:cNvSpPr txBox="1"/>
          <p:nvPr/>
        </p:nvSpPr>
        <p:spPr>
          <a:xfrm>
            <a:off x="624840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⭐⭐⭐ </a:t>
            </a:r>
            <a:r>
              <a:rPr b="1" lang="en">
                <a:solidFill>
                  <a:schemeClr val="lt1"/>
                </a:solidFill>
                <a:latin typeface="Syncopate"/>
                <a:ea typeface="Syncopate"/>
                <a:cs typeface="Syncopate"/>
                <a:sym typeface="Syncopate"/>
              </a:rPr>
              <a:t>Spicy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