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499" y="1123950"/>
            <a:ext cx="7181850" cy="571500"/>
          </a:xfrm>
          <a:custGeom>
            <a:avLst/>
            <a:gdLst/>
            <a:ahLst/>
            <a:cxnLst/>
            <a:rect l="l" t="t" r="r" b="b"/>
            <a:pathLst>
              <a:path w="7181850" h="571500">
                <a:moveTo>
                  <a:pt x="7092853" y="571499"/>
                </a:moveTo>
                <a:lnTo>
                  <a:pt x="88995" y="571499"/>
                </a:lnTo>
                <a:lnTo>
                  <a:pt x="82801" y="570889"/>
                </a:lnTo>
                <a:lnTo>
                  <a:pt x="37131" y="551972"/>
                </a:lnTo>
                <a:lnTo>
                  <a:pt x="9643" y="518478"/>
                </a:lnTo>
                <a:lnTo>
                  <a:pt x="0" y="482504"/>
                </a:lnTo>
                <a:lnTo>
                  <a:pt x="0" y="476249"/>
                </a:lnTo>
                <a:lnTo>
                  <a:pt x="0" y="88995"/>
                </a:lnTo>
                <a:lnTo>
                  <a:pt x="12577" y="47532"/>
                </a:lnTo>
                <a:lnTo>
                  <a:pt x="47532" y="12577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77"/>
                </a:lnTo>
                <a:lnTo>
                  <a:pt x="7169271" y="47532"/>
                </a:lnTo>
                <a:lnTo>
                  <a:pt x="7181848" y="88995"/>
                </a:lnTo>
                <a:lnTo>
                  <a:pt x="7181848" y="482504"/>
                </a:lnTo>
                <a:lnTo>
                  <a:pt x="7169271" y="523967"/>
                </a:lnTo>
                <a:lnTo>
                  <a:pt x="7134316" y="558921"/>
                </a:lnTo>
                <a:lnTo>
                  <a:pt x="7099047" y="570889"/>
                </a:lnTo>
                <a:lnTo>
                  <a:pt x="7092853" y="571499"/>
                </a:lnTo>
                <a:close/>
              </a:path>
            </a:pathLst>
          </a:custGeom>
          <a:solidFill>
            <a:srgbClr val="4A54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521866" y="387350"/>
            <a:ext cx="45192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solidFill>
                  <a:srgbClr val="333333"/>
                </a:solidFill>
                <a:latin typeface="Comic Sans MS"/>
                <a:cs typeface="Comic Sans MS"/>
              </a:rPr>
              <a:t>Mission</a:t>
            </a:r>
            <a:r>
              <a:rPr dirty="0" sz="2100" spc="-5" b="1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100" b="1">
                <a:solidFill>
                  <a:srgbClr val="333333"/>
                </a:solidFill>
                <a:latin typeface="Comic Sans MS"/>
                <a:cs typeface="Comic Sans MS"/>
              </a:rPr>
              <a:t>to</a:t>
            </a:r>
            <a:r>
              <a:rPr dirty="0" sz="2100" spc="-5" b="1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100" b="1">
                <a:solidFill>
                  <a:srgbClr val="333333"/>
                </a:solidFill>
                <a:latin typeface="Comic Sans MS"/>
                <a:cs typeface="Comic Sans MS"/>
              </a:rPr>
              <a:t>Mars -</a:t>
            </a:r>
            <a:r>
              <a:rPr dirty="0" sz="2100" spc="-5" b="1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100" b="1">
                <a:solidFill>
                  <a:srgbClr val="333333"/>
                </a:solidFill>
                <a:latin typeface="Comic Sans MS"/>
                <a:cs typeface="Comic Sans MS"/>
              </a:rPr>
              <a:t>Challenge </a:t>
            </a:r>
            <a:r>
              <a:rPr dirty="0" sz="2100" spc="-10" b="1">
                <a:solidFill>
                  <a:srgbClr val="333333"/>
                </a:solidFill>
                <a:latin typeface="Comic Sans MS"/>
                <a:cs typeface="Comic Sans MS"/>
              </a:rPr>
              <a:t>Cards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67494" y="1273175"/>
            <a:ext cx="542798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LESSON</a:t>
            </a:r>
            <a:r>
              <a:rPr dirty="0" sz="1650" spc="-2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1:</a:t>
            </a:r>
            <a:r>
              <a:rPr dirty="0" sz="1650" spc="-1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OBJECT</a:t>
            </a:r>
            <a:r>
              <a:rPr dirty="0" sz="1650" spc="-2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POSITIONING</a:t>
            </a:r>
            <a:r>
              <a:rPr dirty="0" sz="1650" spc="-1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AND</a:t>
            </a:r>
            <a:r>
              <a:rPr dirty="0" sz="1650" spc="-2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spc="-10" b="1">
                <a:solidFill>
                  <a:srgbClr val="FFFFFF"/>
                </a:solidFill>
                <a:latin typeface="Comic Sans MS"/>
                <a:cs typeface="Comic Sans MS"/>
              </a:rPr>
              <a:t>SCALING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90499" y="1981199"/>
            <a:ext cx="7181850" cy="4276725"/>
            <a:chOff x="190499" y="1981199"/>
            <a:chExt cx="7181850" cy="4276725"/>
          </a:xfrm>
        </p:grpSpPr>
        <p:sp>
          <p:nvSpPr>
            <p:cNvPr id="6" name="object 6" descr=""/>
            <p:cNvSpPr/>
            <p:nvPr/>
          </p:nvSpPr>
          <p:spPr>
            <a:xfrm>
              <a:off x="209549" y="2000249"/>
              <a:ext cx="7143750" cy="4238625"/>
            </a:xfrm>
            <a:custGeom>
              <a:avLst/>
              <a:gdLst/>
              <a:ahLst/>
              <a:cxnLst/>
              <a:rect l="l" t="t" r="r" b="b"/>
              <a:pathLst>
                <a:path w="7143750" h="4238625">
                  <a:moveTo>
                    <a:pt x="7028054" y="4238624"/>
                  </a:moveTo>
                  <a:lnTo>
                    <a:pt x="115694" y="4238624"/>
                  </a:lnTo>
                  <a:lnTo>
                    <a:pt x="107642" y="4237831"/>
                  </a:lnTo>
                  <a:lnTo>
                    <a:pt x="68927" y="4226086"/>
                  </a:lnTo>
                  <a:lnTo>
                    <a:pt x="30518" y="4196607"/>
                  </a:lnTo>
                  <a:lnTo>
                    <a:pt x="6314" y="4154672"/>
                  </a:lnTo>
                  <a:lnTo>
                    <a:pt x="0" y="4122929"/>
                  </a:lnTo>
                  <a:lnTo>
                    <a:pt x="0" y="4114799"/>
                  </a:lnTo>
                  <a:lnTo>
                    <a:pt x="0" y="115694"/>
                  </a:lnTo>
                  <a:lnTo>
                    <a:pt x="12537" y="68927"/>
                  </a:lnTo>
                  <a:lnTo>
                    <a:pt x="42016" y="30518"/>
                  </a:lnTo>
                  <a:lnTo>
                    <a:pt x="83950" y="6313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36"/>
                  </a:lnTo>
                  <a:lnTo>
                    <a:pt x="7113230" y="42016"/>
                  </a:lnTo>
                  <a:lnTo>
                    <a:pt x="7137435" y="83950"/>
                  </a:lnTo>
                  <a:lnTo>
                    <a:pt x="7143749" y="115694"/>
                  </a:lnTo>
                  <a:lnTo>
                    <a:pt x="7143749" y="4122929"/>
                  </a:lnTo>
                  <a:lnTo>
                    <a:pt x="7131212" y="4169696"/>
                  </a:lnTo>
                  <a:lnTo>
                    <a:pt x="7101732" y="4208105"/>
                  </a:lnTo>
                  <a:lnTo>
                    <a:pt x="7059798" y="4232309"/>
                  </a:lnTo>
                  <a:lnTo>
                    <a:pt x="7036107" y="4237831"/>
                  </a:lnTo>
                  <a:lnTo>
                    <a:pt x="7028054" y="4238624"/>
                  </a:lnTo>
                  <a:close/>
                </a:path>
              </a:pathLst>
            </a:custGeom>
            <a:solidFill>
              <a:srgbClr val="F0F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9549" y="2000249"/>
              <a:ext cx="7143750" cy="4238625"/>
            </a:xfrm>
            <a:custGeom>
              <a:avLst/>
              <a:gdLst/>
              <a:ahLst/>
              <a:cxnLst/>
              <a:rect l="l" t="t" r="r" b="b"/>
              <a:pathLst>
                <a:path w="7143750" h="4238625">
                  <a:moveTo>
                    <a:pt x="0" y="4114799"/>
                  </a:moveTo>
                  <a:lnTo>
                    <a:pt x="0" y="123824"/>
                  </a:lnTo>
                  <a:lnTo>
                    <a:pt x="0" y="115694"/>
                  </a:lnTo>
                  <a:lnTo>
                    <a:pt x="793" y="107642"/>
                  </a:lnTo>
                  <a:lnTo>
                    <a:pt x="2379" y="99667"/>
                  </a:lnTo>
                  <a:lnTo>
                    <a:pt x="3965" y="91693"/>
                  </a:lnTo>
                  <a:lnTo>
                    <a:pt x="6314" y="83950"/>
                  </a:lnTo>
                  <a:lnTo>
                    <a:pt x="9425" y="76438"/>
                  </a:lnTo>
                  <a:lnTo>
                    <a:pt x="12537" y="68927"/>
                  </a:lnTo>
                  <a:lnTo>
                    <a:pt x="36267" y="36267"/>
                  </a:lnTo>
                  <a:lnTo>
                    <a:pt x="42016" y="30518"/>
                  </a:lnTo>
                  <a:lnTo>
                    <a:pt x="48271" y="25385"/>
                  </a:lnTo>
                  <a:lnTo>
                    <a:pt x="55031" y="20868"/>
                  </a:lnTo>
                  <a:lnTo>
                    <a:pt x="61791" y="16350"/>
                  </a:lnTo>
                  <a:lnTo>
                    <a:pt x="68927" y="12536"/>
                  </a:lnTo>
                  <a:lnTo>
                    <a:pt x="76439" y="9425"/>
                  </a:lnTo>
                  <a:lnTo>
                    <a:pt x="83950" y="6314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59798" y="6314"/>
                  </a:lnTo>
                  <a:lnTo>
                    <a:pt x="7067309" y="9425"/>
                  </a:lnTo>
                  <a:lnTo>
                    <a:pt x="7074821" y="12536"/>
                  </a:lnTo>
                  <a:lnTo>
                    <a:pt x="7081957" y="16350"/>
                  </a:lnTo>
                  <a:lnTo>
                    <a:pt x="7088716" y="20867"/>
                  </a:lnTo>
                  <a:lnTo>
                    <a:pt x="7095477" y="25385"/>
                  </a:lnTo>
                  <a:lnTo>
                    <a:pt x="7101732" y="30518"/>
                  </a:lnTo>
                  <a:lnTo>
                    <a:pt x="7107481" y="36267"/>
                  </a:lnTo>
                  <a:lnTo>
                    <a:pt x="7113230" y="42016"/>
                  </a:lnTo>
                  <a:lnTo>
                    <a:pt x="7118363" y="48270"/>
                  </a:lnTo>
                  <a:lnTo>
                    <a:pt x="7122880" y="55031"/>
                  </a:lnTo>
                  <a:lnTo>
                    <a:pt x="7127398" y="61791"/>
                  </a:lnTo>
                  <a:lnTo>
                    <a:pt x="7131212" y="68927"/>
                  </a:lnTo>
                  <a:lnTo>
                    <a:pt x="7134323" y="76438"/>
                  </a:lnTo>
                  <a:lnTo>
                    <a:pt x="7137435" y="83950"/>
                  </a:lnTo>
                  <a:lnTo>
                    <a:pt x="7139784" y="91693"/>
                  </a:lnTo>
                  <a:lnTo>
                    <a:pt x="7141370" y="99667"/>
                  </a:lnTo>
                  <a:lnTo>
                    <a:pt x="7142956" y="107641"/>
                  </a:lnTo>
                  <a:lnTo>
                    <a:pt x="7143749" y="115694"/>
                  </a:lnTo>
                  <a:lnTo>
                    <a:pt x="7143749" y="123824"/>
                  </a:lnTo>
                  <a:lnTo>
                    <a:pt x="7143749" y="4114799"/>
                  </a:lnTo>
                  <a:lnTo>
                    <a:pt x="7143749" y="4122930"/>
                  </a:lnTo>
                  <a:lnTo>
                    <a:pt x="7142956" y="4130981"/>
                  </a:lnTo>
                  <a:lnTo>
                    <a:pt x="7141370" y="4138956"/>
                  </a:lnTo>
                  <a:lnTo>
                    <a:pt x="7139784" y="4146929"/>
                  </a:lnTo>
                  <a:lnTo>
                    <a:pt x="7137435" y="4154672"/>
                  </a:lnTo>
                  <a:lnTo>
                    <a:pt x="7134323" y="4162184"/>
                  </a:lnTo>
                  <a:lnTo>
                    <a:pt x="7131212" y="4169696"/>
                  </a:lnTo>
                  <a:lnTo>
                    <a:pt x="7127398" y="4176831"/>
                  </a:lnTo>
                  <a:lnTo>
                    <a:pt x="7122880" y="4183592"/>
                  </a:lnTo>
                  <a:lnTo>
                    <a:pt x="7118363" y="4190353"/>
                  </a:lnTo>
                  <a:lnTo>
                    <a:pt x="7113230" y="4196608"/>
                  </a:lnTo>
                  <a:lnTo>
                    <a:pt x="7107481" y="4202357"/>
                  </a:lnTo>
                  <a:lnTo>
                    <a:pt x="7101732" y="4208106"/>
                  </a:lnTo>
                  <a:lnTo>
                    <a:pt x="7067309" y="4229198"/>
                  </a:lnTo>
                  <a:lnTo>
                    <a:pt x="7059798" y="4232309"/>
                  </a:lnTo>
                  <a:lnTo>
                    <a:pt x="7052055" y="4234658"/>
                  </a:lnTo>
                  <a:lnTo>
                    <a:pt x="7044081" y="4236245"/>
                  </a:lnTo>
                  <a:lnTo>
                    <a:pt x="7036107" y="4237831"/>
                  </a:lnTo>
                  <a:lnTo>
                    <a:pt x="7028054" y="4238624"/>
                  </a:lnTo>
                  <a:lnTo>
                    <a:pt x="7019924" y="4238624"/>
                  </a:lnTo>
                  <a:lnTo>
                    <a:pt x="123825" y="4238624"/>
                  </a:lnTo>
                  <a:lnTo>
                    <a:pt x="115694" y="4238624"/>
                  </a:lnTo>
                  <a:lnTo>
                    <a:pt x="107642" y="4237831"/>
                  </a:lnTo>
                  <a:lnTo>
                    <a:pt x="99667" y="4236245"/>
                  </a:lnTo>
                  <a:lnTo>
                    <a:pt x="91693" y="4234658"/>
                  </a:lnTo>
                  <a:lnTo>
                    <a:pt x="83950" y="4232309"/>
                  </a:lnTo>
                  <a:lnTo>
                    <a:pt x="76439" y="4229198"/>
                  </a:lnTo>
                  <a:lnTo>
                    <a:pt x="68927" y="4226087"/>
                  </a:lnTo>
                  <a:lnTo>
                    <a:pt x="36267" y="4202357"/>
                  </a:lnTo>
                  <a:lnTo>
                    <a:pt x="30518" y="4196608"/>
                  </a:lnTo>
                  <a:lnTo>
                    <a:pt x="9425" y="4162184"/>
                  </a:lnTo>
                  <a:lnTo>
                    <a:pt x="6314" y="4154672"/>
                  </a:lnTo>
                  <a:lnTo>
                    <a:pt x="3965" y="4146929"/>
                  </a:lnTo>
                  <a:lnTo>
                    <a:pt x="2379" y="4138956"/>
                  </a:lnTo>
                  <a:lnTo>
                    <a:pt x="793" y="4130981"/>
                  </a:lnTo>
                  <a:lnTo>
                    <a:pt x="0" y="4122930"/>
                  </a:lnTo>
                  <a:lnTo>
                    <a:pt x="0" y="4114799"/>
                  </a:lnTo>
                  <a:close/>
                </a:path>
              </a:pathLst>
            </a:custGeom>
            <a:ln w="3809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14349" y="2305049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4"/>
                  </a:lnTo>
                  <a:lnTo>
                    <a:pt x="37131" y="580547"/>
                  </a:lnTo>
                  <a:lnTo>
                    <a:pt x="9643" y="547053"/>
                  </a:lnTo>
                  <a:lnTo>
                    <a:pt x="0" y="511078"/>
                  </a:lnTo>
                  <a:lnTo>
                    <a:pt x="0" y="504824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7"/>
                  </a:lnTo>
                  <a:lnTo>
                    <a:pt x="6521571" y="47531"/>
                  </a:lnTo>
                  <a:lnTo>
                    <a:pt x="6534148" y="88995"/>
                  </a:lnTo>
                  <a:lnTo>
                    <a:pt x="6534148" y="511078"/>
                  </a:lnTo>
                  <a:lnTo>
                    <a:pt x="6521571" y="552542"/>
                  </a:lnTo>
                  <a:lnTo>
                    <a:pt x="6486616" y="587496"/>
                  </a:lnTo>
                  <a:lnTo>
                    <a:pt x="6451346" y="599464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3874" y="4991099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899"/>
                  </a:lnTo>
                  <a:lnTo>
                    <a:pt x="33418" y="915874"/>
                  </a:lnTo>
                  <a:lnTo>
                    <a:pt x="8679" y="885730"/>
                  </a:lnTo>
                  <a:lnTo>
                    <a:pt x="0" y="853353"/>
                  </a:lnTo>
                  <a:lnTo>
                    <a:pt x="0" y="847724"/>
                  </a:lnTo>
                  <a:lnTo>
                    <a:pt x="0" y="80095"/>
                  </a:lnTo>
                  <a:lnTo>
                    <a:pt x="11320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9"/>
                  </a:lnTo>
                  <a:lnTo>
                    <a:pt x="6503778" y="42778"/>
                  </a:lnTo>
                  <a:lnTo>
                    <a:pt x="6515099" y="80095"/>
                  </a:lnTo>
                  <a:lnTo>
                    <a:pt x="6515099" y="853353"/>
                  </a:lnTo>
                  <a:lnTo>
                    <a:pt x="6503778" y="890670"/>
                  </a:lnTo>
                  <a:lnTo>
                    <a:pt x="6472319" y="922128"/>
                  </a:lnTo>
                  <a:lnTo>
                    <a:pt x="6440577" y="932899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23874" y="4991099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5"/>
                  </a:lnTo>
                  <a:lnTo>
                    <a:pt x="549" y="74521"/>
                  </a:lnTo>
                  <a:lnTo>
                    <a:pt x="14447" y="38098"/>
                  </a:lnTo>
                  <a:lnTo>
                    <a:pt x="17574" y="33417"/>
                  </a:lnTo>
                  <a:lnTo>
                    <a:pt x="21128" y="29088"/>
                  </a:lnTo>
                  <a:lnTo>
                    <a:pt x="25108" y="25108"/>
                  </a:lnTo>
                  <a:lnTo>
                    <a:pt x="29088" y="21127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63480" y="2745"/>
                  </a:lnTo>
                  <a:lnTo>
                    <a:pt x="69000" y="1646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9"/>
                  </a:lnTo>
                  <a:lnTo>
                    <a:pt x="6446097" y="1646"/>
                  </a:lnTo>
                  <a:lnTo>
                    <a:pt x="6451618" y="2745"/>
                  </a:lnTo>
                  <a:lnTo>
                    <a:pt x="6456978" y="4371"/>
                  </a:lnTo>
                  <a:lnTo>
                    <a:pt x="6462178" y="6525"/>
                  </a:lnTo>
                  <a:lnTo>
                    <a:pt x="6467379" y="8679"/>
                  </a:lnTo>
                  <a:lnTo>
                    <a:pt x="6497524" y="33417"/>
                  </a:lnTo>
                  <a:lnTo>
                    <a:pt x="6500651" y="38098"/>
                  </a:lnTo>
                  <a:lnTo>
                    <a:pt x="6503778" y="42778"/>
                  </a:lnTo>
                  <a:lnTo>
                    <a:pt x="6515099" y="80095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3"/>
                  </a:lnTo>
                  <a:lnTo>
                    <a:pt x="6514550" y="858927"/>
                  </a:lnTo>
                  <a:lnTo>
                    <a:pt x="6500650" y="895350"/>
                  </a:lnTo>
                  <a:lnTo>
                    <a:pt x="6497523" y="900031"/>
                  </a:lnTo>
                  <a:lnTo>
                    <a:pt x="6467379" y="92476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47719" y="924769"/>
                  </a:lnTo>
                  <a:lnTo>
                    <a:pt x="38098" y="919001"/>
                  </a:lnTo>
                  <a:lnTo>
                    <a:pt x="33418" y="915874"/>
                  </a:lnTo>
                  <a:lnTo>
                    <a:pt x="29088" y="912321"/>
                  </a:lnTo>
                  <a:lnTo>
                    <a:pt x="25108" y="908340"/>
                  </a:lnTo>
                  <a:lnTo>
                    <a:pt x="21128" y="904360"/>
                  </a:lnTo>
                  <a:lnTo>
                    <a:pt x="17574" y="900031"/>
                  </a:lnTo>
                  <a:lnTo>
                    <a:pt x="14447" y="895350"/>
                  </a:lnTo>
                  <a:lnTo>
                    <a:pt x="11320" y="890670"/>
                  </a:lnTo>
                  <a:lnTo>
                    <a:pt x="8679" y="885730"/>
                  </a:lnTo>
                  <a:lnTo>
                    <a:pt x="6525" y="880529"/>
                  </a:lnTo>
                  <a:lnTo>
                    <a:pt x="4371" y="875329"/>
                  </a:lnTo>
                  <a:lnTo>
                    <a:pt x="2745" y="869968"/>
                  </a:lnTo>
                  <a:lnTo>
                    <a:pt x="1647" y="864448"/>
                  </a:lnTo>
                  <a:lnTo>
                    <a:pt x="549" y="858927"/>
                  </a:lnTo>
                  <a:lnTo>
                    <a:pt x="0" y="853353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728862" y="2454275"/>
            <a:ext cx="2105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MILD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1650" y="3101975"/>
            <a:ext cx="4445000" cy="156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661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Sun-Earth-Moon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System</a:t>
            </a:r>
            <a:endParaRPr sz="1500">
              <a:latin typeface="Comic Sans MS"/>
              <a:cs typeface="Comic Sans MS"/>
            </a:endParaRPr>
          </a:p>
          <a:p>
            <a:pPr marL="12700" marR="2336165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Put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sun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in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middle.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Put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Earth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next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to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sun.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Put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moon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next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to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Earth.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sun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biggest,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Earth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medium,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moon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smallest.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46993" y="5197475"/>
            <a:ext cx="486918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sun,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Earth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moon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are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the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right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sizes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in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the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right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places!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0499" y="180971"/>
            <a:ext cx="7181850" cy="4000500"/>
            <a:chOff x="190499" y="180971"/>
            <a:chExt cx="7181850" cy="4000500"/>
          </a:xfrm>
        </p:grpSpPr>
        <p:sp>
          <p:nvSpPr>
            <p:cNvPr id="3" name="object 3" descr=""/>
            <p:cNvSpPr/>
            <p:nvPr/>
          </p:nvSpPr>
          <p:spPr>
            <a:xfrm>
              <a:off x="209549" y="200021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9"/>
                  </a:moveTo>
                  <a:lnTo>
                    <a:pt x="115694" y="3962399"/>
                  </a:lnTo>
                  <a:lnTo>
                    <a:pt x="107642" y="3961609"/>
                  </a:lnTo>
                  <a:lnTo>
                    <a:pt x="68927" y="3949841"/>
                  </a:lnTo>
                  <a:lnTo>
                    <a:pt x="30518" y="3920374"/>
                  </a:lnTo>
                  <a:lnTo>
                    <a:pt x="6314" y="3878433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95"/>
                  </a:lnTo>
                  <a:lnTo>
                    <a:pt x="12537" y="68917"/>
                  </a:lnTo>
                  <a:lnTo>
                    <a:pt x="42016" y="30500"/>
                  </a:lnTo>
                  <a:lnTo>
                    <a:pt x="83950" y="629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1997"/>
                  </a:lnTo>
                  <a:lnTo>
                    <a:pt x="7137435" y="83939"/>
                  </a:lnTo>
                  <a:lnTo>
                    <a:pt x="7143749" y="115695"/>
                  </a:lnTo>
                  <a:lnTo>
                    <a:pt x="7143749" y="3846704"/>
                  </a:lnTo>
                  <a:lnTo>
                    <a:pt x="7131212" y="3893464"/>
                  </a:lnTo>
                  <a:lnTo>
                    <a:pt x="7101732" y="3931871"/>
                  </a:lnTo>
                  <a:lnTo>
                    <a:pt x="7059798" y="3956074"/>
                  </a:lnTo>
                  <a:lnTo>
                    <a:pt x="7036107" y="3961609"/>
                  </a:lnTo>
                  <a:lnTo>
                    <a:pt x="7028054" y="39623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9549" y="200021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95"/>
                  </a:lnTo>
                  <a:lnTo>
                    <a:pt x="793" y="107640"/>
                  </a:lnTo>
                  <a:lnTo>
                    <a:pt x="2379" y="99659"/>
                  </a:lnTo>
                  <a:lnTo>
                    <a:pt x="3965" y="91687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17"/>
                  </a:lnTo>
                  <a:lnTo>
                    <a:pt x="16351" y="61773"/>
                  </a:lnTo>
                  <a:lnTo>
                    <a:pt x="20868" y="55010"/>
                  </a:lnTo>
                  <a:lnTo>
                    <a:pt x="25385" y="48247"/>
                  </a:lnTo>
                  <a:lnTo>
                    <a:pt x="30518" y="41997"/>
                  </a:lnTo>
                  <a:lnTo>
                    <a:pt x="36267" y="36257"/>
                  </a:lnTo>
                  <a:lnTo>
                    <a:pt x="42016" y="30500"/>
                  </a:lnTo>
                  <a:lnTo>
                    <a:pt x="48271" y="25366"/>
                  </a:lnTo>
                  <a:lnTo>
                    <a:pt x="55031" y="20854"/>
                  </a:lnTo>
                  <a:lnTo>
                    <a:pt x="61791" y="16342"/>
                  </a:lnTo>
                  <a:lnTo>
                    <a:pt x="68927" y="12529"/>
                  </a:lnTo>
                  <a:lnTo>
                    <a:pt x="76439" y="9413"/>
                  </a:lnTo>
                  <a:lnTo>
                    <a:pt x="83950" y="6296"/>
                  </a:lnTo>
                  <a:lnTo>
                    <a:pt x="91693" y="3952"/>
                  </a:lnTo>
                  <a:lnTo>
                    <a:pt x="99667" y="238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81"/>
                  </a:lnTo>
                  <a:lnTo>
                    <a:pt x="7052055" y="3952"/>
                  </a:lnTo>
                  <a:lnTo>
                    <a:pt x="7059798" y="6296"/>
                  </a:lnTo>
                  <a:lnTo>
                    <a:pt x="7067309" y="9413"/>
                  </a:lnTo>
                  <a:lnTo>
                    <a:pt x="7074821" y="12529"/>
                  </a:lnTo>
                  <a:lnTo>
                    <a:pt x="7081957" y="16342"/>
                  </a:lnTo>
                  <a:lnTo>
                    <a:pt x="7088716" y="20854"/>
                  </a:lnTo>
                  <a:lnTo>
                    <a:pt x="7095477" y="25366"/>
                  </a:lnTo>
                  <a:lnTo>
                    <a:pt x="7101732" y="30500"/>
                  </a:lnTo>
                  <a:lnTo>
                    <a:pt x="7107481" y="36257"/>
                  </a:lnTo>
                  <a:lnTo>
                    <a:pt x="7113230" y="41997"/>
                  </a:lnTo>
                  <a:lnTo>
                    <a:pt x="7118363" y="48247"/>
                  </a:lnTo>
                  <a:lnTo>
                    <a:pt x="7122880" y="55010"/>
                  </a:lnTo>
                  <a:lnTo>
                    <a:pt x="7127398" y="61773"/>
                  </a:lnTo>
                  <a:lnTo>
                    <a:pt x="7131212" y="6891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87"/>
                  </a:lnTo>
                  <a:lnTo>
                    <a:pt x="7141370" y="99659"/>
                  </a:lnTo>
                  <a:lnTo>
                    <a:pt x="7142956" y="107640"/>
                  </a:lnTo>
                  <a:lnTo>
                    <a:pt x="7143749" y="11569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50"/>
                  </a:lnTo>
                  <a:lnTo>
                    <a:pt x="7141370" y="3862722"/>
                  </a:lnTo>
                  <a:lnTo>
                    <a:pt x="7139784" y="3870693"/>
                  </a:lnTo>
                  <a:lnTo>
                    <a:pt x="7137435" y="3878433"/>
                  </a:lnTo>
                  <a:lnTo>
                    <a:pt x="7134323" y="3885948"/>
                  </a:lnTo>
                  <a:lnTo>
                    <a:pt x="7131212" y="3893464"/>
                  </a:lnTo>
                  <a:lnTo>
                    <a:pt x="7127398" y="3900598"/>
                  </a:lnTo>
                  <a:lnTo>
                    <a:pt x="7122880" y="3907351"/>
                  </a:lnTo>
                  <a:lnTo>
                    <a:pt x="7118363" y="3914114"/>
                  </a:lnTo>
                  <a:lnTo>
                    <a:pt x="7113230" y="3920374"/>
                  </a:lnTo>
                  <a:lnTo>
                    <a:pt x="7107481" y="3926122"/>
                  </a:lnTo>
                  <a:lnTo>
                    <a:pt x="7101732" y="3931871"/>
                  </a:lnTo>
                  <a:lnTo>
                    <a:pt x="7095477" y="3937006"/>
                  </a:lnTo>
                  <a:lnTo>
                    <a:pt x="7088717" y="3941517"/>
                  </a:lnTo>
                  <a:lnTo>
                    <a:pt x="7081957" y="3946029"/>
                  </a:lnTo>
                  <a:lnTo>
                    <a:pt x="7044081" y="3960018"/>
                  </a:lnTo>
                  <a:lnTo>
                    <a:pt x="7028054" y="3962399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115694" y="3962399"/>
                  </a:lnTo>
                  <a:lnTo>
                    <a:pt x="107642" y="3961609"/>
                  </a:lnTo>
                  <a:lnTo>
                    <a:pt x="68927" y="3949841"/>
                  </a:lnTo>
                  <a:lnTo>
                    <a:pt x="55031" y="3941517"/>
                  </a:lnTo>
                  <a:lnTo>
                    <a:pt x="48271" y="3937006"/>
                  </a:lnTo>
                  <a:lnTo>
                    <a:pt x="42016" y="3931871"/>
                  </a:lnTo>
                  <a:lnTo>
                    <a:pt x="36267" y="3926122"/>
                  </a:lnTo>
                  <a:lnTo>
                    <a:pt x="30518" y="3920374"/>
                  </a:lnTo>
                  <a:lnTo>
                    <a:pt x="25385" y="3914114"/>
                  </a:lnTo>
                  <a:lnTo>
                    <a:pt x="20868" y="3907351"/>
                  </a:lnTo>
                  <a:lnTo>
                    <a:pt x="16351" y="3900598"/>
                  </a:lnTo>
                  <a:lnTo>
                    <a:pt x="12537" y="3893464"/>
                  </a:lnTo>
                  <a:lnTo>
                    <a:pt x="9425" y="3885948"/>
                  </a:lnTo>
                  <a:lnTo>
                    <a:pt x="6314" y="3878433"/>
                  </a:lnTo>
                  <a:lnTo>
                    <a:pt x="3965" y="3870693"/>
                  </a:lnTo>
                  <a:lnTo>
                    <a:pt x="2379" y="3862722"/>
                  </a:lnTo>
                  <a:lnTo>
                    <a:pt x="793" y="3854750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EF44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4349" y="504821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0"/>
                  </a:lnTo>
                  <a:lnTo>
                    <a:pt x="37131" y="580541"/>
                  </a:lnTo>
                  <a:lnTo>
                    <a:pt x="9643" y="547045"/>
                  </a:lnTo>
                  <a:lnTo>
                    <a:pt x="0" y="51106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2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23"/>
                  </a:lnTo>
                  <a:lnTo>
                    <a:pt x="6534148" y="88990"/>
                  </a:lnTo>
                  <a:lnTo>
                    <a:pt x="6534148" y="511066"/>
                  </a:lnTo>
                  <a:lnTo>
                    <a:pt x="6521571" y="552533"/>
                  </a:lnTo>
                  <a:lnTo>
                    <a:pt x="6486616" y="587489"/>
                  </a:lnTo>
                  <a:lnTo>
                    <a:pt x="6451346" y="599460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3874" y="2914646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69"/>
                  </a:lnTo>
                  <a:lnTo>
                    <a:pt x="8679" y="88572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69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69"/>
                  </a:lnTo>
                  <a:lnTo>
                    <a:pt x="6515099" y="80097"/>
                  </a:lnTo>
                  <a:lnTo>
                    <a:pt x="6515099" y="853352"/>
                  </a:lnTo>
                  <a:lnTo>
                    <a:pt x="6503778" y="890661"/>
                  </a:lnTo>
                  <a:lnTo>
                    <a:pt x="6472319" y="922111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3874" y="2914646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9000"/>
                  </a:lnTo>
                  <a:lnTo>
                    <a:pt x="2745" y="63475"/>
                  </a:lnTo>
                  <a:lnTo>
                    <a:pt x="4371" y="58108"/>
                  </a:lnTo>
                  <a:lnTo>
                    <a:pt x="6525" y="52908"/>
                  </a:lnTo>
                  <a:lnTo>
                    <a:pt x="8679" y="47708"/>
                  </a:lnTo>
                  <a:lnTo>
                    <a:pt x="11320" y="42769"/>
                  </a:lnTo>
                  <a:lnTo>
                    <a:pt x="14447" y="38090"/>
                  </a:lnTo>
                  <a:lnTo>
                    <a:pt x="17574" y="33411"/>
                  </a:lnTo>
                  <a:lnTo>
                    <a:pt x="21128" y="29076"/>
                  </a:lnTo>
                  <a:lnTo>
                    <a:pt x="25108" y="25105"/>
                  </a:lnTo>
                  <a:lnTo>
                    <a:pt x="29088" y="21124"/>
                  </a:lnTo>
                  <a:lnTo>
                    <a:pt x="33418" y="17570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44"/>
                  </a:lnTo>
                  <a:lnTo>
                    <a:pt x="6476999" y="14445"/>
                  </a:lnTo>
                  <a:lnTo>
                    <a:pt x="6481680" y="17570"/>
                  </a:lnTo>
                  <a:lnTo>
                    <a:pt x="6486009" y="21124"/>
                  </a:lnTo>
                  <a:lnTo>
                    <a:pt x="6489990" y="25105"/>
                  </a:lnTo>
                  <a:lnTo>
                    <a:pt x="6493970" y="29076"/>
                  </a:lnTo>
                  <a:lnTo>
                    <a:pt x="6497524" y="33411"/>
                  </a:lnTo>
                  <a:lnTo>
                    <a:pt x="6500651" y="38090"/>
                  </a:lnTo>
                  <a:lnTo>
                    <a:pt x="6503778" y="42769"/>
                  </a:lnTo>
                  <a:lnTo>
                    <a:pt x="6513451" y="69000"/>
                  </a:lnTo>
                  <a:lnTo>
                    <a:pt x="6514550" y="74515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40"/>
                  </a:lnTo>
                  <a:lnTo>
                    <a:pt x="6497523" y="900019"/>
                  </a:lnTo>
                  <a:lnTo>
                    <a:pt x="6477000" y="918985"/>
                  </a:lnTo>
                  <a:lnTo>
                    <a:pt x="6472319" y="92211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47719" y="924752"/>
                  </a:lnTo>
                  <a:lnTo>
                    <a:pt x="38098" y="918985"/>
                  </a:lnTo>
                  <a:lnTo>
                    <a:pt x="33418" y="915869"/>
                  </a:lnTo>
                  <a:lnTo>
                    <a:pt x="8679" y="885723"/>
                  </a:lnTo>
                  <a:lnTo>
                    <a:pt x="6525" y="880523"/>
                  </a:lnTo>
                  <a:lnTo>
                    <a:pt x="4371" y="875323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779166" y="654050"/>
            <a:ext cx="200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HOT</a:t>
            </a:r>
            <a:r>
              <a:rPr dirty="0" sz="180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1650" y="1301750"/>
            <a:ext cx="4246880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537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r>
              <a:rPr dirty="0" sz="1500" spc="-3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Two</a:t>
            </a:r>
            <a:r>
              <a:rPr dirty="0" sz="1500" spc="-2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Objects</a:t>
            </a:r>
            <a:endParaRPr sz="1500">
              <a:latin typeface="Comic Sans MS"/>
              <a:cs typeface="Comic Sans MS"/>
            </a:endParaRPr>
          </a:p>
          <a:p>
            <a:pPr marL="12700" marR="154305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2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different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objects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with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separate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buttons.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them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different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speeds.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Add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special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moves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like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spinning.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53443" y="3121025"/>
            <a:ext cx="405574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 can control both objects separately with cool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moves!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499" y="180971"/>
            <a:ext cx="7181850" cy="571500"/>
          </a:xfrm>
          <a:custGeom>
            <a:avLst/>
            <a:gdLst/>
            <a:ahLst/>
            <a:cxnLst/>
            <a:rect l="l" t="t" r="r" b="b"/>
            <a:pathLst>
              <a:path w="7181850" h="571500">
                <a:moveTo>
                  <a:pt x="7092853" y="571499"/>
                </a:moveTo>
                <a:lnTo>
                  <a:pt x="88995" y="571499"/>
                </a:lnTo>
                <a:lnTo>
                  <a:pt x="82801" y="570885"/>
                </a:lnTo>
                <a:lnTo>
                  <a:pt x="37131" y="551956"/>
                </a:lnTo>
                <a:lnTo>
                  <a:pt x="9643" y="518460"/>
                </a:lnTo>
                <a:lnTo>
                  <a:pt x="0" y="482491"/>
                </a:lnTo>
                <a:lnTo>
                  <a:pt x="0" y="476249"/>
                </a:lnTo>
                <a:lnTo>
                  <a:pt x="0" y="88990"/>
                </a:lnTo>
                <a:lnTo>
                  <a:pt x="12577" y="47513"/>
                </a:lnTo>
                <a:lnTo>
                  <a:pt x="47532" y="12575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75"/>
                </a:lnTo>
                <a:lnTo>
                  <a:pt x="7169271" y="47513"/>
                </a:lnTo>
                <a:lnTo>
                  <a:pt x="7181848" y="88990"/>
                </a:lnTo>
                <a:lnTo>
                  <a:pt x="7181848" y="482491"/>
                </a:lnTo>
                <a:lnTo>
                  <a:pt x="7169271" y="523949"/>
                </a:lnTo>
                <a:lnTo>
                  <a:pt x="7134316" y="558905"/>
                </a:lnTo>
                <a:lnTo>
                  <a:pt x="7099047" y="570885"/>
                </a:lnTo>
                <a:lnTo>
                  <a:pt x="7092853" y="571499"/>
                </a:lnTo>
                <a:close/>
              </a:path>
            </a:pathLst>
          </a:custGeom>
          <a:solidFill>
            <a:srgbClr val="4A54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910308" y="330200"/>
            <a:ext cx="3742054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LESSON</a:t>
            </a:r>
            <a:r>
              <a:rPr dirty="0" sz="1650" spc="-6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6:</a:t>
            </a:r>
            <a:r>
              <a:rPr dirty="0" sz="1650" spc="-5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GRAVITY</a:t>
            </a:r>
            <a:r>
              <a:rPr dirty="0" sz="1650" spc="-6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TOGGLE</a:t>
            </a:r>
            <a:r>
              <a:rPr dirty="0" sz="1650" spc="-5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spc="-25" b="1">
                <a:solidFill>
                  <a:srgbClr val="FFFFFF"/>
                </a:solidFill>
                <a:latin typeface="Comic Sans MS"/>
                <a:cs typeface="Comic Sans MS"/>
              </a:rPr>
              <a:t>BOX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90499" y="1038221"/>
            <a:ext cx="7181850" cy="4000500"/>
            <a:chOff x="190499" y="1038221"/>
            <a:chExt cx="7181850" cy="4000500"/>
          </a:xfrm>
        </p:grpSpPr>
        <p:sp>
          <p:nvSpPr>
            <p:cNvPr id="5" name="object 5" descr=""/>
            <p:cNvSpPr/>
            <p:nvPr/>
          </p:nvSpPr>
          <p:spPr>
            <a:xfrm>
              <a:off x="209549" y="1057271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9"/>
                  </a:lnTo>
                  <a:lnTo>
                    <a:pt x="68927" y="3949860"/>
                  </a:lnTo>
                  <a:lnTo>
                    <a:pt x="30518" y="3920374"/>
                  </a:lnTo>
                  <a:lnTo>
                    <a:pt x="6314" y="3878441"/>
                  </a:lnTo>
                  <a:lnTo>
                    <a:pt x="0" y="3846694"/>
                  </a:lnTo>
                  <a:lnTo>
                    <a:pt x="0" y="3838574"/>
                  </a:lnTo>
                  <a:lnTo>
                    <a:pt x="0" y="115685"/>
                  </a:lnTo>
                  <a:lnTo>
                    <a:pt x="12537" y="68917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0"/>
                  </a:lnTo>
                  <a:lnTo>
                    <a:pt x="7113230" y="42007"/>
                  </a:lnTo>
                  <a:lnTo>
                    <a:pt x="7137435" y="83939"/>
                  </a:lnTo>
                  <a:lnTo>
                    <a:pt x="7143749" y="115685"/>
                  </a:lnTo>
                  <a:lnTo>
                    <a:pt x="7143749" y="3846694"/>
                  </a:lnTo>
                  <a:lnTo>
                    <a:pt x="7131212" y="3893454"/>
                  </a:lnTo>
                  <a:lnTo>
                    <a:pt x="7101732" y="3931880"/>
                  </a:lnTo>
                  <a:lnTo>
                    <a:pt x="7059798" y="3956083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0F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9549" y="1057271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59"/>
                  </a:lnTo>
                  <a:lnTo>
                    <a:pt x="3965" y="91678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17"/>
                  </a:lnTo>
                  <a:lnTo>
                    <a:pt x="16351" y="61782"/>
                  </a:lnTo>
                  <a:lnTo>
                    <a:pt x="20868" y="55028"/>
                  </a:lnTo>
                  <a:lnTo>
                    <a:pt x="25385" y="48266"/>
                  </a:lnTo>
                  <a:lnTo>
                    <a:pt x="30518" y="42007"/>
                  </a:lnTo>
                  <a:lnTo>
                    <a:pt x="36267" y="36267"/>
                  </a:lnTo>
                  <a:lnTo>
                    <a:pt x="42016" y="30509"/>
                  </a:lnTo>
                  <a:lnTo>
                    <a:pt x="48271" y="25375"/>
                  </a:lnTo>
                  <a:lnTo>
                    <a:pt x="55031" y="20854"/>
                  </a:lnTo>
                  <a:lnTo>
                    <a:pt x="61791" y="16333"/>
                  </a:lnTo>
                  <a:lnTo>
                    <a:pt x="68927" y="12520"/>
                  </a:lnTo>
                  <a:lnTo>
                    <a:pt x="76439" y="9413"/>
                  </a:lnTo>
                  <a:lnTo>
                    <a:pt x="83950" y="6306"/>
                  </a:lnTo>
                  <a:lnTo>
                    <a:pt x="91693" y="3962"/>
                  </a:lnTo>
                  <a:lnTo>
                    <a:pt x="99667" y="237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62"/>
                  </a:lnTo>
                  <a:lnTo>
                    <a:pt x="7059798" y="6306"/>
                  </a:lnTo>
                  <a:lnTo>
                    <a:pt x="7067309" y="9413"/>
                  </a:lnTo>
                  <a:lnTo>
                    <a:pt x="7074821" y="12520"/>
                  </a:lnTo>
                  <a:lnTo>
                    <a:pt x="7081957" y="16333"/>
                  </a:lnTo>
                  <a:lnTo>
                    <a:pt x="7088716" y="20854"/>
                  </a:lnTo>
                  <a:lnTo>
                    <a:pt x="7095477" y="25375"/>
                  </a:lnTo>
                  <a:lnTo>
                    <a:pt x="7101732" y="30509"/>
                  </a:lnTo>
                  <a:lnTo>
                    <a:pt x="7107481" y="36267"/>
                  </a:lnTo>
                  <a:lnTo>
                    <a:pt x="7113230" y="42007"/>
                  </a:lnTo>
                  <a:lnTo>
                    <a:pt x="7118363" y="48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31212" y="6891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78"/>
                  </a:lnTo>
                  <a:lnTo>
                    <a:pt x="7141370" y="99659"/>
                  </a:lnTo>
                  <a:lnTo>
                    <a:pt x="7142956" y="107630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694"/>
                  </a:lnTo>
                  <a:lnTo>
                    <a:pt x="7142956" y="3854741"/>
                  </a:lnTo>
                  <a:lnTo>
                    <a:pt x="7141370" y="3862712"/>
                  </a:lnTo>
                  <a:lnTo>
                    <a:pt x="7139784" y="3870693"/>
                  </a:lnTo>
                  <a:lnTo>
                    <a:pt x="7137435" y="3878441"/>
                  </a:lnTo>
                  <a:lnTo>
                    <a:pt x="7134323" y="3885948"/>
                  </a:lnTo>
                  <a:lnTo>
                    <a:pt x="7131212" y="3893454"/>
                  </a:lnTo>
                  <a:lnTo>
                    <a:pt x="7107481" y="3926132"/>
                  </a:lnTo>
                  <a:lnTo>
                    <a:pt x="7088717" y="3941526"/>
                  </a:lnTo>
                  <a:lnTo>
                    <a:pt x="7081957" y="3946047"/>
                  </a:lnTo>
                  <a:lnTo>
                    <a:pt x="7074821" y="3949860"/>
                  </a:lnTo>
                  <a:lnTo>
                    <a:pt x="7067309" y="3952968"/>
                  </a:lnTo>
                  <a:lnTo>
                    <a:pt x="7059798" y="3956083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115694" y="3962390"/>
                  </a:lnTo>
                  <a:lnTo>
                    <a:pt x="107642" y="3961599"/>
                  </a:lnTo>
                  <a:lnTo>
                    <a:pt x="99667" y="3960008"/>
                  </a:lnTo>
                  <a:lnTo>
                    <a:pt x="91693" y="3958437"/>
                  </a:lnTo>
                  <a:lnTo>
                    <a:pt x="83950" y="3956083"/>
                  </a:lnTo>
                  <a:lnTo>
                    <a:pt x="76439" y="3952968"/>
                  </a:lnTo>
                  <a:lnTo>
                    <a:pt x="68927" y="3949860"/>
                  </a:lnTo>
                  <a:lnTo>
                    <a:pt x="61791" y="3946047"/>
                  </a:lnTo>
                  <a:lnTo>
                    <a:pt x="55031" y="3941526"/>
                  </a:lnTo>
                  <a:lnTo>
                    <a:pt x="48271" y="3937015"/>
                  </a:lnTo>
                  <a:lnTo>
                    <a:pt x="20868" y="3907361"/>
                  </a:lnTo>
                  <a:lnTo>
                    <a:pt x="9425" y="3885948"/>
                  </a:lnTo>
                  <a:lnTo>
                    <a:pt x="6314" y="3878441"/>
                  </a:lnTo>
                  <a:lnTo>
                    <a:pt x="3965" y="3870693"/>
                  </a:lnTo>
                  <a:lnTo>
                    <a:pt x="2379" y="3862722"/>
                  </a:lnTo>
                  <a:lnTo>
                    <a:pt x="793" y="3854750"/>
                  </a:lnTo>
                  <a:lnTo>
                    <a:pt x="0" y="384669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4349" y="1362071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60"/>
                  </a:lnTo>
                  <a:lnTo>
                    <a:pt x="37131" y="580541"/>
                  </a:lnTo>
                  <a:lnTo>
                    <a:pt x="9643" y="547045"/>
                  </a:lnTo>
                  <a:lnTo>
                    <a:pt x="0" y="511084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23"/>
                  </a:lnTo>
                  <a:lnTo>
                    <a:pt x="47532" y="12575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5"/>
                  </a:lnTo>
                  <a:lnTo>
                    <a:pt x="6521571" y="47523"/>
                  </a:lnTo>
                  <a:lnTo>
                    <a:pt x="6534148" y="88990"/>
                  </a:lnTo>
                  <a:lnTo>
                    <a:pt x="6534148" y="511084"/>
                  </a:lnTo>
                  <a:lnTo>
                    <a:pt x="6521571" y="552533"/>
                  </a:lnTo>
                  <a:lnTo>
                    <a:pt x="6486616" y="587489"/>
                  </a:lnTo>
                  <a:lnTo>
                    <a:pt x="6451346" y="599460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3874" y="3771905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30"/>
                  </a:moveTo>
                  <a:lnTo>
                    <a:pt x="80096" y="933430"/>
                  </a:lnTo>
                  <a:lnTo>
                    <a:pt x="74521" y="932882"/>
                  </a:lnTo>
                  <a:lnTo>
                    <a:pt x="33418" y="915850"/>
                  </a:lnTo>
                  <a:lnTo>
                    <a:pt x="8679" y="885703"/>
                  </a:lnTo>
                  <a:lnTo>
                    <a:pt x="0" y="853342"/>
                  </a:lnTo>
                  <a:lnTo>
                    <a:pt x="0" y="847715"/>
                  </a:lnTo>
                  <a:lnTo>
                    <a:pt x="0" y="80078"/>
                  </a:lnTo>
                  <a:lnTo>
                    <a:pt x="11320" y="42751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51"/>
                  </a:lnTo>
                  <a:lnTo>
                    <a:pt x="6515099" y="80078"/>
                  </a:lnTo>
                  <a:lnTo>
                    <a:pt x="6515099" y="853342"/>
                  </a:lnTo>
                  <a:lnTo>
                    <a:pt x="6503778" y="890642"/>
                  </a:lnTo>
                  <a:lnTo>
                    <a:pt x="6472319" y="922101"/>
                  </a:lnTo>
                  <a:lnTo>
                    <a:pt x="6440577" y="932882"/>
                  </a:lnTo>
                  <a:lnTo>
                    <a:pt x="6435002" y="933430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3874" y="3771895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88"/>
                  </a:lnTo>
                  <a:lnTo>
                    <a:pt x="549" y="74507"/>
                  </a:lnTo>
                  <a:lnTo>
                    <a:pt x="1647" y="68991"/>
                  </a:lnTo>
                  <a:lnTo>
                    <a:pt x="2745" y="63456"/>
                  </a:lnTo>
                  <a:lnTo>
                    <a:pt x="4371" y="58098"/>
                  </a:lnTo>
                  <a:lnTo>
                    <a:pt x="6525" y="52898"/>
                  </a:lnTo>
                  <a:lnTo>
                    <a:pt x="8679" y="47699"/>
                  </a:lnTo>
                  <a:lnTo>
                    <a:pt x="11320" y="42760"/>
                  </a:lnTo>
                  <a:lnTo>
                    <a:pt x="14447" y="38080"/>
                  </a:lnTo>
                  <a:lnTo>
                    <a:pt x="17574" y="33402"/>
                  </a:lnTo>
                  <a:lnTo>
                    <a:pt x="21128" y="2906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33418" y="17562"/>
                  </a:lnTo>
                  <a:lnTo>
                    <a:pt x="38098" y="14445"/>
                  </a:lnTo>
                  <a:lnTo>
                    <a:pt x="42778" y="11320"/>
                  </a:lnTo>
                  <a:lnTo>
                    <a:pt x="80096" y="9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67379" y="8678"/>
                  </a:lnTo>
                  <a:lnTo>
                    <a:pt x="6489990" y="25096"/>
                  </a:lnTo>
                  <a:lnTo>
                    <a:pt x="6493970" y="29068"/>
                  </a:lnTo>
                  <a:lnTo>
                    <a:pt x="6512353" y="63456"/>
                  </a:lnTo>
                  <a:lnTo>
                    <a:pt x="6513451" y="68991"/>
                  </a:lnTo>
                  <a:lnTo>
                    <a:pt x="6514550" y="74507"/>
                  </a:lnTo>
                  <a:lnTo>
                    <a:pt x="6515099" y="80088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30"/>
                  </a:lnTo>
                  <a:lnTo>
                    <a:pt x="6497523" y="900019"/>
                  </a:lnTo>
                  <a:lnTo>
                    <a:pt x="6477000" y="918985"/>
                  </a:lnTo>
                  <a:lnTo>
                    <a:pt x="6472319" y="92211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0"/>
                  </a:lnTo>
                  <a:lnTo>
                    <a:pt x="74521" y="932891"/>
                  </a:lnTo>
                  <a:lnTo>
                    <a:pt x="69000" y="931784"/>
                  </a:lnTo>
                  <a:lnTo>
                    <a:pt x="63480" y="930687"/>
                  </a:lnTo>
                  <a:lnTo>
                    <a:pt x="38098" y="918985"/>
                  </a:lnTo>
                  <a:lnTo>
                    <a:pt x="33418" y="915860"/>
                  </a:lnTo>
                  <a:lnTo>
                    <a:pt x="14447" y="895330"/>
                  </a:lnTo>
                  <a:lnTo>
                    <a:pt x="11320" y="890652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728862" y="1511300"/>
            <a:ext cx="2105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MILD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1650" y="2159000"/>
            <a:ext cx="4138929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Magic</a:t>
            </a:r>
            <a:r>
              <a:rPr dirty="0" sz="1500" spc="-5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Gravity</a:t>
            </a:r>
            <a:r>
              <a:rPr dirty="0" sz="1500" spc="-4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25" b="1">
                <a:solidFill>
                  <a:srgbClr val="1F2937"/>
                </a:solidFill>
                <a:latin typeface="Comic Sans MS"/>
                <a:cs typeface="Comic Sans MS"/>
              </a:rPr>
              <a:t>Box</a:t>
            </a:r>
            <a:endParaRPr sz="1500">
              <a:latin typeface="Comic Sans MS"/>
              <a:cs typeface="Comic Sans MS"/>
            </a:endParaRPr>
          </a:p>
          <a:p>
            <a:pPr marL="12700" marR="572770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box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that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changes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color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when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clicked.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When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you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click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it,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gravity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turns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on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or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off.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box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should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float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up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or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fall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down.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98091" y="3978275"/>
            <a:ext cx="396684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box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changes color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floats or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falls when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clicked!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90499" y="5419720"/>
            <a:ext cx="7181850" cy="4010025"/>
            <a:chOff x="190499" y="5419720"/>
            <a:chExt cx="7181850" cy="4010025"/>
          </a:xfrm>
        </p:grpSpPr>
        <p:sp>
          <p:nvSpPr>
            <p:cNvPr id="14" name="object 14" descr=""/>
            <p:cNvSpPr/>
            <p:nvPr/>
          </p:nvSpPr>
          <p:spPr>
            <a:xfrm>
              <a:off x="209549" y="5438770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7028054" y="3971915"/>
                  </a:moveTo>
                  <a:lnTo>
                    <a:pt x="115694" y="3971915"/>
                  </a:lnTo>
                  <a:lnTo>
                    <a:pt x="107642" y="3971115"/>
                  </a:lnTo>
                  <a:lnTo>
                    <a:pt x="68927" y="3959366"/>
                  </a:lnTo>
                  <a:lnTo>
                    <a:pt x="30518" y="3929899"/>
                  </a:lnTo>
                  <a:lnTo>
                    <a:pt x="6314" y="3887966"/>
                  </a:lnTo>
                  <a:lnTo>
                    <a:pt x="0" y="3856219"/>
                  </a:lnTo>
                  <a:lnTo>
                    <a:pt x="0" y="3848099"/>
                  </a:lnTo>
                  <a:lnTo>
                    <a:pt x="0" y="115685"/>
                  </a:lnTo>
                  <a:lnTo>
                    <a:pt x="12537" y="68917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2007"/>
                  </a:lnTo>
                  <a:lnTo>
                    <a:pt x="7137435" y="83929"/>
                  </a:lnTo>
                  <a:lnTo>
                    <a:pt x="7143749" y="115685"/>
                  </a:lnTo>
                  <a:lnTo>
                    <a:pt x="7143749" y="3856219"/>
                  </a:lnTo>
                  <a:lnTo>
                    <a:pt x="7131212" y="3902979"/>
                  </a:lnTo>
                  <a:lnTo>
                    <a:pt x="7101732" y="3941396"/>
                  </a:lnTo>
                  <a:lnTo>
                    <a:pt x="7059798" y="3965608"/>
                  </a:lnTo>
                  <a:lnTo>
                    <a:pt x="7036107" y="3971124"/>
                  </a:lnTo>
                  <a:lnTo>
                    <a:pt x="7028054" y="3971915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9549" y="5438770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0" y="3848099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12537" y="68917"/>
                  </a:lnTo>
                  <a:lnTo>
                    <a:pt x="20868" y="55020"/>
                  </a:lnTo>
                  <a:lnTo>
                    <a:pt x="25385" y="48257"/>
                  </a:lnTo>
                  <a:lnTo>
                    <a:pt x="55031" y="20863"/>
                  </a:lnTo>
                  <a:lnTo>
                    <a:pt x="61791" y="16342"/>
                  </a:lnTo>
                  <a:lnTo>
                    <a:pt x="99667" y="2371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81"/>
                  </a:lnTo>
                  <a:lnTo>
                    <a:pt x="7052055" y="3962"/>
                  </a:lnTo>
                  <a:lnTo>
                    <a:pt x="7088716" y="20854"/>
                  </a:lnTo>
                  <a:lnTo>
                    <a:pt x="7118363" y="48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41370" y="99649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19"/>
                  </a:lnTo>
                  <a:lnTo>
                    <a:pt x="7142956" y="3864275"/>
                  </a:lnTo>
                  <a:lnTo>
                    <a:pt x="7141370" y="3872247"/>
                  </a:lnTo>
                  <a:lnTo>
                    <a:pt x="7139784" y="3880218"/>
                  </a:lnTo>
                  <a:lnTo>
                    <a:pt x="7137435" y="3887966"/>
                  </a:lnTo>
                  <a:lnTo>
                    <a:pt x="7134323" y="3895473"/>
                  </a:lnTo>
                  <a:lnTo>
                    <a:pt x="7131212" y="3902979"/>
                  </a:lnTo>
                  <a:lnTo>
                    <a:pt x="7107481" y="3935657"/>
                  </a:lnTo>
                  <a:lnTo>
                    <a:pt x="7088717" y="3951042"/>
                  </a:lnTo>
                  <a:lnTo>
                    <a:pt x="7081957" y="3955562"/>
                  </a:lnTo>
                  <a:lnTo>
                    <a:pt x="7044081" y="3969533"/>
                  </a:lnTo>
                  <a:lnTo>
                    <a:pt x="7036107" y="3971124"/>
                  </a:lnTo>
                  <a:lnTo>
                    <a:pt x="7028054" y="3971915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15"/>
                  </a:lnTo>
                  <a:lnTo>
                    <a:pt x="107642" y="3971115"/>
                  </a:lnTo>
                  <a:lnTo>
                    <a:pt x="99667" y="3969524"/>
                  </a:lnTo>
                  <a:lnTo>
                    <a:pt x="91693" y="3967943"/>
                  </a:lnTo>
                  <a:lnTo>
                    <a:pt x="55031" y="3951042"/>
                  </a:lnTo>
                  <a:lnTo>
                    <a:pt x="48271" y="3946531"/>
                  </a:lnTo>
                  <a:lnTo>
                    <a:pt x="20868" y="3916895"/>
                  </a:lnTo>
                  <a:lnTo>
                    <a:pt x="3965" y="3880218"/>
                  </a:lnTo>
                  <a:lnTo>
                    <a:pt x="0" y="3856219"/>
                  </a:lnTo>
                  <a:lnTo>
                    <a:pt x="0" y="3848099"/>
                  </a:lnTo>
                  <a:close/>
                </a:path>
              </a:pathLst>
            </a:custGeom>
            <a:ln w="38099">
              <a:solidFill>
                <a:srgbClr val="F59D0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14349" y="5743570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41"/>
                  </a:lnTo>
                  <a:lnTo>
                    <a:pt x="9643" y="547045"/>
                  </a:lnTo>
                  <a:lnTo>
                    <a:pt x="0" y="51107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1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76"/>
                  </a:lnTo>
                  <a:lnTo>
                    <a:pt x="6521571" y="552524"/>
                  </a:lnTo>
                  <a:lnTo>
                    <a:pt x="6486616" y="587489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3874" y="8162920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60"/>
                  </a:lnTo>
                  <a:lnTo>
                    <a:pt x="8679" y="885713"/>
                  </a:lnTo>
                  <a:lnTo>
                    <a:pt x="0" y="85334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60"/>
                  </a:lnTo>
                  <a:lnTo>
                    <a:pt x="42778" y="1130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01"/>
                  </a:lnTo>
                  <a:lnTo>
                    <a:pt x="6503778" y="42760"/>
                  </a:lnTo>
                  <a:lnTo>
                    <a:pt x="6515099" y="80097"/>
                  </a:lnTo>
                  <a:lnTo>
                    <a:pt x="6515099" y="853342"/>
                  </a:lnTo>
                  <a:lnTo>
                    <a:pt x="6503778" y="890652"/>
                  </a:lnTo>
                  <a:lnTo>
                    <a:pt x="6472319" y="922119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23874" y="8162920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8991"/>
                  </a:lnTo>
                  <a:lnTo>
                    <a:pt x="2745" y="63475"/>
                  </a:lnTo>
                  <a:lnTo>
                    <a:pt x="4371" y="58108"/>
                  </a:lnTo>
                  <a:lnTo>
                    <a:pt x="6525" y="52908"/>
                  </a:lnTo>
                  <a:lnTo>
                    <a:pt x="8679" y="4770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33418" y="17562"/>
                  </a:lnTo>
                  <a:lnTo>
                    <a:pt x="38098" y="14436"/>
                  </a:lnTo>
                  <a:lnTo>
                    <a:pt x="42778" y="11301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34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68"/>
                  </a:lnTo>
                  <a:lnTo>
                    <a:pt x="6512353" y="63475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42"/>
                  </a:lnTo>
                  <a:lnTo>
                    <a:pt x="6514550" y="858914"/>
                  </a:lnTo>
                  <a:lnTo>
                    <a:pt x="6500650" y="895340"/>
                  </a:lnTo>
                  <a:lnTo>
                    <a:pt x="6477000" y="918985"/>
                  </a:lnTo>
                  <a:lnTo>
                    <a:pt x="6472319" y="922119"/>
                  </a:lnTo>
                  <a:lnTo>
                    <a:pt x="6467379" y="924762"/>
                  </a:lnTo>
                  <a:lnTo>
                    <a:pt x="6462178" y="926911"/>
                  </a:lnTo>
                  <a:lnTo>
                    <a:pt x="6456978" y="929068"/>
                  </a:lnTo>
                  <a:lnTo>
                    <a:pt x="6451618" y="930696"/>
                  </a:lnTo>
                  <a:lnTo>
                    <a:pt x="6446097" y="931784"/>
                  </a:lnTo>
                  <a:lnTo>
                    <a:pt x="6440577" y="93289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0"/>
                  </a:lnTo>
                  <a:lnTo>
                    <a:pt x="74521" y="932891"/>
                  </a:lnTo>
                  <a:lnTo>
                    <a:pt x="69000" y="931784"/>
                  </a:lnTo>
                  <a:lnTo>
                    <a:pt x="63480" y="930696"/>
                  </a:lnTo>
                  <a:lnTo>
                    <a:pt x="58119" y="929068"/>
                  </a:lnTo>
                  <a:lnTo>
                    <a:pt x="52919" y="926911"/>
                  </a:lnTo>
                  <a:lnTo>
                    <a:pt x="47719" y="924762"/>
                  </a:lnTo>
                  <a:lnTo>
                    <a:pt x="42778" y="922119"/>
                  </a:lnTo>
                  <a:lnTo>
                    <a:pt x="38098" y="918985"/>
                  </a:lnTo>
                  <a:lnTo>
                    <a:pt x="33418" y="915860"/>
                  </a:lnTo>
                  <a:lnTo>
                    <a:pt x="14447" y="895330"/>
                  </a:lnTo>
                  <a:lnTo>
                    <a:pt x="11320" y="890652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14"/>
                  </a:lnTo>
                  <a:lnTo>
                    <a:pt x="0" y="85334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535386" y="5892799"/>
            <a:ext cx="2492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MEDIUM</a:t>
            </a:r>
            <a:r>
              <a:rPr dirty="0" sz="1800" spc="-8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1650" y="6540500"/>
            <a:ext cx="4399280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7297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r>
              <a:rPr dirty="0" sz="1500" spc="-2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Lots</a:t>
            </a:r>
            <a:r>
              <a:rPr dirty="0" sz="1500" spc="-1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of</a:t>
            </a:r>
            <a:r>
              <a:rPr dirty="0" sz="1500" spc="-2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Objects</a:t>
            </a:r>
            <a:endParaRPr sz="1500">
              <a:latin typeface="Comic Sans MS"/>
              <a:cs typeface="Comic Sans MS"/>
            </a:endParaRPr>
          </a:p>
          <a:p>
            <a:pPr marL="12700" marR="941069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gravity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box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affect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many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objects.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Different</a:t>
            </a:r>
            <a:r>
              <a:rPr dirty="0" sz="1350" spc="-4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objects</a:t>
            </a:r>
            <a:r>
              <a:rPr dirty="0" sz="1350" spc="-3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should</a:t>
            </a:r>
            <a:r>
              <a:rPr dirty="0" sz="1350" spc="-4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act</a:t>
            </a:r>
            <a:r>
              <a:rPr dirty="0" sz="1350" spc="-3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differently.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Show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when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gravity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is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on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or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off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with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colors.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231032" y="8369300"/>
            <a:ext cx="310070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All objects respond to your gravity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control!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0499" y="180970"/>
            <a:ext cx="7181850" cy="4000500"/>
            <a:chOff x="190499" y="180970"/>
            <a:chExt cx="7181850" cy="4000500"/>
          </a:xfrm>
        </p:grpSpPr>
        <p:sp>
          <p:nvSpPr>
            <p:cNvPr id="3" name="object 3" descr=""/>
            <p:cNvSpPr/>
            <p:nvPr/>
          </p:nvSpPr>
          <p:spPr>
            <a:xfrm>
              <a:off x="209549" y="200020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9"/>
                  </a:lnTo>
                  <a:lnTo>
                    <a:pt x="68927" y="3949841"/>
                  </a:lnTo>
                  <a:lnTo>
                    <a:pt x="30518" y="3920374"/>
                  </a:lnTo>
                  <a:lnTo>
                    <a:pt x="6314" y="3878433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85"/>
                  </a:lnTo>
                  <a:lnTo>
                    <a:pt x="12537" y="68907"/>
                  </a:lnTo>
                  <a:lnTo>
                    <a:pt x="42016" y="30509"/>
                  </a:lnTo>
                  <a:lnTo>
                    <a:pt x="83950" y="629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0"/>
                  </a:lnTo>
                  <a:lnTo>
                    <a:pt x="7113230" y="42007"/>
                  </a:lnTo>
                  <a:lnTo>
                    <a:pt x="7137435" y="83929"/>
                  </a:lnTo>
                  <a:lnTo>
                    <a:pt x="7143749" y="115685"/>
                  </a:lnTo>
                  <a:lnTo>
                    <a:pt x="7143749" y="3846704"/>
                  </a:lnTo>
                  <a:lnTo>
                    <a:pt x="7131212" y="3893464"/>
                  </a:lnTo>
                  <a:lnTo>
                    <a:pt x="7101732" y="3931861"/>
                  </a:lnTo>
                  <a:lnTo>
                    <a:pt x="7059798" y="3956074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9549" y="200020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49"/>
                  </a:lnTo>
                  <a:lnTo>
                    <a:pt x="3965" y="91668"/>
                  </a:lnTo>
                  <a:lnTo>
                    <a:pt x="6314" y="83920"/>
                  </a:lnTo>
                  <a:lnTo>
                    <a:pt x="9425" y="76414"/>
                  </a:lnTo>
                  <a:lnTo>
                    <a:pt x="12537" y="68907"/>
                  </a:lnTo>
                  <a:lnTo>
                    <a:pt x="36267" y="36257"/>
                  </a:lnTo>
                  <a:lnTo>
                    <a:pt x="68927" y="12529"/>
                  </a:lnTo>
                  <a:lnTo>
                    <a:pt x="76439" y="9413"/>
                  </a:lnTo>
                  <a:lnTo>
                    <a:pt x="83950" y="6296"/>
                  </a:lnTo>
                  <a:lnTo>
                    <a:pt x="91693" y="3952"/>
                  </a:lnTo>
                  <a:lnTo>
                    <a:pt x="99667" y="238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74821" y="12520"/>
                  </a:lnTo>
                  <a:lnTo>
                    <a:pt x="7088716" y="20863"/>
                  </a:lnTo>
                  <a:lnTo>
                    <a:pt x="7095477" y="25375"/>
                  </a:lnTo>
                  <a:lnTo>
                    <a:pt x="7122880" y="55010"/>
                  </a:lnTo>
                  <a:lnTo>
                    <a:pt x="7139784" y="91678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50"/>
                  </a:lnTo>
                  <a:lnTo>
                    <a:pt x="7141370" y="3862722"/>
                  </a:lnTo>
                  <a:lnTo>
                    <a:pt x="7139784" y="3870693"/>
                  </a:lnTo>
                  <a:lnTo>
                    <a:pt x="7137435" y="3878433"/>
                  </a:lnTo>
                  <a:lnTo>
                    <a:pt x="7134323" y="3885948"/>
                  </a:lnTo>
                  <a:lnTo>
                    <a:pt x="7131212" y="3893464"/>
                  </a:lnTo>
                  <a:lnTo>
                    <a:pt x="7127398" y="3900598"/>
                  </a:lnTo>
                  <a:lnTo>
                    <a:pt x="7122880" y="3907351"/>
                  </a:lnTo>
                  <a:lnTo>
                    <a:pt x="7118363" y="3914114"/>
                  </a:lnTo>
                  <a:lnTo>
                    <a:pt x="7088717" y="3941507"/>
                  </a:lnTo>
                  <a:lnTo>
                    <a:pt x="7081957" y="3946029"/>
                  </a:lnTo>
                  <a:lnTo>
                    <a:pt x="7044081" y="3960008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74"/>
                  </a:lnTo>
                  <a:lnTo>
                    <a:pt x="55031" y="3941507"/>
                  </a:lnTo>
                  <a:lnTo>
                    <a:pt x="48271" y="3936996"/>
                  </a:lnTo>
                  <a:lnTo>
                    <a:pt x="20868" y="3907351"/>
                  </a:lnTo>
                  <a:lnTo>
                    <a:pt x="16351" y="3900598"/>
                  </a:lnTo>
                  <a:lnTo>
                    <a:pt x="12537" y="3893464"/>
                  </a:lnTo>
                  <a:lnTo>
                    <a:pt x="9425" y="3885948"/>
                  </a:lnTo>
                  <a:lnTo>
                    <a:pt x="6314" y="3878433"/>
                  </a:lnTo>
                  <a:lnTo>
                    <a:pt x="3965" y="3870693"/>
                  </a:lnTo>
                  <a:lnTo>
                    <a:pt x="2379" y="3862722"/>
                  </a:lnTo>
                  <a:lnTo>
                    <a:pt x="793" y="3854750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EF44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4349" y="504820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0"/>
                  </a:lnTo>
                  <a:lnTo>
                    <a:pt x="37131" y="580541"/>
                  </a:lnTo>
                  <a:lnTo>
                    <a:pt x="9643" y="547035"/>
                  </a:lnTo>
                  <a:lnTo>
                    <a:pt x="0" y="51106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23"/>
                  </a:lnTo>
                  <a:lnTo>
                    <a:pt x="47532" y="12557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57"/>
                  </a:lnTo>
                  <a:lnTo>
                    <a:pt x="6521571" y="47523"/>
                  </a:lnTo>
                  <a:lnTo>
                    <a:pt x="6534148" y="88990"/>
                  </a:lnTo>
                  <a:lnTo>
                    <a:pt x="6534148" y="511066"/>
                  </a:lnTo>
                  <a:lnTo>
                    <a:pt x="6521571" y="552524"/>
                  </a:lnTo>
                  <a:lnTo>
                    <a:pt x="6486616" y="587480"/>
                  </a:lnTo>
                  <a:lnTo>
                    <a:pt x="6451346" y="599460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3874" y="2914645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69"/>
                  </a:lnTo>
                  <a:lnTo>
                    <a:pt x="8679" y="88571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88"/>
                  </a:lnTo>
                  <a:lnTo>
                    <a:pt x="11320" y="42760"/>
                  </a:lnTo>
                  <a:lnTo>
                    <a:pt x="42778" y="1130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01"/>
                  </a:lnTo>
                  <a:lnTo>
                    <a:pt x="6503778" y="42769"/>
                  </a:lnTo>
                  <a:lnTo>
                    <a:pt x="6515099" y="80088"/>
                  </a:lnTo>
                  <a:lnTo>
                    <a:pt x="6515099" y="853352"/>
                  </a:lnTo>
                  <a:lnTo>
                    <a:pt x="6503778" y="890661"/>
                  </a:lnTo>
                  <a:lnTo>
                    <a:pt x="6472319" y="922111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3874" y="2914645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88"/>
                  </a:lnTo>
                  <a:lnTo>
                    <a:pt x="549" y="74507"/>
                  </a:lnTo>
                  <a:lnTo>
                    <a:pt x="14447" y="38090"/>
                  </a:lnTo>
                  <a:lnTo>
                    <a:pt x="17574" y="33402"/>
                  </a:lnTo>
                  <a:lnTo>
                    <a:pt x="21128" y="2906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63480" y="2744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76999" y="14436"/>
                  </a:lnTo>
                  <a:lnTo>
                    <a:pt x="6481680" y="17562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68"/>
                  </a:lnTo>
                  <a:lnTo>
                    <a:pt x="6497524" y="33402"/>
                  </a:lnTo>
                  <a:lnTo>
                    <a:pt x="6500651" y="38090"/>
                  </a:lnTo>
                  <a:lnTo>
                    <a:pt x="6503778" y="42769"/>
                  </a:lnTo>
                  <a:lnTo>
                    <a:pt x="6515099" y="80088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33"/>
                  </a:lnTo>
                  <a:lnTo>
                    <a:pt x="6500650" y="895340"/>
                  </a:lnTo>
                  <a:lnTo>
                    <a:pt x="6497523" y="900019"/>
                  </a:lnTo>
                  <a:lnTo>
                    <a:pt x="6477000" y="918985"/>
                  </a:lnTo>
                  <a:lnTo>
                    <a:pt x="6472319" y="92211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47719" y="924762"/>
                  </a:lnTo>
                  <a:lnTo>
                    <a:pt x="38098" y="918985"/>
                  </a:lnTo>
                  <a:lnTo>
                    <a:pt x="33418" y="915869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779166" y="654050"/>
            <a:ext cx="200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HOT</a:t>
            </a:r>
            <a:r>
              <a:rPr dirty="0" sz="180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1650" y="1301750"/>
            <a:ext cx="446087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1137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Advanced Physics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endParaRPr sz="1500">
              <a:latin typeface="Comic Sans MS"/>
              <a:cs typeface="Comic Sans MS"/>
            </a:endParaRPr>
          </a:p>
          <a:p>
            <a:pPr marL="12700" marR="1776730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multiple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gravity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controls.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Add bouncing and sliding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effects.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gravity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in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different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directions.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51372" y="3121025"/>
            <a:ext cx="386016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have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amazing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physics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controls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that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do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cool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things!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499" y="180970"/>
            <a:ext cx="7181850" cy="571500"/>
          </a:xfrm>
          <a:custGeom>
            <a:avLst/>
            <a:gdLst/>
            <a:ahLst/>
            <a:cxnLst/>
            <a:rect l="l" t="t" r="r" b="b"/>
            <a:pathLst>
              <a:path w="7181850" h="571500">
                <a:moveTo>
                  <a:pt x="7092853" y="571490"/>
                </a:moveTo>
                <a:lnTo>
                  <a:pt x="88995" y="571490"/>
                </a:lnTo>
                <a:lnTo>
                  <a:pt x="82801" y="570877"/>
                </a:lnTo>
                <a:lnTo>
                  <a:pt x="37131" y="551956"/>
                </a:lnTo>
                <a:lnTo>
                  <a:pt x="9643" y="518460"/>
                </a:lnTo>
                <a:lnTo>
                  <a:pt x="0" y="482491"/>
                </a:lnTo>
                <a:lnTo>
                  <a:pt x="0" y="476249"/>
                </a:lnTo>
                <a:lnTo>
                  <a:pt x="0" y="88990"/>
                </a:lnTo>
                <a:lnTo>
                  <a:pt x="12577" y="47513"/>
                </a:lnTo>
                <a:lnTo>
                  <a:pt x="47532" y="12557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57"/>
                </a:lnTo>
                <a:lnTo>
                  <a:pt x="7169271" y="47513"/>
                </a:lnTo>
                <a:lnTo>
                  <a:pt x="7181848" y="88990"/>
                </a:lnTo>
                <a:lnTo>
                  <a:pt x="7181848" y="482491"/>
                </a:lnTo>
                <a:lnTo>
                  <a:pt x="7169271" y="523949"/>
                </a:lnTo>
                <a:lnTo>
                  <a:pt x="7134316" y="558905"/>
                </a:lnTo>
                <a:lnTo>
                  <a:pt x="7099047" y="570877"/>
                </a:lnTo>
                <a:lnTo>
                  <a:pt x="7092853" y="571490"/>
                </a:lnTo>
                <a:close/>
              </a:path>
            </a:pathLst>
          </a:custGeom>
          <a:solidFill>
            <a:srgbClr val="4A54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889621" y="330200"/>
            <a:ext cx="378396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LESSON</a:t>
            </a:r>
            <a:r>
              <a:rPr dirty="0" sz="1650" spc="-3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7:</a:t>
            </a:r>
            <a:r>
              <a:rPr dirty="0" sz="1650" spc="-3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MARS</a:t>
            </a:r>
            <a:r>
              <a:rPr dirty="0" sz="1650" spc="-3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CONTROL</a:t>
            </a:r>
            <a:r>
              <a:rPr dirty="0" sz="1650" spc="-3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spc="-20" b="1">
                <a:solidFill>
                  <a:srgbClr val="FFFFFF"/>
                </a:solidFill>
                <a:latin typeface="Comic Sans MS"/>
                <a:cs typeface="Comic Sans MS"/>
              </a:rPr>
              <a:t>ROOM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90499" y="1038220"/>
            <a:ext cx="7181850" cy="4000500"/>
            <a:chOff x="190499" y="1038220"/>
            <a:chExt cx="7181850" cy="4000500"/>
          </a:xfrm>
        </p:grpSpPr>
        <p:sp>
          <p:nvSpPr>
            <p:cNvPr id="5" name="object 5" descr=""/>
            <p:cNvSpPr/>
            <p:nvPr/>
          </p:nvSpPr>
          <p:spPr>
            <a:xfrm>
              <a:off x="209549" y="1057270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9"/>
                  </a:lnTo>
                  <a:lnTo>
                    <a:pt x="68927" y="3949841"/>
                  </a:lnTo>
                  <a:lnTo>
                    <a:pt x="30518" y="3920374"/>
                  </a:lnTo>
                  <a:lnTo>
                    <a:pt x="6314" y="3878451"/>
                  </a:lnTo>
                  <a:lnTo>
                    <a:pt x="0" y="3846694"/>
                  </a:lnTo>
                  <a:lnTo>
                    <a:pt x="0" y="3838574"/>
                  </a:lnTo>
                  <a:lnTo>
                    <a:pt x="0" y="115685"/>
                  </a:lnTo>
                  <a:lnTo>
                    <a:pt x="12537" y="68925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2007"/>
                  </a:lnTo>
                  <a:lnTo>
                    <a:pt x="7137435" y="83939"/>
                  </a:lnTo>
                  <a:lnTo>
                    <a:pt x="7143749" y="115685"/>
                  </a:lnTo>
                  <a:lnTo>
                    <a:pt x="7143749" y="3846694"/>
                  </a:lnTo>
                  <a:lnTo>
                    <a:pt x="7131212" y="3893454"/>
                  </a:lnTo>
                  <a:lnTo>
                    <a:pt x="7101732" y="3931871"/>
                  </a:lnTo>
                  <a:lnTo>
                    <a:pt x="7059798" y="3956065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0F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9549" y="1057270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59"/>
                  </a:lnTo>
                  <a:lnTo>
                    <a:pt x="3965" y="91678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25"/>
                  </a:lnTo>
                  <a:lnTo>
                    <a:pt x="16351" y="61791"/>
                  </a:lnTo>
                  <a:lnTo>
                    <a:pt x="20868" y="55028"/>
                  </a:lnTo>
                  <a:lnTo>
                    <a:pt x="25385" y="48266"/>
                  </a:lnTo>
                  <a:lnTo>
                    <a:pt x="30518" y="42007"/>
                  </a:lnTo>
                  <a:lnTo>
                    <a:pt x="36267" y="36267"/>
                  </a:lnTo>
                  <a:lnTo>
                    <a:pt x="42016" y="30509"/>
                  </a:lnTo>
                  <a:lnTo>
                    <a:pt x="48271" y="25375"/>
                  </a:lnTo>
                  <a:lnTo>
                    <a:pt x="55031" y="20854"/>
                  </a:lnTo>
                  <a:lnTo>
                    <a:pt x="61791" y="16333"/>
                  </a:lnTo>
                  <a:lnTo>
                    <a:pt x="68927" y="12520"/>
                  </a:lnTo>
                  <a:lnTo>
                    <a:pt x="76439" y="9413"/>
                  </a:lnTo>
                  <a:lnTo>
                    <a:pt x="83950" y="6306"/>
                  </a:lnTo>
                  <a:lnTo>
                    <a:pt x="91693" y="3962"/>
                  </a:lnTo>
                  <a:lnTo>
                    <a:pt x="99667" y="237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62"/>
                  </a:lnTo>
                  <a:lnTo>
                    <a:pt x="7059798" y="6316"/>
                  </a:lnTo>
                  <a:lnTo>
                    <a:pt x="7067309" y="9423"/>
                  </a:lnTo>
                  <a:lnTo>
                    <a:pt x="7074821" y="12529"/>
                  </a:lnTo>
                  <a:lnTo>
                    <a:pt x="7081957" y="16342"/>
                  </a:lnTo>
                  <a:lnTo>
                    <a:pt x="7088716" y="20863"/>
                  </a:lnTo>
                  <a:lnTo>
                    <a:pt x="7095477" y="25375"/>
                  </a:lnTo>
                  <a:lnTo>
                    <a:pt x="7101732" y="30509"/>
                  </a:lnTo>
                  <a:lnTo>
                    <a:pt x="7107481" y="36267"/>
                  </a:lnTo>
                  <a:lnTo>
                    <a:pt x="7113230" y="4200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78"/>
                  </a:lnTo>
                  <a:lnTo>
                    <a:pt x="7141370" y="99659"/>
                  </a:lnTo>
                  <a:lnTo>
                    <a:pt x="7142956" y="107630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694"/>
                  </a:lnTo>
                  <a:lnTo>
                    <a:pt x="7142956" y="3854741"/>
                  </a:lnTo>
                  <a:lnTo>
                    <a:pt x="7141370" y="3862712"/>
                  </a:lnTo>
                  <a:lnTo>
                    <a:pt x="7139784" y="3870693"/>
                  </a:lnTo>
                  <a:lnTo>
                    <a:pt x="7137435" y="3878441"/>
                  </a:lnTo>
                  <a:lnTo>
                    <a:pt x="7134323" y="3885948"/>
                  </a:lnTo>
                  <a:lnTo>
                    <a:pt x="7131212" y="3893454"/>
                  </a:lnTo>
                  <a:lnTo>
                    <a:pt x="7107481" y="3926132"/>
                  </a:lnTo>
                  <a:lnTo>
                    <a:pt x="7074821" y="3949851"/>
                  </a:lnTo>
                  <a:lnTo>
                    <a:pt x="7036107" y="3961599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65"/>
                  </a:lnTo>
                  <a:lnTo>
                    <a:pt x="55031" y="3941517"/>
                  </a:lnTo>
                  <a:lnTo>
                    <a:pt x="48271" y="3937006"/>
                  </a:lnTo>
                  <a:lnTo>
                    <a:pt x="20868" y="3907361"/>
                  </a:lnTo>
                  <a:lnTo>
                    <a:pt x="9425" y="3885957"/>
                  </a:lnTo>
                  <a:lnTo>
                    <a:pt x="6314" y="3878451"/>
                  </a:lnTo>
                  <a:lnTo>
                    <a:pt x="3965" y="3870702"/>
                  </a:lnTo>
                  <a:lnTo>
                    <a:pt x="2379" y="3862722"/>
                  </a:lnTo>
                  <a:lnTo>
                    <a:pt x="793" y="3854750"/>
                  </a:lnTo>
                  <a:lnTo>
                    <a:pt x="0" y="384669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4349" y="1362070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31"/>
                  </a:lnTo>
                  <a:lnTo>
                    <a:pt x="9643" y="547035"/>
                  </a:lnTo>
                  <a:lnTo>
                    <a:pt x="0" y="511084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1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84"/>
                  </a:lnTo>
                  <a:lnTo>
                    <a:pt x="6521571" y="552533"/>
                  </a:lnTo>
                  <a:lnTo>
                    <a:pt x="6486616" y="587480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3874" y="3771904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30"/>
                  </a:moveTo>
                  <a:lnTo>
                    <a:pt x="80096" y="933430"/>
                  </a:lnTo>
                  <a:lnTo>
                    <a:pt x="74521" y="932882"/>
                  </a:lnTo>
                  <a:lnTo>
                    <a:pt x="33418" y="915850"/>
                  </a:lnTo>
                  <a:lnTo>
                    <a:pt x="8679" y="885703"/>
                  </a:lnTo>
                  <a:lnTo>
                    <a:pt x="0" y="853342"/>
                  </a:lnTo>
                  <a:lnTo>
                    <a:pt x="0" y="847715"/>
                  </a:lnTo>
                  <a:lnTo>
                    <a:pt x="0" y="80078"/>
                  </a:lnTo>
                  <a:lnTo>
                    <a:pt x="11320" y="42751"/>
                  </a:lnTo>
                  <a:lnTo>
                    <a:pt x="42778" y="1129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291"/>
                  </a:lnTo>
                  <a:lnTo>
                    <a:pt x="6503778" y="42751"/>
                  </a:lnTo>
                  <a:lnTo>
                    <a:pt x="6515099" y="80078"/>
                  </a:lnTo>
                  <a:lnTo>
                    <a:pt x="6515099" y="853342"/>
                  </a:lnTo>
                  <a:lnTo>
                    <a:pt x="6503778" y="890642"/>
                  </a:lnTo>
                  <a:lnTo>
                    <a:pt x="6472319" y="922101"/>
                  </a:lnTo>
                  <a:lnTo>
                    <a:pt x="6440577" y="932882"/>
                  </a:lnTo>
                  <a:lnTo>
                    <a:pt x="6435002" y="933430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3874" y="3771895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88"/>
                  </a:lnTo>
                  <a:lnTo>
                    <a:pt x="549" y="74507"/>
                  </a:lnTo>
                  <a:lnTo>
                    <a:pt x="1647" y="68991"/>
                  </a:lnTo>
                  <a:lnTo>
                    <a:pt x="2745" y="63456"/>
                  </a:lnTo>
                  <a:lnTo>
                    <a:pt x="4371" y="58098"/>
                  </a:lnTo>
                  <a:lnTo>
                    <a:pt x="6525" y="52898"/>
                  </a:lnTo>
                  <a:lnTo>
                    <a:pt x="8679" y="47699"/>
                  </a:lnTo>
                  <a:lnTo>
                    <a:pt x="11320" y="42760"/>
                  </a:lnTo>
                  <a:lnTo>
                    <a:pt x="14447" y="38080"/>
                  </a:lnTo>
                  <a:lnTo>
                    <a:pt x="17574" y="33402"/>
                  </a:lnTo>
                  <a:lnTo>
                    <a:pt x="21128" y="2906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33418" y="17562"/>
                  </a:lnTo>
                  <a:lnTo>
                    <a:pt x="38098" y="14436"/>
                  </a:lnTo>
                  <a:lnTo>
                    <a:pt x="42778" y="11301"/>
                  </a:lnTo>
                  <a:lnTo>
                    <a:pt x="80096" y="9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67379" y="8660"/>
                  </a:lnTo>
                  <a:lnTo>
                    <a:pt x="6476999" y="14436"/>
                  </a:lnTo>
                  <a:lnTo>
                    <a:pt x="6481680" y="17562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68"/>
                  </a:lnTo>
                  <a:lnTo>
                    <a:pt x="6512353" y="63456"/>
                  </a:lnTo>
                  <a:lnTo>
                    <a:pt x="6513451" y="68991"/>
                  </a:lnTo>
                  <a:lnTo>
                    <a:pt x="6514550" y="74507"/>
                  </a:lnTo>
                  <a:lnTo>
                    <a:pt x="6515099" y="80088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14"/>
                  </a:lnTo>
                  <a:lnTo>
                    <a:pt x="6500650" y="895330"/>
                  </a:lnTo>
                  <a:lnTo>
                    <a:pt x="6497523" y="900010"/>
                  </a:lnTo>
                  <a:lnTo>
                    <a:pt x="6477000" y="918985"/>
                  </a:lnTo>
                  <a:lnTo>
                    <a:pt x="6472319" y="922111"/>
                  </a:lnTo>
                  <a:lnTo>
                    <a:pt x="6446097" y="931784"/>
                  </a:lnTo>
                  <a:lnTo>
                    <a:pt x="6440577" y="93289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0"/>
                  </a:lnTo>
                  <a:lnTo>
                    <a:pt x="74521" y="932891"/>
                  </a:lnTo>
                  <a:lnTo>
                    <a:pt x="69000" y="931784"/>
                  </a:lnTo>
                  <a:lnTo>
                    <a:pt x="63480" y="930678"/>
                  </a:lnTo>
                  <a:lnTo>
                    <a:pt x="38098" y="918985"/>
                  </a:lnTo>
                  <a:lnTo>
                    <a:pt x="33418" y="915860"/>
                  </a:lnTo>
                  <a:lnTo>
                    <a:pt x="29088" y="912307"/>
                  </a:lnTo>
                  <a:lnTo>
                    <a:pt x="25108" y="908325"/>
                  </a:lnTo>
                  <a:lnTo>
                    <a:pt x="21128" y="904344"/>
                  </a:lnTo>
                  <a:lnTo>
                    <a:pt x="17574" y="900010"/>
                  </a:lnTo>
                  <a:lnTo>
                    <a:pt x="14447" y="895322"/>
                  </a:lnTo>
                  <a:lnTo>
                    <a:pt x="11320" y="890643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46"/>
                  </a:lnTo>
                  <a:lnTo>
                    <a:pt x="1647" y="864430"/>
                  </a:lnTo>
                  <a:lnTo>
                    <a:pt x="549" y="85891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728862" y="1511300"/>
            <a:ext cx="2105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MILD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1650" y="2159000"/>
            <a:ext cx="4232910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870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Simple</a:t>
            </a:r>
            <a:r>
              <a:rPr dirty="0" sz="1500" spc="-3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r>
              <a:rPr dirty="0" sz="1500" spc="-2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20" b="1">
                <a:solidFill>
                  <a:srgbClr val="1F2937"/>
                </a:solidFill>
                <a:latin typeface="Comic Sans MS"/>
                <a:cs typeface="Comic Sans MS"/>
              </a:rPr>
              <a:t>Room</a:t>
            </a:r>
            <a:endParaRPr sz="1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list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with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3-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4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objects.</a:t>
            </a:r>
            <a:endParaRPr sz="1350">
              <a:latin typeface="Comic Sans MS"/>
              <a:cs typeface="Comic Sans MS"/>
            </a:endParaRPr>
          </a:p>
          <a:p>
            <a:pPr marL="12700" marR="537210">
              <a:lnSpc>
                <a:spcPct val="134300"/>
              </a:lnSpc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"Gravity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Off"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and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"Gravity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On"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buttons.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All</a:t>
            </a:r>
            <a:r>
              <a:rPr dirty="0" sz="1350" spc="-4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objects</a:t>
            </a:r>
            <a:r>
              <a:rPr dirty="0" sz="1350" spc="-4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should</a:t>
            </a:r>
            <a:r>
              <a:rPr dirty="0" sz="1350" spc="-4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respond</a:t>
            </a:r>
            <a:r>
              <a:rPr dirty="0" sz="1350" spc="-4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together.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26951" y="3978275"/>
            <a:ext cx="410908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All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objects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float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or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fall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together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when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press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buttons!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90499" y="5419719"/>
            <a:ext cx="7181850" cy="4010025"/>
            <a:chOff x="190499" y="5419719"/>
            <a:chExt cx="7181850" cy="4010025"/>
          </a:xfrm>
        </p:grpSpPr>
        <p:sp>
          <p:nvSpPr>
            <p:cNvPr id="14" name="object 14" descr=""/>
            <p:cNvSpPr/>
            <p:nvPr/>
          </p:nvSpPr>
          <p:spPr>
            <a:xfrm>
              <a:off x="209549" y="5438769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7028054" y="3971924"/>
                  </a:moveTo>
                  <a:lnTo>
                    <a:pt x="115694" y="3971924"/>
                  </a:lnTo>
                  <a:lnTo>
                    <a:pt x="107642" y="3971134"/>
                  </a:lnTo>
                  <a:lnTo>
                    <a:pt x="68927" y="3959376"/>
                  </a:lnTo>
                  <a:lnTo>
                    <a:pt x="30518" y="3929899"/>
                  </a:lnTo>
                  <a:lnTo>
                    <a:pt x="6314" y="3887966"/>
                  </a:lnTo>
                  <a:lnTo>
                    <a:pt x="0" y="3856219"/>
                  </a:lnTo>
                  <a:lnTo>
                    <a:pt x="0" y="3848099"/>
                  </a:lnTo>
                  <a:lnTo>
                    <a:pt x="0" y="115685"/>
                  </a:lnTo>
                  <a:lnTo>
                    <a:pt x="12537" y="68917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0"/>
                  </a:lnTo>
                  <a:lnTo>
                    <a:pt x="7113230" y="42007"/>
                  </a:lnTo>
                  <a:lnTo>
                    <a:pt x="7137435" y="83929"/>
                  </a:lnTo>
                  <a:lnTo>
                    <a:pt x="7143749" y="115685"/>
                  </a:lnTo>
                  <a:lnTo>
                    <a:pt x="7143749" y="3856219"/>
                  </a:lnTo>
                  <a:lnTo>
                    <a:pt x="7131212" y="3902979"/>
                  </a:lnTo>
                  <a:lnTo>
                    <a:pt x="7101732" y="3941396"/>
                  </a:lnTo>
                  <a:lnTo>
                    <a:pt x="7059798" y="3965608"/>
                  </a:lnTo>
                  <a:lnTo>
                    <a:pt x="7036107" y="3971134"/>
                  </a:lnTo>
                  <a:lnTo>
                    <a:pt x="7028054" y="39719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9549" y="5438769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0" y="3848099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12537" y="68917"/>
                  </a:lnTo>
                  <a:lnTo>
                    <a:pt x="20868" y="55020"/>
                  </a:lnTo>
                  <a:lnTo>
                    <a:pt x="25385" y="48257"/>
                  </a:lnTo>
                  <a:lnTo>
                    <a:pt x="55031" y="20854"/>
                  </a:lnTo>
                  <a:lnTo>
                    <a:pt x="61791" y="16333"/>
                  </a:lnTo>
                  <a:lnTo>
                    <a:pt x="68927" y="12520"/>
                  </a:lnTo>
                  <a:lnTo>
                    <a:pt x="76439" y="9413"/>
                  </a:lnTo>
                  <a:lnTo>
                    <a:pt x="83950" y="6306"/>
                  </a:lnTo>
                  <a:lnTo>
                    <a:pt x="91693" y="3962"/>
                  </a:lnTo>
                  <a:lnTo>
                    <a:pt x="99667" y="237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81"/>
                  </a:lnTo>
                  <a:lnTo>
                    <a:pt x="7052055" y="3962"/>
                  </a:lnTo>
                  <a:lnTo>
                    <a:pt x="7059798" y="6306"/>
                  </a:lnTo>
                  <a:lnTo>
                    <a:pt x="7067309" y="9413"/>
                  </a:lnTo>
                  <a:lnTo>
                    <a:pt x="7074821" y="12520"/>
                  </a:lnTo>
                  <a:lnTo>
                    <a:pt x="7081957" y="16333"/>
                  </a:lnTo>
                  <a:lnTo>
                    <a:pt x="7088716" y="20854"/>
                  </a:lnTo>
                  <a:lnTo>
                    <a:pt x="7095477" y="25375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41370" y="99649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19"/>
                  </a:lnTo>
                  <a:lnTo>
                    <a:pt x="7142956" y="3864275"/>
                  </a:lnTo>
                  <a:lnTo>
                    <a:pt x="7141370" y="3872247"/>
                  </a:lnTo>
                  <a:lnTo>
                    <a:pt x="7139784" y="3880218"/>
                  </a:lnTo>
                  <a:lnTo>
                    <a:pt x="7137435" y="3887966"/>
                  </a:lnTo>
                  <a:lnTo>
                    <a:pt x="7134323" y="3895473"/>
                  </a:lnTo>
                  <a:lnTo>
                    <a:pt x="7131212" y="3902979"/>
                  </a:lnTo>
                  <a:lnTo>
                    <a:pt x="7107481" y="3935657"/>
                  </a:lnTo>
                  <a:lnTo>
                    <a:pt x="7088717" y="3951042"/>
                  </a:lnTo>
                  <a:lnTo>
                    <a:pt x="7081957" y="3955562"/>
                  </a:lnTo>
                  <a:lnTo>
                    <a:pt x="7044081" y="3969543"/>
                  </a:lnTo>
                  <a:lnTo>
                    <a:pt x="7028054" y="3971924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24"/>
                  </a:lnTo>
                  <a:lnTo>
                    <a:pt x="107642" y="3971134"/>
                  </a:lnTo>
                  <a:lnTo>
                    <a:pt x="68927" y="3959376"/>
                  </a:lnTo>
                  <a:lnTo>
                    <a:pt x="55031" y="3951042"/>
                  </a:lnTo>
                  <a:lnTo>
                    <a:pt x="48271" y="3946531"/>
                  </a:lnTo>
                  <a:lnTo>
                    <a:pt x="20868" y="3916886"/>
                  </a:lnTo>
                  <a:lnTo>
                    <a:pt x="9425" y="3895473"/>
                  </a:lnTo>
                  <a:lnTo>
                    <a:pt x="6314" y="3887966"/>
                  </a:lnTo>
                  <a:lnTo>
                    <a:pt x="3965" y="3880218"/>
                  </a:lnTo>
                  <a:lnTo>
                    <a:pt x="2379" y="3872247"/>
                  </a:lnTo>
                  <a:lnTo>
                    <a:pt x="793" y="3864275"/>
                  </a:lnTo>
                  <a:lnTo>
                    <a:pt x="0" y="3856219"/>
                  </a:lnTo>
                  <a:lnTo>
                    <a:pt x="0" y="3848099"/>
                  </a:lnTo>
                  <a:close/>
                </a:path>
              </a:pathLst>
            </a:custGeom>
            <a:ln w="38099">
              <a:solidFill>
                <a:srgbClr val="F59D0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14349" y="5743569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31"/>
                  </a:lnTo>
                  <a:lnTo>
                    <a:pt x="9643" y="547035"/>
                  </a:lnTo>
                  <a:lnTo>
                    <a:pt x="0" y="51107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1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76"/>
                  </a:lnTo>
                  <a:lnTo>
                    <a:pt x="6521571" y="552524"/>
                  </a:lnTo>
                  <a:lnTo>
                    <a:pt x="6486616" y="587480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3874" y="8162919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901"/>
                  </a:lnTo>
                  <a:lnTo>
                    <a:pt x="33418" y="915869"/>
                  </a:lnTo>
                  <a:lnTo>
                    <a:pt x="8679" y="88571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51"/>
                  </a:lnTo>
                  <a:lnTo>
                    <a:pt x="42778" y="1130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01"/>
                  </a:lnTo>
                  <a:lnTo>
                    <a:pt x="6503778" y="42760"/>
                  </a:lnTo>
                  <a:lnTo>
                    <a:pt x="6515099" y="80097"/>
                  </a:lnTo>
                  <a:lnTo>
                    <a:pt x="6515099" y="853352"/>
                  </a:lnTo>
                  <a:lnTo>
                    <a:pt x="6503778" y="890661"/>
                  </a:lnTo>
                  <a:lnTo>
                    <a:pt x="6472319" y="922119"/>
                  </a:lnTo>
                  <a:lnTo>
                    <a:pt x="6440577" y="932901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23874" y="8162919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8991"/>
                  </a:lnTo>
                  <a:lnTo>
                    <a:pt x="2745" y="63456"/>
                  </a:lnTo>
                  <a:lnTo>
                    <a:pt x="4371" y="58089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33418" y="17562"/>
                  </a:lnTo>
                  <a:lnTo>
                    <a:pt x="38098" y="14436"/>
                  </a:lnTo>
                  <a:lnTo>
                    <a:pt x="42778" y="11301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34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76"/>
                  </a:lnTo>
                  <a:lnTo>
                    <a:pt x="6512353" y="63466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49"/>
                  </a:lnTo>
                  <a:lnTo>
                    <a:pt x="6477000" y="918985"/>
                  </a:lnTo>
                  <a:lnTo>
                    <a:pt x="6472319" y="922119"/>
                  </a:lnTo>
                  <a:lnTo>
                    <a:pt x="6467379" y="924752"/>
                  </a:lnTo>
                  <a:lnTo>
                    <a:pt x="6462178" y="926901"/>
                  </a:lnTo>
                  <a:lnTo>
                    <a:pt x="6456978" y="929068"/>
                  </a:lnTo>
                  <a:lnTo>
                    <a:pt x="6451618" y="930696"/>
                  </a:lnTo>
                  <a:lnTo>
                    <a:pt x="6446097" y="931794"/>
                  </a:lnTo>
                  <a:lnTo>
                    <a:pt x="6440577" y="932901"/>
                  </a:lnTo>
                  <a:lnTo>
                    <a:pt x="6435002" y="93344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9"/>
                  </a:lnTo>
                  <a:lnTo>
                    <a:pt x="74521" y="932901"/>
                  </a:lnTo>
                  <a:lnTo>
                    <a:pt x="69000" y="931794"/>
                  </a:lnTo>
                  <a:lnTo>
                    <a:pt x="63480" y="930696"/>
                  </a:lnTo>
                  <a:lnTo>
                    <a:pt x="58119" y="929068"/>
                  </a:lnTo>
                  <a:lnTo>
                    <a:pt x="52919" y="926911"/>
                  </a:lnTo>
                  <a:lnTo>
                    <a:pt x="47719" y="924762"/>
                  </a:lnTo>
                  <a:lnTo>
                    <a:pt x="42778" y="922119"/>
                  </a:lnTo>
                  <a:lnTo>
                    <a:pt x="38098" y="918994"/>
                  </a:lnTo>
                  <a:lnTo>
                    <a:pt x="33418" y="915869"/>
                  </a:lnTo>
                  <a:lnTo>
                    <a:pt x="29088" y="912316"/>
                  </a:lnTo>
                  <a:lnTo>
                    <a:pt x="25108" y="908335"/>
                  </a:lnTo>
                  <a:lnTo>
                    <a:pt x="21128" y="90435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535386" y="5892799"/>
            <a:ext cx="2492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MEDIUM</a:t>
            </a:r>
            <a:r>
              <a:rPr dirty="0" sz="1800" spc="-8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1650" y="6540500"/>
            <a:ext cx="416496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Mars</a:t>
            </a:r>
            <a:r>
              <a:rPr dirty="0" sz="1500" spc="-4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r>
              <a:rPr dirty="0" sz="1500" spc="-4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20" b="1">
                <a:solidFill>
                  <a:srgbClr val="1F2937"/>
                </a:solidFill>
                <a:latin typeface="Comic Sans MS"/>
                <a:cs typeface="Comic Sans MS"/>
              </a:rPr>
              <a:t>Room</a:t>
            </a:r>
            <a:endParaRPr sz="1500">
              <a:latin typeface="Comic Sans MS"/>
              <a:cs typeface="Comic Sans MS"/>
            </a:endParaRPr>
          </a:p>
          <a:p>
            <a:pPr marL="12700" marR="951865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room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with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6+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objects.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Heavy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and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light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objects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act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differently.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it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look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like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real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Mars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base.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739304" y="8369300"/>
            <a:ext cx="408432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 control room looks real and controls work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perfectly!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0499" y="180969"/>
            <a:ext cx="7181850" cy="4000500"/>
            <a:chOff x="190499" y="180969"/>
            <a:chExt cx="7181850" cy="4000500"/>
          </a:xfrm>
        </p:grpSpPr>
        <p:sp>
          <p:nvSpPr>
            <p:cNvPr id="3" name="object 3" descr=""/>
            <p:cNvSpPr/>
            <p:nvPr/>
          </p:nvSpPr>
          <p:spPr>
            <a:xfrm>
              <a:off x="209549" y="200019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0"/>
                  </a:lnTo>
                  <a:lnTo>
                    <a:pt x="68927" y="3949841"/>
                  </a:lnTo>
                  <a:lnTo>
                    <a:pt x="30518" y="3920364"/>
                  </a:lnTo>
                  <a:lnTo>
                    <a:pt x="6314" y="3878433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95"/>
                  </a:lnTo>
                  <a:lnTo>
                    <a:pt x="12537" y="68917"/>
                  </a:lnTo>
                  <a:lnTo>
                    <a:pt x="42016" y="30500"/>
                  </a:lnTo>
                  <a:lnTo>
                    <a:pt x="83950" y="629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1997"/>
                  </a:lnTo>
                  <a:lnTo>
                    <a:pt x="7137435" y="83939"/>
                  </a:lnTo>
                  <a:lnTo>
                    <a:pt x="7143749" y="115695"/>
                  </a:lnTo>
                  <a:lnTo>
                    <a:pt x="7143749" y="3846704"/>
                  </a:lnTo>
                  <a:lnTo>
                    <a:pt x="7131212" y="3893445"/>
                  </a:lnTo>
                  <a:lnTo>
                    <a:pt x="7101732" y="3931861"/>
                  </a:lnTo>
                  <a:lnTo>
                    <a:pt x="7059798" y="3956074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9549" y="200019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95"/>
                  </a:lnTo>
                  <a:lnTo>
                    <a:pt x="793" y="107640"/>
                  </a:lnTo>
                  <a:lnTo>
                    <a:pt x="12537" y="68917"/>
                  </a:lnTo>
                  <a:lnTo>
                    <a:pt x="36267" y="36257"/>
                  </a:lnTo>
                  <a:lnTo>
                    <a:pt x="42016" y="30500"/>
                  </a:lnTo>
                  <a:lnTo>
                    <a:pt x="48271" y="25366"/>
                  </a:lnTo>
                  <a:lnTo>
                    <a:pt x="55031" y="20854"/>
                  </a:lnTo>
                  <a:lnTo>
                    <a:pt x="61791" y="16342"/>
                  </a:lnTo>
                  <a:lnTo>
                    <a:pt x="68927" y="12529"/>
                  </a:lnTo>
                  <a:lnTo>
                    <a:pt x="76439" y="9413"/>
                  </a:lnTo>
                  <a:lnTo>
                    <a:pt x="83950" y="6296"/>
                  </a:lnTo>
                  <a:lnTo>
                    <a:pt x="91693" y="3952"/>
                  </a:lnTo>
                  <a:lnTo>
                    <a:pt x="99667" y="238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52"/>
                  </a:lnTo>
                  <a:lnTo>
                    <a:pt x="7059798" y="6296"/>
                  </a:lnTo>
                  <a:lnTo>
                    <a:pt x="7067309" y="9413"/>
                  </a:lnTo>
                  <a:lnTo>
                    <a:pt x="7074821" y="12529"/>
                  </a:lnTo>
                  <a:lnTo>
                    <a:pt x="7107481" y="36257"/>
                  </a:lnTo>
                  <a:lnTo>
                    <a:pt x="7113230" y="41997"/>
                  </a:lnTo>
                  <a:lnTo>
                    <a:pt x="7118363" y="48247"/>
                  </a:lnTo>
                  <a:lnTo>
                    <a:pt x="7122880" y="55010"/>
                  </a:lnTo>
                  <a:lnTo>
                    <a:pt x="7127398" y="61773"/>
                  </a:lnTo>
                  <a:lnTo>
                    <a:pt x="7141370" y="99659"/>
                  </a:lnTo>
                  <a:lnTo>
                    <a:pt x="7143749" y="11569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50"/>
                  </a:lnTo>
                  <a:lnTo>
                    <a:pt x="7131212" y="3893445"/>
                  </a:lnTo>
                  <a:lnTo>
                    <a:pt x="7122880" y="3907351"/>
                  </a:lnTo>
                  <a:lnTo>
                    <a:pt x="7118363" y="3914114"/>
                  </a:lnTo>
                  <a:lnTo>
                    <a:pt x="7088717" y="3941507"/>
                  </a:lnTo>
                  <a:lnTo>
                    <a:pt x="7081957" y="3946029"/>
                  </a:lnTo>
                  <a:lnTo>
                    <a:pt x="7044081" y="3960008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115694" y="3962390"/>
                  </a:lnTo>
                  <a:lnTo>
                    <a:pt x="107642" y="3961590"/>
                  </a:lnTo>
                  <a:lnTo>
                    <a:pt x="99667" y="3959999"/>
                  </a:lnTo>
                  <a:lnTo>
                    <a:pt x="91693" y="3958418"/>
                  </a:lnTo>
                  <a:lnTo>
                    <a:pt x="55031" y="3941507"/>
                  </a:lnTo>
                  <a:lnTo>
                    <a:pt x="48271" y="3936996"/>
                  </a:lnTo>
                  <a:lnTo>
                    <a:pt x="20868" y="3907351"/>
                  </a:lnTo>
                  <a:lnTo>
                    <a:pt x="3965" y="3870684"/>
                  </a:lnTo>
                  <a:lnTo>
                    <a:pt x="2379" y="3862712"/>
                  </a:lnTo>
                  <a:lnTo>
                    <a:pt x="793" y="3854750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EF44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4349" y="504819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0"/>
                  </a:lnTo>
                  <a:lnTo>
                    <a:pt x="37131" y="580531"/>
                  </a:lnTo>
                  <a:lnTo>
                    <a:pt x="9643" y="547035"/>
                  </a:lnTo>
                  <a:lnTo>
                    <a:pt x="0" y="51106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04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66"/>
                  </a:lnTo>
                  <a:lnTo>
                    <a:pt x="6521571" y="552524"/>
                  </a:lnTo>
                  <a:lnTo>
                    <a:pt x="6486616" y="587480"/>
                  </a:lnTo>
                  <a:lnTo>
                    <a:pt x="6451346" y="599460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3874" y="2914644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69"/>
                  </a:lnTo>
                  <a:lnTo>
                    <a:pt x="8679" y="88571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69"/>
                  </a:lnTo>
                  <a:lnTo>
                    <a:pt x="42778" y="1130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01"/>
                  </a:lnTo>
                  <a:lnTo>
                    <a:pt x="6503778" y="42769"/>
                  </a:lnTo>
                  <a:lnTo>
                    <a:pt x="6515099" y="80097"/>
                  </a:lnTo>
                  <a:lnTo>
                    <a:pt x="6515099" y="853352"/>
                  </a:lnTo>
                  <a:lnTo>
                    <a:pt x="6503778" y="890661"/>
                  </a:lnTo>
                  <a:lnTo>
                    <a:pt x="6472319" y="922111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3874" y="2914644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8991"/>
                  </a:lnTo>
                  <a:lnTo>
                    <a:pt x="2745" y="63466"/>
                  </a:lnTo>
                  <a:lnTo>
                    <a:pt x="4371" y="58098"/>
                  </a:lnTo>
                  <a:lnTo>
                    <a:pt x="6525" y="52898"/>
                  </a:lnTo>
                  <a:lnTo>
                    <a:pt x="8679" y="47699"/>
                  </a:lnTo>
                  <a:lnTo>
                    <a:pt x="11320" y="42769"/>
                  </a:lnTo>
                  <a:lnTo>
                    <a:pt x="14447" y="38090"/>
                  </a:lnTo>
                  <a:lnTo>
                    <a:pt x="17574" y="33402"/>
                  </a:lnTo>
                  <a:lnTo>
                    <a:pt x="21128" y="29068"/>
                  </a:lnTo>
                  <a:lnTo>
                    <a:pt x="25108" y="25096"/>
                  </a:lnTo>
                  <a:lnTo>
                    <a:pt x="29088" y="21124"/>
                  </a:lnTo>
                  <a:lnTo>
                    <a:pt x="33418" y="17570"/>
                  </a:lnTo>
                  <a:lnTo>
                    <a:pt x="38098" y="14436"/>
                  </a:lnTo>
                  <a:lnTo>
                    <a:pt x="42778" y="11301"/>
                  </a:lnTo>
                  <a:lnTo>
                    <a:pt x="47719" y="8660"/>
                  </a:lnTo>
                  <a:lnTo>
                    <a:pt x="52919" y="6511"/>
                  </a:lnTo>
                  <a:lnTo>
                    <a:pt x="58119" y="4362"/>
                  </a:lnTo>
                  <a:lnTo>
                    <a:pt x="63480" y="2734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76999" y="14436"/>
                  </a:lnTo>
                  <a:lnTo>
                    <a:pt x="6481680" y="17570"/>
                  </a:lnTo>
                  <a:lnTo>
                    <a:pt x="6500651" y="38090"/>
                  </a:lnTo>
                  <a:lnTo>
                    <a:pt x="6503778" y="42769"/>
                  </a:lnTo>
                  <a:lnTo>
                    <a:pt x="6513451" y="68991"/>
                  </a:lnTo>
                  <a:lnTo>
                    <a:pt x="6514550" y="74515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40"/>
                  </a:lnTo>
                  <a:lnTo>
                    <a:pt x="6497523" y="900019"/>
                  </a:lnTo>
                  <a:lnTo>
                    <a:pt x="6477000" y="918976"/>
                  </a:lnTo>
                  <a:lnTo>
                    <a:pt x="6472319" y="92211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52919" y="926901"/>
                  </a:lnTo>
                  <a:lnTo>
                    <a:pt x="47719" y="924752"/>
                  </a:lnTo>
                  <a:lnTo>
                    <a:pt x="42778" y="922111"/>
                  </a:lnTo>
                  <a:lnTo>
                    <a:pt x="38098" y="918985"/>
                  </a:lnTo>
                  <a:lnTo>
                    <a:pt x="33418" y="915869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779166" y="654050"/>
            <a:ext cx="200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HOT</a:t>
            </a:r>
            <a:r>
              <a:rPr dirty="0" sz="180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1650" y="1301750"/>
            <a:ext cx="4337050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352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Mission</a:t>
            </a:r>
            <a:r>
              <a:rPr dirty="0" sz="1500" spc="-5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r>
              <a:rPr dirty="0" sz="1500" spc="-5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Center</a:t>
            </a:r>
            <a:endParaRPr sz="1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different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zones.</a:t>
            </a:r>
            <a:endParaRPr sz="1350">
              <a:latin typeface="Comic Sans MS"/>
              <a:cs typeface="Comic Sans MS"/>
            </a:endParaRPr>
          </a:p>
          <a:p>
            <a:pPr marL="12700" marR="1186815">
              <a:lnSpc>
                <a:spcPct val="134300"/>
              </a:lnSpc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Add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automatic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systems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and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monitoring.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Create advanced physics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effects.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61603" y="3121025"/>
            <a:ext cx="443992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mission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control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looks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professional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with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amazing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features!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499" y="180969"/>
            <a:ext cx="7181850" cy="571500"/>
          </a:xfrm>
          <a:custGeom>
            <a:avLst/>
            <a:gdLst/>
            <a:ahLst/>
            <a:cxnLst/>
            <a:rect l="l" t="t" r="r" b="b"/>
            <a:pathLst>
              <a:path w="7181850" h="571500">
                <a:moveTo>
                  <a:pt x="7092853" y="571499"/>
                </a:moveTo>
                <a:lnTo>
                  <a:pt x="88995" y="571499"/>
                </a:lnTo>
                <a:lnTo>
                  <a:pt x="82801" y="570885"/>
                </a:lnTo>
                <a:lnTo>
                  <a:pt x="37131" y="551956"/>
                </a:lnTo>
                <a:lnTo>
                  <a:pt x="9643" y="518452"/>
                </a:lnTo>
                <a:lnTo>
                  <a:pt x="0" y="482491"/>
                </a:lnTo>
                <a:lnTo>
                  <a:pt x="0" y="476249"/>
                </a:lnTo>
                <a:lnTo>
                  <a:pt x="0" y="88990"/>
                </a:lnTo>
                <a:lnTo>
                  <a:pt x="12577" y="47513"/>
                </a:lnTo>
                <a:lnTo>
                  <a:pt x="47532" y="12566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66"/>
                </a:lnTo>
                <a:lnTo>
                  <a:pt x="7169271" y="47513"/>
                </a:lnTo>
                <a:lnTo>
                  <a:pt x="7181848" y="88990"/>
                </a:lnTo>
                <a:lnTo>
                  <a:pt x="7181848" y="482491"/>
                </a:lnTo>
                <a:lnTo>
                  <a:pt x="7169271" y="523939"/>
                </a:lnTo>
                <a:lnTo>
                  <a:pt x="7134316" y="558905"/>
                </a:lnTo>
                <a:lnTo>
                  <a:pt x="7099047" y="570885"/>
                </a:lnTo>
                <a:lnTo>
                  <a:pt x="7092853" y="571499"/>
                </a:lnTo>
                <a:close/>
              </a:path>
            </a:pathLst>
          </a:custGeom>
          <a:solidFill>
            <a:srgbClr val="4A54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655960" y="330200"/>
            <a:ext cx="425069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LESSON</a:t>
            </a:r>
            <a:r>
              <a:rPr dirty="0" sz="165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8:</a:t>
            </a:r>
            <a:r>
              <a:rPr dirty="0" sz="165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MARS</a:t>
            </a:r>
            <a:r>
              <a:rPr dirty="0" sz="165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BASE</a:t>
            </a:r>
            <a:r>
              <a:rPr dirty="0" sz="165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spc="-10" b="1">
                <a:solidFill>
                  <a:srgbClr val="FFFFFF"/>
                </a:solidFill>
                <a:latin typeface="Comic Sans MS"/>
                <a:cs typeface="Comic Sans MS"/>
              </a:rPr>
              <a:t>INTEGRATION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90499" y="1038219"/>
            <a:ext cx="7181850" cy="4000500"/>
            <a:chOff x="190499" y="1038219"/>
            <a:chExt cx="7181850" cy="4000500"/>
          </a:xfrm>
        </p:grpSpPr>
        <p:sp>
          <p:nvSpPr>
            <p:cNvPr id="5" name="object 5" descr=""/>
            <p:cNvSpPr/>
            <p:nvPr/>
          </p:nvSpPr>
          <p:spPr>
            <a:xfrm>
              <a:off x="209549" y="1057269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9"/>
                  </a:lnTo>
                  <a:lnTo>
                    <a:pt x="68927" y="3949851"/>
                  </a:lnTo>
                  <a:lnTo>
                    <a:pt x="30518" y="3920364"/>
                  </a:lnTo>
                  <a:lnTo>
                    <a:pt x="6314" y="3878433"/>
                  </a:lnTo>
                  <a:lnTo>
                    <a:pt x="0" y="3846694"/>
                  </a:lnTo>
                  <a:lnTo>
                    <a:pt x="0" y="3838574"/>
                  </a:lnTo>
                  <a:lnTo>
                    <a:pt x="0" y="115685"/>
                  </a:lnTo>
                  <a:lnTo>
                    <a:pt x="12537" y="68917"/>
                  </a:lnTo>
                  <a:lnTo>
                    <a:pt x="42016" y="30509"/>
                  </a:lnTo>
                  <a:lnTo>
                    <a:pt x="83950" y="631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0"/>
                  </a:lnTo>
                  <a:lnTo>
                    <a:pt x="7113230" y="42007"/>
                  </a:lnTo>
                  <a:lnTo>
                    <a:pt x="7137435" y="83939"/>
                  </a:lnTo>
                  <a:lnTo>
                    <a:pt x="7143749" y="115685"/>
                  </a:lnTo>
                  <a:lnTo>
                    <a:pt x="7143749" y="3846694"/>
                  </a:lnTo>
                  <a:lnTo>
                    <a:pt x="7131212" y="3893445"/>
                  </a:lnTo>
                  <a:lnTo>
                    <a:pt x="7101732" y="3931871"/>
                  </a:lnTo>
                  <a:lnTo>
                    <a:pt x="7059798" y="3956065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0F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9549" y="1057269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59"/>
                  </a:lnTo>
                  <a:lnTo>
                    <a:pt x="3965" y="91678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17"/>
                  </a:lnTo>
                  <a:lnTo>
                    <a:pt x="16351" y="61782"/>
                  </a:lnTo>
                  <a:lnTo>
                    <a:pt x="20868" y="55028"/>
                  </a:lnTo>
                  <a:lnTo>
                    <a:pt x="25385" y="48266"/>
                  </a:lnTo>
                  <a:lnTo>
                    <a:pt x="30518" y="42007"/>
                  </a:lnTo>
                  <a:lnTo>
                    <a:pt x="36267" y="36267"/>
                  </a:lnTo>
                  <a:lnTo>
                    <a:pt x="42016" y="30509"/>
                  </a:lnTo>
                  <a:lnTo>
                    <a:pt x="48271" y="25375"/>
                  </a:lnTo>
                  <a:lnTo>
                    <a:pt x="55031" y="20854"/>
                  </a:lnTo>
                  <a:lnTo>
                    <a:pt x="61791" y="16333"/>
                  </a:lnTo>
                  <a:lnTo>
                    <a:pt x="68927" y="12520"/>
                  </a:lnTo>
                  <a:lnTo>
                    <a:pt x="76439" y="9423"/>
                  </a:lnTo>
                  <a:lnTo>
                    <a:pt x="83950" y="6316"/>
                  </a:lnTo>
                  <a:lnTo>
                    <a:pt x="91693" y="3962"/>
                  </a:lnTo>
                  <a:lnTo>
                    <a:pt x="99667" y="237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62"/>
                  </a:lnTo>
                  <a:lnTo>
                    <a:pt x="7059798" y="6316"/>
                  </a:lnTo>
                  <a:lnTo>
                    <a:pt x="7067309" y="9423"/>
                  </a:lnTo>
                  <a:lnTo>
                    <a:pt x="7074821" y="12520"/>
                  </a:lnTo>
                  <a:lnTo>
                    <a:pt x="7081957" y="16333"/>
                  </a:lnTo>
                  <a:lnTo>
                    <a:pt x="7088716" y="20854"/>
                  </a:lnTo>
                  <a:lnTo>
                    <a:pt x="7095477" y="25375"/>
                  </a:lnTo>
                  <a:lnTo>
                    <a:pt x="7101732" y="30509"/>
                  </a:lnTo>
                  <a:lnTo>
                    <a:pt x="7107481" y="36267"/>
                  </a:lnTo>
                  <a:lnTo>
                    <a:pt x="7113230" y="42007"/>
                  </a:lnTo>
                  <a:lnTo>
                    <a:pt x="7118363" y="48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31212" y="6891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78"/>
                  </a:lnTo>
                  <a:lnTo>
                    <a:pt x="7141370" y="99659"/>
                  </a:lnTo>
                  <a:lnTo>
                    <a:pt x="7142956" y="107630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694"/>
                  </a:lnTo>
                  <a:lnTo>
                    <a:pt x="7142956" y="3854741"/>
                  </a:lnTo>
                  <a:lnTo>
                    <a:pt x="7131212" y="3893445"/>
                  </a:lnTo>
                  <a:lnTo>
                    <a:pt x="7122880" y="3907342"/>
                  </a:lnTo>
                  <a:lnTo>
                    <a:pt x="7118363" y="3914105"/>
                  </a:lnTo>
                  <a:lnTo>
                    <a:pt x="7088717" y="3941517"/>
                  </a:lnTo>
                  <a:lnTo>
                    <a:pt x="7081957" y="3946029"/>
                  </a:lnTo>
                  <a:lnTo>
                    <a:pt x="7074821" y="3949841"/>
                  </a:lnTo>
                  <a:lnTo>
                    <a:pt x="7067309" y="3952948"/>
                  </a:lnTo>
                  <a:lnTo>
                    <a:pt x="7059798" y="3956065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74"/>
                  </a:lnTo>
                  <a:lnTo>
                    <a:pt x="55031" y="3941517"/>
                  </a:lnTo>
                  <a:lnTo>
                    <a:pt x="48271" y="3937006"/>
                  </a:lnTo>
                  <a:lnTo>
                    <a:pt x="20868" y="3907342"/>
                  </a:lnTo>
                  <a:lnTo>
                    <a:pt x="16351" y="3900580"/>
                  </a:lnTo>
                  <a:lnTo>
                    <a:pt x="2379" y="3862712"/>
                  </a:lnTo>
                  <a:lnTo>
                    <a:pt x="0" y="384669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4349" y="1362069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31"/>
                  </a:lnTo>
                  <a:lnTo>
                    <a:pt x="9643" y="547027"/>
                  </a:lnTo>
                  <a:lnTo>
                    <a:pt x="0" y="51106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494"/>
                  </a:lnTo>
                  <a:lnTo>
                    <a:pt x="47532" y="12557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57"/>
                  </a:lnTo>
                  <a:lnTo>
                    <a:pt x="6521571" y="47504"/>
                  </a:lnTo>
                  <a:lnTo>
                    <a:pt x="6534148" y="88990"/>
                  </a:lnTo>
                  <a:lnTo>
                    <a:pt x="6534148" y="511066"/>
                  </a:lnTo>
                  <a:lnTo>
                    <a:pt x="6521571" y="552524"/>
                  </a:lnTo>
                  <a:lnTo>
                    <a:pt x="6486616" y="587480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3874" y="3771903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30"/>
                  </a:moveTo>
                  <a:lnTo>
                    <a:pt x="80096" y="933430"/>
                  </a:lnTo>
                  <a:lnTo>
                    <a:pt x="74521" y="932882"/>
                  </a:lnTo>
                  <a:lnTo>
                    <a:pt x="33418" y="915841"/>
                  </a:lnTo>
                  <a:lnTo>
                    <a:pt x="8679" y="885694"/>
                  </a:lnTo>
                  <a:lnTo>
                    <a:pt x="0" y="853342"/>
                  </a:lnTo>
                  <a:lnTo>
                    <a:pt x="0" y="847715"/>
                  </a:lnTo>
                  <a:lnTo>
                    <a:pt x="0" y="80069"/>
                  </a:lnTo>
                  <a:lnTo>
                    <a:pt x="11320" y="42751"/>
                  </a:lnTo>
                  <a:lnTo>
                    <a:pt x="42778" y="1129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291"/>
                  </a:lnTo>
                  <a:lnTo>
                    <a:pt x="6503778" y="42751"/>
                  </a:lnTo>
                  <a:lnTo>
                    <a:pt x="6515099" y="80069"/>
                  </a:lnTo>
                  <a:lnTo>
                    <a:pt x="6515099" y="853342"/>
                  </a:lnTo>
                  <a:lnTo>
                    <a:pt x="6503778" y="890642"/>
                  </a:lnTo>
                  <a:lnTo>
                    <a:pt x="6472319" y="922101"/>
                  </a:lnTo>
                  <a:lnTo>
                    <a:pt x="6440577" y="932882"/>
                  </a:lnTo>
                  <a:lnTo>
                    <a:pt x="6435002" y="933430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3874" y="3771894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78"/>
                  </a:lnTo>
                  <a:lnTo>
                    <a:pt x="549" y="74497"/>
                  </a:lnTo>
                  <a:lnTo>
                    <a:pt x="1647" y="68981"/>
                  </a:lnTo>
                  <a:lnTo>
                    <a:pt x="2745" y="63456"/>
                  </a:lnTo>
                  <a:lnTo>
                    <a:pt x="4371" y="58089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63480" y="2744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67379" y="8660"/>
                  </a:lnTo>
                  <a:lnTo>
                    <a:pt x="6489990" y="25096"/>
                  </a:lnTo>
                  <a:lnTo>
                    <a:pt x="6493970" y="29076"/>
                  </a:lnTo>
                  <a:lnTo>
                    <a:pt x="6512353" y="63456"/>
                  </a:lnTo>
                  <a:lnTo>
                    <a:pt x="6513451" y="68981"/>
                  </a:lnTo>
                  <a:lnTo>
                    <a:pt x="6514550" y="74497"/>
                  </a:lnTo>
                  <a:lnTo>
                    <a:pt x="6515099" y="80078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14"/>
                  </a:lnTo>
                  <a:lnTo>
                    <a:pt x="6500650" y="895330"/>
                  </a:lnTo>
                  <a:lnTo>
                    <a:pt x="6497523" y="900010"/>
                  </a:lnTo>
                  <a:lnTo>
                    <a:pt x="6477000" y="918976"/>
                  </a:lnTo>
                  <a:lnTo>
                    <a:pt x="6472319" y="922111"/>
                  </a:lnTo>
                  <a:lnTo>
                    <a:pt x="6446097" y="931784"/>
                  </a:lnTo>
                  <a:lnTo>
                    <a:pt x="6440577" y="93289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0"/>
                  </a:lnTo>
                  <a:lnTo>
                    <a:pt x="74521" y="932891"/>
                  </a:lnTo>
                  <a:lnTo>
                    <a:pt x="69000" y="931784"/>
                  </a:lnTo>
                  <a:lnTo>
                    <a:pt x="63480" y="930687"/>
                  </a:lnTo>
                  <a:lnTo>
                    <a:pt x="29088" y="912297"/>
                  </a:lnTo>
                  <a:lnTo>
                    <a:pt x="14447" y="895322"/>
                  </a:lnTo>
                  <a:lnTo>
                    <a:pt x="11320" y="890643"/>
                  </a:lnTo>
                  <a:lnTo>
                    <a:pt x="8679" y="885703"/>
                  </a:lnTo>
                  <a:lnTo>
                    <a:pt x="6525" y="880504"/>
                  </a:lnTo>
                  <a:lnTo>
                    <a:pt x="4371" y="875304"/>
                  </a:lnTo>
                  <a:lnTo>
                    <a:pt x="2745" y="869946"/>
                  </a:lnTo>
                  <a:lnTo>
                    <a:pt x="1647" y="864430"/>
                  </a:lnTo>
                  <a:lnTo>
                    <a:pt x="549" y="85891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728862" y="1511300"/>
            <a:ext cx="2105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MILD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1650" y="2159000"/>
            <a:ext cx="405193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031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Basic</a:t>
            </a:r>
            <a:r>
              <a:rPr dirty="0" sz="1500" spc="-4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Mars</a:t>
            </a:r>
            <a:r>
              <a:rPr dirty="0" sz="1500" spc="-3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20" b="1">
                <a:solidFill>
                  <a:srgbClr val="1F2937"/>
                </a:solidFill>
                <a:latin typeface="Comic Sans MS"/>
                <a:cs typeface="Comic Sans MS"/>
              </a:rPr>
              <a:t>Base</a:t>
            </a:r>
            <a:endParaRPr sz="1500">
              <a:latin typeface="Comic Sans MS"/>
              <a:cs typeface="Comic Sans MS"/>
            </a:endParaRPr>
          </a:p>
          <a:p>
            <a:pPr marL="12700" marR="1021080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 Mars base with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2-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3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areas.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Add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camera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tour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to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show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your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base.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Use</a:t>
            </a:r>
            <a:r>
              <a:rPr dirty="0" sz="1350" spc="-3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skills</a:t>
            </a:r>
            <a:r>
              <a:rPr dirty="0" sz="1350" spc="-3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from</a:t>
            </a:r>
            <a:r>
              <a:rPr dirty="0" sz="1350" spc="-3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all</a:t>
            </a:r>
            <a:r>
              <a:rPr dirty="0" sz="1350" spc="-3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previous</a:t>
            </a:r>
            <a:r>
              <a:rPr dirty="0" sz="1350" spc="-3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lessons.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15318" y="3978275"/>
            <a:ext cx="453263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Mars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base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has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working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tour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shows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coding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skills!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90499" y="5419719"/>
            <a:ext cx="7181850" cy="4010025"/>
            <a:chOff x="190499" y="5419719"/>
            <a:chExt cx="7181850" cy="4010025"/>
          </a:xfrm>
        </p:grpSpPr>
        <p:sp>
          <p:nvSpPr>
            <p:cNvPr id="14" name="object 14" descr=""/>
            <p:cNvSpPr/>
            <p:nvPr/>
          </p:nvSpPr>
          <p:spPr>
            <a:xfrm>
              <a:off x="209549" y="5438769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7028054" y="3971924"/>
                  </a:moveTo>
                  <a:lnTo>
                    <a:pt x="115694" y="3971924"/>
                  </a:lnTo>
                  <a:lnTo>
                    <a:pt x="107642" y="3971124"/>
                  </a:lnTo>
                  <a:lnTo>
                    <a:pt x="68927" y="3959376"/>
                  </a:lnTo>
                  <a:lnTo>
                    <a:pt x="30518" y="3929899"/>
                  </a:lnTo>
                  <a:lnTo>
                    <a:pt x="6314" y="3887966"/>
                  </a:lnTo>
                  <a:lnTo>
                    <a:pt x="0" y="3856219"/>
                  </a:lnTo>
                  <a:lnTo>
                    <a:pt x="0" y="3848099"/>
                  </a:lnTo>
                  <a:lnTo>
                    <a:pt x="0" y="115685"/>
                  </a:lnTo>
                  <a:lnTo>
                    <a:pt x="12537" y="68907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2007"/>
                  </a:lnTo>
                  <a:lnTo>
                    <a:pt x="7137435" y="83929"/>
                  </a:lnTo>
                  <a:lnTo>
                    <a:pt x="7143749" y="115685"/>
                  </a:lnTo>
                  <a:lnTo>
                    <a:pt x="7143749" y="3856219"/>
                  </a:lnTo>
                  <a:lnTo>
                    <a:pt x="7131212" y="3902970"/>
                  </a:lnTo>
                  <a:lnTo>
                    <a:pt x="7101732" y="3941405"/>
                  </a:lnTo>
                  <a:lnTo>
                    <a:pt x="7059798" y="3965599"/>
                  </a:lnTo>
                  <a:lnTo>
                    <a:pt x="7036107" y="3971124"/>
                  </a:lnTo>
                  <a:lnTo>
                    <a:pt x="7028054" y="39719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9549" y="5438769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0" y="3848099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21"/>
                  </a:lnTo>
                  <a:lnTo>
                    <a:pt x="12537" y="68907"/>
                  </a:lnTo>
                  <a:lnTo>
                    <a:pt x="20868" y="55020"/>
                  </a:lnTo>
                  <a:lnTo>
                    <a:pt x="25385" y="48257"/>
                  </a:lnTo>
                  <a:lnTo>
                    <a:pt x="55031" y="20863"/>
                  </a:lnTo>
                  <a:lnTo>
                    <a:pt x="61791" y="16342"/>
                  </a:lnTo>
                  <a:lnTo>
                    <a:pt x="99667" y="2371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81"/>
                  </a:lnTo>
                  <a:lnTo>
                    <a:pt x="7052055" y="3962"/>
                  </a:lnTo>
                  <a:lnTo>
                    <a:pt x="7088716" y="20854"/>
                  </a:lnTo>
                  <a:lnTo>
                    <a:pt x="7118363" y="48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41370" y="99649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19"/>
                  </a:lnTo>
                  <a:lnTo>
                    <a:pt x="7142956" y="3864275"/>
                  </a:lnTo>
                  <a:lnTo>
                    <a:pt x="7131212" y="3902970"/>
                  </a:lnTo>
                  <a:lnTo>
                    <a:pt x="7107481" y="3935657"/>
                  </a:lnTo>
                  <a:lnTo>
                    <a:pt x="7074821" y="3959376"/>
                  </a:lnTo>
                  <a:lnTo>
                    <a:pt x="7067309" y="3962483"/>
                  </a:lnTo>
                  <a:lnTo>
                    <a:pt x="7059798" y="3965599"/>
                  </a:lnTo>
                  <a:lnTo>
                    <a:pt x="7052055" y="3967952"/>
                  </a:lnTo>
                  <a:lnTo>
                    <a:pt x="7044081" y="3969533"/>
                  </a:lnTo>
                  <a:lnTo>
                    <a:pt x="7036107" y="3971124"/>
                  </a:lnTo>
                  <a:lnTo>
                    <a:pt x="7028054" y="3971924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24"/>
                  </a:lnTo>
                  <a:lnTo>
                    <a:pt x="107642" y="3971124"/>
                  </a:lnTo>
                  <a:lnTo>
                    <a:pt x="99667" y="3969533"/>
                  </a:lnTo>
                  <a:lnTo>
                    <a:pt x="91693" y="3967952"/>
                  </a:lnTo>
                  <a:lnTo>
                    <a:pt x="83950" y="3965599"/>
                  </a:lnTo>
                  <a:lnTo>
                    <a:pt x="76439" y="3962483"/>
                  </a:lnTo>
                  <a:lnTo>
                    <a:pt x="68927" y="3959376"/>
                  </a:lnTo>
                  <a:lnTo>
                    <a:pt x="36267" y="3935657"/>
                  </a:lnTo>
                  <a:lnTo>
                    <a:pt x="12537" y="3902979"/>
                  </a:lnTo>
                  <a:lnTo>
                    <a:pt x="9425" y="3895473"/>
                  </a:lnTo>
                  <a:lnTo>
                    <a:pt x="6314" y="3887966"/>
                  </a:lnTo>
                  <a:lnTo>
                    <a:pt x="3965" y="3880218"/>
                  </a:lnTo>
                  <a:lnTo>
                    <a:pt x="2379" y="3872247"/>
                  </a:lnTo>
                  <a:lnTo>
                    <a:pt x="793" y="3864275"/>
                  </a:lnTo>
                  <a:lnTo>
                    <a:pt x="0" y="3856219"/>
                  </a:lnTo>
                  <a:lnTo>
                    <a:pt x="0" y="3848099"/>
                  </a:lnTo>
                  <a:close/>
                </a:path>
              </a:pathLst>
            </a:custGeom>
            <a:ln w="38099">
              <a:solidFill>
                <a:srgbClr val="F59D0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14349" y="5743569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31"/>
                  </a:lnTo>
                  <a:lnTo>
                    <a:pt x="9643" y="547045"/>
                  </a:lnTo>
                  <a:lnTo>
                    <a:pt x="0" y="51107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1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76"/>
                  </a:lnTo>
                  <a:lnTo>
                    <a:pt x="6521571" y="552533"/>
                  </a:lnTo>
                  <a:lnTo>
                    <a:pt x="6486616" y="587480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3874" y="8162918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50"/>
                  </a:lnTo>
                  <a:lnTo>
                    <a:pt x="8679" y="885713"/>
                  </a:lnTo>
                  <a:lnTo>
                    <a:pt x="0" y="85334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51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01"/>
                  </a:lnTo>
                  <a:lnTo>
                    <a:pt x="6503778" y="42751"/>
                  </a:lnTo>
                  <a:lnTo>
                    <a:pt x="6515099" y="80097"/>
                  </a:lnTo>
                  <a:lnTo>
                    <a:pt x="6515099" y="853342"/>
                  </a:lnTo>
                  <a:lnTo>
                    <a:pt x="6503778" y="890652"/>
                  </a:lnTo>
                  <a:lnTo>
                    <a:pt x="6472319" y="922111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23874" y="8162918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8991"/>
                  </a:lnTo>
                  <a:lnTo>
                    <a:pt x="2745" y="63466"/>
                  </a:lnTo>
                  <a:lnTo>
                    <a:pt x="4371" y="58098"/>
                  </a:lnTo>
                  <a:lnTo>
                    <a:pt x="6525" y="52898"/>
                  </a:lnTo>
                  <a:lnTo>
                    <a:pt x="8679" y="47689"/>
                  </a:lnTo>
                  <a:lnTo>
                    <a:pt x="11320" y="42751"/>
                  </a:lnTo>
                  <a:lnTo>
                    <a:pt x="14447" y="38072"/>
                  </a:lnTo>
                  <a:lnTo>
                    <a:pt x="17574" y="33393"/>
                  </a:lnTo>
                  <a:lnTo>
                    <a:pt x="21128" y="2906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63480" y="2734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34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68"/>
                  </a:lnTo>
                  <a:lnTo>
                    <a:pt x="6497524" y="33393"/>
                  </a:lnTo>
                  <a:lnTo>
                    <a:pt x="6500651" y="38072"/>
                  </a:lnTo>
                  <a:lnTo>
                    <a:pt x="6503778" y="42751"/>
                  </a:lnTo>
                  <a:lnTo>
                    <a:pt x="6506419" y="47689"/>
                  </a:lnTo>
                  <a:lnTo>
                    <a:pt x="6508573" y="52898"/>
                  </a:lnTo>
                  <a:lnTo>
                    <a:pt x="6510727" y="58098"/>
                  </a:lnTo>
                  <a:lnTo>
                    <a:pt x="6512353" y="63466"/>
                  </a:lnTo>
                  <a:lnTo>
                    <a:pt x="6513451" y="68981"/>
                  </a:lnTo>
                  <a:lnTo>
                    <a:pt x="6514550" y="74515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42"/>
                  </a:lnTo>
                  <a:lnTo>
                    <a:pt x="6514550" y="858914"/>
                  </a:lnTo>
                  <a:lnTo>
                    <a:pt x="6500650" y="895330"/>
                  </a:lnTo>
                  <a:lnTo>
                    <a:pt x="6497523" y="900019"/>
                  </a:lnTo>
                  <a:lnTo>
                    <a:pt x="6467379" y="924752"/>
                  </a:lnTo>
                  <a:lnTo>
                    <a:pt x="6446097" y="931784"/>
                  </a:lnTo>
                  <a:lnTo>
                    <a:pt x="6440577" y="93289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0"/>
                  </a:lnTo>
                  <a:lnTo>
                    <a:pt x="74521" y="932891"/>
                  </a:lnTo>
                  <a:lnTo>
                    <a:pt x="69000" y="931784"/>
                  </a:lnTo>
                  <a:lnTo>
                    <a:pt x="63480" y="930687"/>
                  </a:lnTo>
                  <a:lnTo>
                    <a:pt x="29088" y="912307"/>
                  </a:lnTo>
                  <a:lnTo>
                    <a:pt x="14447" y="895330"/>
                  </a:lnTo>
                  <a:lnTo>
                    <a:pt x="11320" y="890652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14"/>
                  </a:lnTo>
                  <a:lnTo>
                    <a:pt x="0" y="85334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535386" y="5892799"/>
            <a:ext cx="2492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MEDIUM</a:t>
            </a:r>
            <a:r>
              <a:rPr dirty="0" sz="1800" spc="-8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1650" y="6540500"/>
            <a:ext cx="4356100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1551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Mars</a:t>
            </a:r>
            <a:r>
              <a:rPr dirty="0" sz="1500" spc="-5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Research</a:t>
            </a:r>
            <a:r>
              <a:rPr dirty="0" sz="1500" spc="-5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Station</a:t>
            </a:r>
            <a:endParaRPr sz="1500">
              <a:latin typeface="Comic Sans MS"/>
              <a:cs typeface="Comic Sans MS"/>
            </a:endParaRPr>
          </a:p>
          <a:p>
            <a:pPr marL="12700" marR="278765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4-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5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different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areas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(lab,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living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area,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garage).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Add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multiple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camera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tours.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Include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gravity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controls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and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interactive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equipment.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641524" y="8369300"/>
            <a:ext cx="427990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research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station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has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many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working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areas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features!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0499" y="180969"/>
            <a:ext cx="7181850" cy="4000500"/>
            <a:chOff x="190499" y="180969"/>
            <a:chExt cx="7181850" cy="4000500"/>
          </a:xfrm>
        </p:grpSpPr>
        <p:sp>
          <p:nvSpPr>
            <p:cNvPr id="3" name="object 3" descr=""/>
            <p:cNvSpPr/>
            <p:nvPr/>
          </p:nvSpPr>
          <p:spPr>
            <a:xfrm>
              <a:off x="209549" y="200019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9"/>
                  </a:moveTo>
                  <a:lnTo>
                    <a:pt x="115694" y="3962399"/>
                  </a:lnTo>
                  <a:lnTo>
                    <a:pt x="107642" y="3961599"/>
                  </a:lnTo>
                  <a:lnTo>
                    <a:pt x="68927" y="3949841"/>
                  </a:lnTo>
                  <a:lnTo>
                    <a:pt x="30518" y="3920374"/>
                  </a:lnTo>
                  <a:lnTo>
                    <a:pt x="6314" y="3878441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95"/>
                  </a:lnTo>
                  <a:lnTo>
                    <a:pt x="12537" y="68917"/>
                  </a:lnTo>
                  <a:lnTo>
                    <a:pt x="42016" y="30500"/>
                  </a:lnTo>
                  <a:lnTo>
                    <a:pt x="83950" y="629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1997"/>
                  </a:lnTo>
                  <a:lnTo>
                    <a:pt x="7137435" y="83939"/>
                  </a:lnTo>
                  <a:lnTo>
                    <a:pt x="7143749" y="115695"/>
                  </a:lnTo>
                  <a:lnTo>
                    <a:pt x="7143749" y="3846704"/>
                  </a:lnTo>
                  <a:lnTo>
                    <a:pt x="7131212" y="3893436"/>
                  </a:lnTo>
                  <a:lnTo>
                    <a:pt x="7101732" y="3931871"/>
                  </a:lnTo>
                  <a:lnTo>
                    <a:pt x="7059798" y="3956056"/>
                  </a:lnTo>
                  <a:lnTo>
                    <a:pt x="7036107" y="3961599"/>
                  </a:lnTo>
                  <a:lnTo>
                    <a:pt x="7028054" y="39623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9549" y="200019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95"/>
                  </a:lnTo>
                  <a:lnTo>
                    <a:pt x="793" y="107640"/>
                  </a:lnTo>
                  <a:lnTo>
                    <a:pt x="2379" y="99659"/>
                  </a:lnTo>
                  <a:lnTo>
                    <a:pt x="3965" y="91687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17"/>
                  </a:lnTo>
                  <a:lnTo>
                    <a:pt x="36267" y="36257"/>
                  </a:lnTo>
                  <a:lnTo>
                    <a:pt x="42016" y="30500"/>
                  </a:lnTo>
                  <a:lnTo>
                    <a:pt x="48271" y="25366"/>
                  </a:lnTo>
                  <a:lnTo>
                    <a:pt x="55031" y="20854"/>
                  </a:lnTo>
                  <a:lnTo>
                    <a:pt x="61791" y="16342"/>
                  </a:lnTo>
                  <a:lnTo>
                    <a:pt x="68927" y="12529"/>
                  </a:lnTo>
                  <a:lnTo>
                    <a:pt x="76439" y="9413"/>
                  </a:lnTo>
                  <a:lnTo>
                    <a:pt x="83950" y="6296"/>
                  </a:lnTo>
                  <a:lnTo>
                    <a:pt x="91693" y="3952"/>
                  </a:lnTo>
                  <a:lnTo>
                    <a:pt x="99667" y="238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52"/>
                  </a:lnTo>
                  <a:lnTo>
                    <a:pt x="7059798" y="6296"/>
                  </a:lnTo>
                  <a:lnTo>
                    <a:pt x="7067309" y="9413"/>
                  </a:lnTo>
                  <a:lnTo>
                    <a:pt x="7074821" y="12529"/>
                  </a:lnTo>
                  <a:lnTo>
                    <a:pt x="7107481" y="36257"/>
                  </a:lnTo>
                  <a:lnTo>
                    <a:pt x="7113230" y="41997"/>
                  </a:lnTo>
                  <a:lnTo>
                    <a:pt x="7118363" y="48247"/>
                  </a:lnTo>
                  <a:lnTo>
                    <a:pt x="7122880" y="55010"/>
                  </a:lnTo>
                  <a:lnTo>
                    <a:pt x="7127398" y="61773"/>
                  </a:lnTo>
                  <a:lnTo>
                    <a:pt x="7131212" y="6891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87"/>
                  </a:lnTo>
                  <a:lnTo>
                    <a:pt x="7141370" y="99659"/>
                  </a:lnTo>
                  <a:lnTo>
                    <a:pt x="7142956" y="107640"/>
                  </a:lnTo>
                  <a:lnTo>
                    <a:pt x="7143749" y="11569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41"/>
                  </a:lnTo>
                  <a:lnTo>
                    <a:pt x="7131212" y="3893436"/>
                  </a:lnTo>
                  <a:lnTo>
                    <a:pt x="7107481" y="3926122"/>
                  </a:lnTo>
                  <a:lnTo>
                    <a:pt x="7101732" y="3931871"/>
                  </a:lnTo>
                  <a:lnTo>
                    <a:pt x="7095477" y="3937006"/>
                  </a:lnTo>
                  <a:lnTo>
                    <a:pt x="7088717" y="3941507"/>
                  </a:lnTo>
                  <a:lnTo>
                    <a:pt x="7081957" y="3946029"/>
                  </a:lnTo>
                  <a:lnTo>
                    <a:pt x="7074821" y="3949841"/>
                  </a:lnTo>
                  <a:lnTo>
                    <a:pt x="7067309" y="3952948"/>
                  </a:lnTo>
                  <a:lnTo>
                    <a:pt x="7059798" y="3956056"/>
                  </a:lnTo>
                  <a:lnTo>
                    <a:pt x="7052055" y="3958418"/>
                  </a:lnTo>
                  <a:lnTo>
                    <a:pt x="7044081" y="3959999"/>
                  </a:lnTo>
                  <a:lnTo>
                    <a:pt x="7036107" y="3961599"/>
                  </a:lnTo>
                  <a:lnTo>
                    <a:pt x="7028054" y="3962399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115694" y="3962399"/>
                  </a:lnTo>
                  <a:lnTo>
                    <a:pt x="107642" y="3961599"/>
                  </a:lnTo>
                  <a:lnTo>
                    <a:pt x="99667" y="3959999"/>
                  </a:lnTo>
                  <a:lnTo>
                    <a:pt x="91693" y="3958418"/>
                  </a:lnTo>
                  <a:lnTo>
                    <a:pt x="83950" y="3956056"/>
                  </a:lnTo>
                  <a:lnTo>
                    <a:pt x="76439" y="3952948"/>
                  </a:lnTo>
                  <a:lnTo>
                    <a:pt x="68927" y="3949841"/>
                  </a:lnTo>
                  <a:lnTo>
                    <a:pt x="61791" y="3946029"/>
                  </a:lnTo>
                  <a:lnTo>
                    <a:pt x="55031" y="3941507"/>
                  </a:lnTo>
                  <a:lnTo>
                    <a:pt x="48271" y="3937006"/>
                  </a:lnTo>
                  <a:lnTo>
                    <a:pt x="42016" y="3931871"/>
                  </a:lnTo>
                  <a:lnTo>
                    <a:pt x="36267" y="3926122"/>
                  </a:lnTo>
                  <a:lnTo>
                    <a:pt x="30518" y="3920374"/>
                  </a:lnTo>
                  <a:lnTo>
                    <a:pt x="9425" y="3885939"/>
                  </a:lnTo>
                  <a:lnTo>
                    <a:pt x="2379" y="3862703"/>
                  </a:lnTo>
                  <a:lnTo>
                    <a:pt x="793" y="3854741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EF44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4349" y="504819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55"/>
                  </a:moveTo>
                  <a:lnTo>
                    <a:pt x="88995" y="600055"/>
                  </a:lnTo>
                  <a:lnTo>
                    <a:pt x="82801" y="599442"/>
                  </a:lnTo>
                  <a:lnTo>
                    <a:pt x="37131" y="580522"/>
                  </a:lnTo>
                  <a:lnTo>
                    <a:pt x="9643" y="547045"/>
                  </a:lnTo>
                  <a:lnTo>
                    <a:pt x="0" y="51107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04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76"/>
                  </a:lnTo>
                  <a:lnTo>
                    <a:pt x="6521571" y="552533"/>
                  </a:lnTo>
                  <a:lnTo>
                    <a:pt x="6486616" y="587480"/>
                  </a:lnTo>
                  <a:lnTo>
                    <a:pt x="6451346" y="599442"/>
                  </a:lnTo>
                  <a:lnTo>
                    <a:pt x="6445153" y="600055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3874" y="2914643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891"/>
                  </a:lnTo>
                  <a:lnTo>
                    <a:pt x="33418" y="915869"/>
                  </a:lnTo>
                  <a:lnTo>
                    <a:pt x="8679" y="885694"/>
                  </a:lnTo>
                  <a:lnTo>
                    <a:pt x="0" y="853361"/>
                  </a:lnTo>
                  <a:lnTo>
                    <a:pt x="0" y="847724"/>
                  </a:lnTo>
                  <a:lnTo>
                    <a:pt x="0" y="80088"/>
                  </a:lnTo>
                  <a:lnTo>
                    <a:pt x="11320" y="42769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69"/>
                  </a:lnTo>
                  <a:lnTo>
                    <a:pt x="6515099" y="80088"/>
                  </a:lnTo>
                  <a:lnTo>
                    <a:pt x="6515099" y="853361"/>
                  </a:lnTo>
                  <a:lnTo>
                    <a:pt x="6503778" y="890661"/>
                  </a:lnTo>
                  <a:lnTo>
                    <a:pt x="6472319" y="922119"/>
                  </a:lnTo>
                  <a:lnTo>
                    <a:pt x="6440577" y="932891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3874" y="2914643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88"/>
                  </a:lnTo>
                  <a:lnTo>
                    <a:pt x="549" y="74507"/>
                  </a:lnTo>
                  <a:lnTo>
                    <a:pt x="1647" y="69000"/>
                  </a:lnTo>
                  <a:lnTo>
                    <a:pt x="2745" y="63475"/>
                  </a:lnTo>
                  <a:lnTo>
                    <a:pt x="4371" y="58098"/>
                  </a:lnTo>
                  <a:lnTo>
                    <a:pt x="6525" y="52908"/>
                  </a:lnTo>
                  <a:lnTo>
                    <a:pt x="8679" y="47718"/>
                  </a:lnTo>
                  <a:lnTo>
                    <a:pt x="11320" y="42769"/>
                  </a:lnTo>
                  <a:lnTo>
                    <a:pt x="14447" y="38080"/>
                  </a:lnTo>
                  <a:lnTo>
                    <a:pt x="17574" y="33411"/>
                  </a:lnTo>
                  <a:lnTo>
                    <a:pt x="21128" y="29076"/>
                  </a:lnTo>
                  <a:lnTo>
                    <a:pt x="25108" y="25096"/>
                  </a:lnTo>
                  <a:lnTo>
                    <a:pt x="29088" y="21095"/>
                  </a:lnTo>
                  <a:lnTo>
                    <a:pt x="63480" y="2734"/>
                  </a:lnTo>
                  <a:lnTo>
                    <a:pt x="69000" y="1637"/>
                  </a:lnTo>
                  <a:lnTo>
                    <a:pt x="74521" y="53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39"/>
                  </a:lnTo>
                  <a:lnTo>
                    <a:pt x="6446097" y="1637"/>
                  </a:lnTo>
                  <a:lnTo>
                    <a:pt x="6451618" y="2734"/>
                  </a:lnTo>
                  <a:lnTo>
                    <a:pt x="6486009" y="21095"/>
                  </a:lnTo>
                  <a:lnTo>
                    <a:pt x="6489990" y="25096"/>
                  </a:lnTo>
                  <a:lnTo>
                    <a:pt x="6493970" y="29076"/>
                  </a:lnTo>
                  <a:lnTo>
                    <a:pt x="6512353" y="63475"/>
                  </a:lnTo>
                  <a:lnTo>
                    <a:pt x="6513451" y="69000"/>
                  </a:lnTo>
                  <a:lnTo>
                    <a:pt x="6514550" y="74507"/>
                  </a:lnTo>
                  <a:lnTo>
                    <a:pt x="6515099" y="80088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61"/>
                  </a:lnTo>
                  <a:lnTo>
                    <a:pt x="6514550" y="858924"/>
                  </a:lnTo>
                  <a:lnTo>
                    <a:pt x="6500650" y="895349"/>
                  </a:lnTo>
                  <a:lnTo>
                    <a:pt x="6477000" y="918976"/>
                  </a:lnTo>
                  <a:lnTo>
                    <a:pt x="6472319" y="922119"/>
                  </a:lnTo>
                  <a:lnTo>
                    <a:pt x="6467379" y="924762"/>
                  </a:lnTo>
                  <a:lnTo>
                    <a:pt x="6462178" y="926901"/>
                  </a:lnTo>
                  <a:lnTo>
                    <a:pt x="6456978" y="929059"/>
                  </a:lnTo>
                  <a:lnTo>
                    <a:pt x="6451618" y="930696"/>
                  </a:lnTo>
                  <a:lnTo>
                    <a:pt x="6446097" y="931794"/>
                  </a:lnTo>
                  <a:lnTo>
                    <a:pt x="6440577" y="932891"/>
                  </a:lnTo>
                  <a:lnTo>
                    <a:pt x="6435002" y="93344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9"/>
                  </a:lnTo>
                  <a:lnTo>
                    <a:pt x="74521" y="932891"/>
                  </a:lnTo>
                  <a:lnTo>
                    <a:pt x="69000" y="931794"/>
                  </a:lnTo>
                  <a:lnTo>
                    <a:pt x="63480" y="930696"/>
                  </a:lnTo>
                  <a:lnTo>
                    <a:pt x="58119" y="929059"/>
                  </a:lnTo>
                  <a:lnTo>
                    <a:pt x="52919" y="926901"/>
                  </a:lnTo>
                  <a:lnTo>
                    <a:pt x="47719" y="924762"/>
                  </a:lnTo>
                  <a:lnTo>
                    <a:pt x="42778" y="922119"/>
                  </a:lnTo>
                  <a:lnTo>
                    <a:pt x="38098" y="918976"/>
                  </a:lnTo>
                  <a:lnTo>
                    <a:pt x="33418" y="915869"/>
                  </a:lnTo>
                  <a:lnTo>
                    <a:pt x="29088" y="912316"/>
                  </a:lnTo>
                  <a:lnTo>
                    <a:pt x="25108" y="908335"/>
                  </a:lnTo>
                  <a:lnTo>
                    <a:pt x="21128" y="904353"/>
                  </a:lnTo>
                  <a:lnTo>
                    <a:pt x="17574" y="900019"/>
                  </a:lnTo>
                  <a:lnTo>
                    <a:pt x="14447" y="895330"/>
                  </a:lnTo>
                  <a:lnTo>
                    <a:pt x="11320" y="890643"/>
                  </a:lnTo>
                  <a:lnTo>
                    <a:pt x="8679" y="885694"/>
                  </a:lnTo>
                  <a:lnTo>
                    <a:pt x="6525" y="880504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30"/>
                  </a:lnTo>
                  <a:lnTo>
                    <a:pt x="549" y="858924"/>
                  </a:lnTo>
                  <a:lnTo>
                    <a:pt x="0" y="853361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779166" y="654050"/>
            <a:ext cx="200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HOT</a:t>
            </a:r>
            <a:r>
              <a:rPr dirty="0" sz="180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1650" y="1301750"/>
            <a:ext cx="430339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822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Complete</a:t>
            </a:r>
            <a:r>
              <a:rPr dirty="0" sz="1500" spc="-2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Mars</a:t>
            </a:r>
            <a:r>
              <a:rPr dirty="0" sz="1500" spc="-2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Colony</a:t>
            </a:r>
            <a:endParaRPr sz="1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huge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Mars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colony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with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6+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areas.</a:t>
            </a:r>
            <a:endParaRPr sz="1350">
              <a:latin typeface="Comic Sans MS"/>
              <a:cs typeface="Comic Sans MS"/>
            </a:endParaRPr>
          </a:p>
          <a:p>
            <a:pPr marL="12700" marR="67945">
              <a:lnSpc>
                <a:spcPct val="134300"/>
              </a:lnSpc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Add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life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support,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power,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and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communication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systems.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Create</a:t>
            </a:r>
            <a:r>
              <a:rPr dirty="0" sz="1350" spc="-3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mission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scenarios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and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emergencies.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57436" y="3121025"/>
            <a:ext cx="444817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Mars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colony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looks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professional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has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amazing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features!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0499" y="180974"/>
            <a:ext cx="7181850" cy="4000500"/>
            <a:chOff x="190499" y="180974"/>
            <a:chExt cx="7181850" cy="4000500"/>
          </a:xfrm>
        </p:grpSpPr>
        <p:sp>
          <p:nvSpPr>
            <p:cNvPr id="3" name="object 3" descr=""/>
            <p:cNvSpPr/>
            <p:nvPr/>
          </p:nvSpPr>
          <p:spPr>
            <a:xfrm>
              <a:off x="209549" y="200024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8"/>
                  </a:moveTo>
                  <a:lnTo>
                    <a:pt x="115694" y="3962398"/>
                  </a:lnTo>
                  <a:lnTo>
                    <a:pt x="107642" y="3961605"/>
                  </a:lnTo>
                  <a:lnTo>
                    <a:pt x="68927" y="3949859"/>
                  </a:lnTo>
                  <a:lnTo>
                    <a:pt x="30518" y="3920381"/>
                  </a:lnTo>
                  <a:lnTo>
                    <a:pt x="6314" y="3878447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94"/>
                  </a:lnTo>
                  <a:lnTo>
                    <a:pt x="12537" y="68926"/>
                  </a:lnTo>
                  <a:lnTo>
                    <a:pt x="42016" y="30516"/>
                  </a:lnTo>
                  <a:lnTo>
                    <a:pt x="83950" y="6314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36"/>
                  </a:lnTo>
                  <a:lnTo>
                    <a:pt x="7113230" y="42014"/>
                  </a:lnTo>
                  <a:lnTo>
                    <a:pt x="7137435" y="83948"/>
                  </a:lnTo>
                  <a:lnTo>
                    <a:pt x="7143749" y="115694"/>
                  </a:lnTo>
                  <a:lnTo>
                    <a:pt x="7143749" y="3846704"/>
                  </a:lnTo>
                  <a:lnTo>
                    <a:pt x="7131212" y="3893470"/>
                  </a:lnTo>
                  <a:lnTo>
                    <a:pt x="7101732" y="3931879"/>
                  </a:lnTo>
                  <a:lnTo>
                    <a:pt x="7059798" y="3956082"/>
                  </a:lnTo>
                  <a:lnTo>
                    <a:pt x="7036107" y="3961605"/>
                  </a:lnTo>
                  <a:lnTo>
                    <a:pt x="7028054" y="3962398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9549" y="200024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94"/>
                  </a:lnTo>
                  <a:lnTo>
                    <a:pt x="793" y="107641"/>
                  </a:lnTo>
                  <a:lnTo>
                    <a:pt x="2379" y="99667"/>
                  </a:lnTo>
                  <a:lnTo>
                    <a:pt x="3965" y="91692"/>
                  </a:lnTo>
                  <a:lnTo>
                    <a:pt x="6314" y="83948"/>
                  </a:lnTo>
                  <a:lnTo>
                    <a:pt x="25385" y="48269"/>
                  </a:lnTo>
                  <a:lnTo>
                    <a:pt x="36267" y="36266"/>
                  </a:lnTo>
                  <a:lnTo>
                    <a:pt x="42016" y="30516"/>
                  </a:lnTo>
                  <a:lnTo>
                    <a:pt x="48271" y="25384"/>
                  </a:lnTo>
                  <a:lnTo>
                    <a:pt x="55031" y="20868"/>
                  </a:lnTo>
                  <a:lnTo>
                    <a:pt x="61791" y="16351"/>
                  </a:lnTo>
                  <a:lnTo>
                    <a:pt x="99667" y="2378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2"/>
                  </a:lnTo>
                  <a:lnTo>
                    <a:pt x="7074821" y="12536"/>
                  </a:lnTo>
                  <a:lnTo>
                    <a:pt x="7088716" y="20867"/>
                  </a:lnTo>
                  <a:lnTo>
                    <a:pt x="7095477" y="25384"/>
                  </a:lnTo>
                  <a:lnTo>
                    <a:pt x="7101732" y="30516"/>
                  </a:lnTo>
                  <a:lnTo>
                    <a:pt x="7107481" y="36266"/>
                  </a:lnTo>
                  <a:lnTo>
                    <a:pt x="7113230" y="42014"/>
                  </a:lnTo>
                  <a:lnTo>
                    <a:pt x="7134323" y="76437"/>
                  </a:lnTo>
                  <a:lnTo>
                    <a:pt x="7143749" y="115694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56"/>
                  </a:lnTo>
                  <a:lnTo>
                    <a:pt x="7141370" y="3862730"/>
                  </a:lnTo>
                  <a:lnTo>
                    <a:pt x="7139784" y="3870705"/>
                  </a:lnTo>
                  <a:lnTo>
                    <a:pt x="7137435" y="3878447"/>
                  </a:lnTo>
                  <a:lnTo>
                    <a:pt x="7134323" y="3885958"/>
                  </a:lnTo>
                  <a:lnTo>
                    <a:pt x="7131212" y="3893470"/>
                  </a:lnTo>
                  <a:lnTo>
                    <a:pt x="7127398" y="3900605"/>
                  </a:lnTo>
                  <a:lnTo>
                    <a:pt x="7122880" y="3907365"/>
                  </a:lnTo>
                  <a:lnTo>
                    <a:pt x="7118363" y="3914125"/>
                  </a:lnTo>
                  <a:lnTo>
                    <a:pt x="7088717" y="3941528"/>
                  </a:lnTo>
                  <a:lnTo>
                    <a:pt x="7052055" y="3958431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82"/>
                  </a:lnTo>
                  <a:lnTo>
                    <a:pt x="48271" y="3937012"/>
                  </a:lnTo>
                  <a:lnTo>
                    <a:pt x="20868" y="3907365"/>
                  </a:lnTo>
                  <a:lnTo>
                    <a:pt x="9425" y="3885958"/>
                  </a:lnTo>
                  <a:lnTo>
                    <a:pt x="6314" y="3878447"/>
                  </a:lnTo>
                  <a:lnTo>
                    <a:pt x="3965" y="3870705"/>
                  </a:lnTo>
                  <a:lnTo>
                    <a:pt x="2379" y="3862730"/>
                  </a:lnTo>
                  <a:lnTo>
                    <a:pt x="793" y="3854756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F59D0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4349" y="504824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4"/>
                  </a:lnTo>
                  <a:lnTo>
                    <a:pt x="37131" y="580545"/>
                  </a:lnTo>
                  <a:lnTo>
                    <a:pt x="9643" y="547051"/>
                  </a:lnTo>
                  <a:lnTo>
                    <a:pt x="0" y="511079"/>
                  </a:lnTo>
                  <a:lnTo>
                    <a:pt x="0" y="504824"/>
                  </a:lnTo>
                  <a:lnTo>
                    <a:pt x="0" y="88995"/>
                  </a:lnTo>
                  <a:lnTo>
                    <a:pt x="12577" y="47530"/>
                  </a:lnTo>
                  <a:lnTo>
                    <a:pt x="47532" y="12575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5"/>
                  </a:lnTo>
                  <a:lnTo>
                    <a:pt x="6521571" y="47530"/>
                  </a:lnTo>
                  <a:lnTo>
                    <a:pt x="6534148" y="88995"/>
                  </a:lnTo>
                  <a:lnTo>
                    <a:pt x="6534148" y="511079"/>
                  </a:lnTo>
                  <a:lnTo>
                    <a:pt x="6521571" y="552540"/>
                  </a:lnTo>
                  <a:lnTo>
                    <a:pt x="6486616" y="587494"/>
                  </a:lnTo>
                  <a:lnTo>
                    <a:pt x="6451346" y="599464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3874" y="2914649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901"/>
                  </a:lnTo>
                  <a:lnTo>
                    <a:pt x="33418" y="915873"/>
                  </a:lnTo>
                  <a:lnTo>
                    <a:pt x="8679" y="885729"/>
                  </a:lnTo>
                  <a:lnTo>
                    <a:pt x="0" y="853353"/>
                  </a:lnTo>
                  <a:lnTo>
                    <a:pt x="0" y="847724"/>
                  </a:lnTo>
                  <a:lnTo>
                    <a:pt x="0" y="80096"/>
                  </a:lnTo>
                  <a:lnTo>
                    <a:pt x="11320" y="42775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9"/>
                  </a:lnTo>
                  <a:lnTo>
                    <a:pt x="6503778" y="42775"/>
                  </a:lnTo>
                  <a:lnTo>
                    <a:pt x="6515099" y="80096"/>
                  </a:lnTo>
                  <a:lnTo>
                    <a:pt x="6515099" y="853353"/>
                  </a:lnTo>
                  <a:lnTo>
                    <a:pt x="6503778" y="890670"/>
                  </a:lnTo>
                  <a:lnTo>
                    <a:pt x="6472319" y="922128"/>
                  </a:lnTo>
                  <a:lnTo>
                    <a:pt x="6440577" y="932901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3874" y="2914649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78"/>
                  </a:lnTo>
                  <a:lnTo>
                    <a:pt x="4371" y="58118"/>
                  </a:lnTo>
                  <a:lnTo>
                    <a:pt x="6525" y="52917"/>
                  </a:lnTo>
                  <a:lnTo>
                    <a:pt x="8679" y="47716"/>
                  </a:lnTo>
                  <a:lnTo>
                    <a:pt x="11320" y="42775"/>
                  </a:lnTo>
                  <a:lnTo>
                    <a:pt x="14447" y="38095"/>
                  </a:lnTo>
                  <a:lnTo>
                    <a:pt x="17574" y="33415"/>
                  </a:lnTo>
                  <a:lnTo>
                    <a:pt x="21128" y="29086"/>
                  </a:lnTo>
                  <a:lnTo>
                    <a:pt x="25108" y="25107"/>
                  </a:lnTo>
                  <a:lnTo>
                    <a:pt x="29088" y="21127"/>
                  </a:lnTo>
                  <a:lnTo>
                    <a:pt x="33418" y="17573"/>
                  </a:lnTo>
                  <a:lnTo>
                    <a:pt x="38098" y="14446"/>
                  </a:lnTo>
                  <a:lnTo>
                    <a:pt x="42778" y="11319"/>
                  </a:lnTo>
                  <a:lnTo>
                    <a:pt x="47719" y="8678"/>
                  </a:lnTo>
                  <a:lnTo>
                    <a:pt x="52919" y="6525"/>
                  </a:lnTo>
                  <a:lnTo>
                    <a:pt x="58119" y="4370"/>
                  </a:lnTo>
                  <a:lnTo>
                    <a:pt x="63480" y="2745"/>
                  </a:lnTo>
                  <a:lnTo>
                    <a:pt x="69000" y="1647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7"/>
                  </a:lnTo>
                  <a:lnTo>
                    <a:pt x="6451618" y="2745"/>
                  </a:lnTo>
                  <a:lnTo>
                    <a:pt x="6456978" y="4370"/>
                  </a:lnTo>
                  <a:lnTo>
                    <a:pt x="6462178" y="6525"/>
                  </a:lnTo>
                  <a:lnTo>
                    <a:pt x="6467379" y="8678"/>
                  </a:lnTo>
                  <a:lnTo>
                    <a:pt x="6472319" y="11319"/>
                  </a:lnTo>
                  <a:lnTo>
                    <a:pt x="6476999" y="14446"/>
                  </a:lnTo>
                  <a:lnTo>
                    <a:pt x="6481680" y="17573"/>
                  </a:lnTo>
                  <a:lnTo>
                    <a:pt x="6486009" y="21127"/>
                  </a:lnTo>
                  <a:lnTo>
                    <a:pt x="6489990" y="25107"/>
                  </a:lnTo>
                  <a:lnTo>
                    <a:pt x="6493970" y="29086"/>
                  </a:lnTo>
                  <a:lnTo>
                    <a:pt x="6497524" y="33415"/>
                  </a:lnTo>
                  <a:lnTo>
                    <a:pt x="6500651" y="38095"/>
                  </a:lnTo>
                  <a:lnTo>
                    <a:pt x="6503778" y="42775"/>
                  </a:lnTo>
                  <a:lnTo>
                    <a:pt x="6513451" y="69000"/>
                  </a:lnTo>
                  <a:lnTo>
                    <a:pt x="6514550" y="74521"/>
                  </a:lnTo>
                  <a:lnTo>
                    <a:pt x="6515099" y="80096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3"/>
                  </a:lnTo>
                  <a:lnTo>
                    <a:pt x="6514550" y="858927"/>
                  </a:lnTo>
                  <a:lnTo>
                    <a:pt x="6513451" y="864447"/>
                  </a:lnTo>
                  <a:lnTo>
                    <a:pt x="6512353" y="869968"/>
                  </a:lnTo>
                  <a:lnTo>
                    <a:pt x="6500650" y="895349"/>
                  </a:lnTo>
                  <a:lnTo>
                    <a:pt x="6497523" y="900029"/>
                  </a:lnTo>
                  <a:lnTo>
                    <a:pt x="6467379" y="924769"/>
                  </a:lnTo>
                  <a:lnTo>
                    <a:pt x="6435002" y="93344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9"/>
                  </a:lnTo>
                  <a:lnTo>
                    <a:pt x="74521" y="932901"/>
                  </a:lnTo>
                  <a:lnTo>
                    <a:pt x="38098" y="919000"/>
                  </a:lnTo>
                  <a:lnTo>
                    <a:pt x="33418" y="915873"/>
                  </a:lnTo>
                  <a:lnTo>
                    <a:pt x="8679" y="885729"/>
                  </a:lnTo>
                  <a:lnTo>
                    <a:pt x="6525" y="880528"/>
                  </a:lnTo>
                  <a:lnTo>
                    <a:pt x="4371" y="875329"/>
                  </a:lnTo>
                  <a:lnTo>
                    <a:pt x="2745" y="869968"/>
                  </a:lnTo>
                  <a:lnTo>
                    <a:pt x="1647" y="864447"/>
                  </a:lnTo>
                  <a:lnTo>
                    <a:pt x="549" y="858927"/>
                  </a:lnTo>
                  <a:lnTo>
                    <a:pt x="0" y="853353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535386" y="654050"/>
            <a:ext cx="2492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MEDIUM</a:t>
            </a:r>
            <a:r>
              <a:rPr dirty="0" sz="1800" spc="-8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1650" y="1301750"/>
            <a:ext cx="429704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001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Solar</a:t>
            </a:r>
            <a:r>
              <a:rPr dirty="0" sz="1500" spc="-4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System</a:t>
            </a:r>
            <a:endParaRPr sz="1500">
              <a:latin typeface="Comic Sans MS"/>
              <a:cs typeface="Comic Sans MS"/>
            </a:endParaRPr>
          </a:p>
          <a:p>
            <a:pPr marL="12700" marR="465455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solar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system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with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sun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and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4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planets.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Put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them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in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order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from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closest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to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farthest.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them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different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sizes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like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real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solar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system.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88430" y="3121025"/>
            <a:ext cx="3786504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planets are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in the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right order and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look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realistic!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90499" y="4562474"/>
            <a:ext cx="7181850" cy="4010025"/>
            <a:chOff x="190499" y="4562474"/>
            <a:chExt cx="7181850" cy="4010025"/>
          </a:xfrm>
        </p:grpSpPr>
        <p:sp>
          <p:nvSpPr>
            <p:cNvPr id="12" name="object 12" descr=""/>
            <p:cNvSpPr/>
            <p:nvPr/>
          </p:nvSpPr>
          <p:spPr>
            <a:xfrm>
              <a:off x="209549" y="4581524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7028054" y="3971924"/>
                  </a:moveTo>
                  <a:lnTo>
                    <a:pt x="115694" y="3971924"/>
                  </a:lnTo>
                  <a:lnTo>
                    <a:pt x="107642" y="3971131"/>
                  </a:lnTo>
                  <a:lnTo>
                    <a:pt x="68927" y="3959385"/>
                  </a:lnTo>
                  <a:lnTo>
                    <a:pt x="30518" y="3929906"/>
                  </a:lnTo>
                  <a:lnTo>
                    <a:pt x="6314" y="3887971"/>
                  </a:lnTo>
                  <a:lnTo>
                    <a:pt x="0" y="3856229"/>
                  </a:lnTo>
                  <a:lnTo>
                    <a:pt x="0" y="3848099"/>
                  </a:lnTo>
                  <a:lnTo>
                    <a:pt x="0" y="115694"/>
                  </a:lnTo>
                  <a:lnTo>
                    <a:pt x="12537" y="68926"/>
                  </a:lnTo>
                  <a:lnTo>
                    <a:pt x="42016" y="30516"/>
                  </a:lnTo>
                  <a:lnTo>
                    <a:pt x="83950" y="6313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35"/>
                  </a:lnTo>
                  <a:lnTo>
                    <a:pt x="7113230" y="42016"/>
                  </a:lnTo>
                  <a:lnTo>
                    <a:pt x="7137435" y="83949"/>
                  </a:lnTo>
                  <a:lnTo>
                    <a:pt x="7143749" y="115694"/>
                  </a:lnTo>
                  <a:lnTo>
                    <a:pt x="7143749" y="3856229"/>
                  </a:lnTo>
                  <a:lnTo>
                    <a:pt x="7131212" y="3902996"/>
                  </a:lnTo>
                  <a:lnTo>
                    <a:pt x="7101732" y="3941405"/>
                  </a:lnTo>
                  <a:lnTo>
                    <a:pt x="7059798" y="3965608"/>
                  </a:lnTo>
                  <a:lnTo>
                    <a:pt x="7036107" y="3971130"/>
                  </a:lnTo>
                  <a:lnTo>
                    <a:pt x="7028054" y="3971924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9549" y="4581524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0" y="3848099"/>
                  </a:moveTo>
                  <a:lnTo>
                    <a:pt x="0" y="123824"/>
                  </a:lnTo>
                  <a:lnTo>
                    <a:pt x="0" y="115694"/>
                  </a:lnTo>
                  <a:lnTo>
                    <a:pt x="793" y="107642"/>
                  </a:lnTo>
                  <a:lnTo>
                    <a:pt x="2379" y="99667"/>
                  </a:lnTo>
                  <a:lnTo>
                    <a:pt x="3965" y="91692"/>
                  </a:lnTo>
                  <a:lnTo>
                    <a:pt x="6314" y="83949"/>
                  </a:lnTo>
                  <a:lnTo>
                    <a:pt x="9425" y="76438"/>
                  </a:lnTo>
                  <a:lnTo>
                    <a:pt x="12537" y="68926"/>
                  </a:lnTo>
                  <a:lnTo>
                    <a:pt x="36267" y="36266"/>
                  </a:lnTo>
                  <a:lnTo>
                    <a:pt x="42016" y="30516"/>
                  </a:lnTo>
                  <a:lnTo>
                    <a:pt x="76439" y="9423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2"/>
                  </a:lnTo>
                  <a:lnTo>
                    <a:pt x="7074821" y="12535"/>
                  </a:lnTo>
                  <a:lnTo>
                    <a:pt x="7088716" y="20867"/>
                  </a:lnTo>
                  <a:lnTo>
                    <a:pt x="7095477" y="25384"/>
                  </a:lnTo>
                  <a:lnTo>
                    <a:pt x="7101732" y="30516"/>
                  </a:lnTo>
                  <a:lnTo>
                    <a:pt x="7107481" y="36266"/>
                  </a:lnTo>
                  <a:lnTo>
                    <a:pt x="7113230" y="42016"/>
                  </a:lnTo>
                  <a:lnTo>
                    <a:pt x="7134323" y="76437"/>
                  </a:lnTo>
                  <a:lnTo>
                    <a:pt x="7143749" y="115694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29"/>
                  </a:lnTo>
                  <a:lnTo>
                    <a:pt x="7142956" y="3864281"/>
                  </a:lnTo>
                  <a:lnTo>
                    <a:pt x="7141370" y="3872254"/>
                  </a:lnTo>
                  <a:lnTo>
                    <a:pt x="7139784" y="3880229"/>
                  </a:lnTo>
                  <a:lnTo>
                    <a:pt x="7137435" y="3887971"/>
                  </a:lnTo>
                  <a:lnTo>
                    <a:pt x="7134323" y="3895483"/>
                  </a:lnTo>
                  <a:lnTo>
                    <a:pt x="7131212" y="3902996"/>
                  </a:lnTo>
                  <a:lnTo>
                    <a:pt x="7127398" y="3910132"/>
                  </a:lnTo>
                  <a:lnTo>
                    <a:pt x="7122880" y="3916892"/>
                  </a:lnTo>
                  <a:lnTo>
                    <a:pt x="7118363" y="3923651"/>
                  </a:lnTo>
                  <a:lnTo>
                    <a:pt x="7088717" y="3951055"/>
                  </a:lnTo>
                  <a:lnTo>
                    <a:pt x="7067309" y="3962495"/>
                  </a:lnTo>
                  <a:lnTo>
                    <a:pt x="7059798" y="3965608"/>
                  </a:lnTo>
                  <a:lnTo>
                    <a:pt x="7052055" y="3967957"/>
                  </a:lnTo>
                  <a:lnTo>
                    <a:pt x="7044081" y="3969543"/>
                  </a:lnTo>
                  <a:lnTo>
                    <a:pt x="7036107" y="3971130"/>
                  </a:lnTo>
                  <a:lnTo>
                    <a:pt x="7028054" y="3971924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24"/>
                  </a:lnTo>
                  <a:lnTo>
                    <a:pt x="107642" y="3971131"/>
                  </a:lnTo>
                  <a:lnTo>
                    <a:pt x="99667" y="3969544"/>
                  </a:lnTo>
                  <a:lnTo>
                    <a:pt x="91693" y="3967958"/>
                  </a:lnTo>
                  <a:lnTo>
                    <a:pt x="83950" y="3965609"/>
                  </a:lnTo>
                  <a:lnTo>
                    <a:pt x="76439" y="3962497"/>
                  </a:lnTo>
                  <a:lnTo>
                    <a:pt x="68927" y="3959385"/>
                  </a:lnTo>
                  <a:lnTo>
                    <a:pt x="36267" y="3935656"/>
                  </a:lnTo>
                  <a:lnTo>
                    <a:pt x="20868" y="3916891"/>
                  </a:lnTo>
                  <a:lnTo>
                    <a:pt x="16351" y="3910132"/>
                  </a:lnTo>
                  <a:lnTo>
                    <a:pt x="12537" y="3902996"/>
                  </a:lnTo>
                  <a:lnTo>
                    <a:pt x="9425" y="3895483"/>
                  </a:lnTo>
                  <a:lnTo>
                    <a:pt x="6314" y="3887971"/>
                  </a:lnTo>
                  <a:lnTo>
                    <a:pt x="3965" y="3880229"/>
                  </a:lnTo>
                  <a:lnTo>
                    <a:pt x="2379" y="3872256"/>
                  </a:lnTo>
                  <a:lnTo>
                    <a:pt x="793" y="3864281"/>
                  </a:lnTo>
                  <a:lnTo>
                    <a:pt x="0" y="3856229"/>
                  </a:lnTo>
                  <a:lnTo>
                    <a:pt x="0" y="3848099"/>
                  </a:lnTo>
                  <a:close/>
                </a:path>
              </a:pathLst>
            </a:custGeom>
            <a:ln w="38099">
              <a:solidFill>
                <a:srgbClr val="EF44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14349" y="4886324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4"/>
                  </a:lnTo>
                  <a:lnTo>
                    <a:pt x="37131" y="580545"/>
                  </a:lnTo>
                  <a:lnTo>
                    <a:pt x="9643" y="547050"/>
                  </a:lnTo>
                  <a:lnTo>
                    <a:pt x="0" y="511079"/>
                  </a:lnTo>
                  <a:lnTo>
                    <a:pt x="0" y="504824"/>
                  </a:lnTo>
                  <a:lnTo>
                    <a:pt x="0" y="88995"/>
                  </a:lnTo>
                  <a:lnTo>
                    <a:pt x="12577" y="47529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7"/>
                  </a:lnTo>
                  <a:lnTo>
                    <a:pt x="6521571" y="47529"/>
                  </a:lnTo>
                  <a:lnTo>
                    <a:pt x="6534148" y="88995"/>
                  </a:lnTo>
                  <a:lnTo>
                    <a:pt x="6534148" y="511079"/>
                  </a:lnTo>
                  <a:lnTo>
                    <a:pt x="6521571" y="552539"/>
                  </a:lnTo>
                  <a:lnTo>
                    <a:pt x="6486616" y="587494"/>
                  </a:lnTo>
                  <a:lnTo>
                    <a:pt x="6451346" y="599464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23874" y="7305674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8"/>
                  </a:moveTo>
                  <a:lnTo>
                    <a:pt x="80096" y="933448"/>
                  </a:lnTo>
                  <a:lnTo>
                    <a:pt x="74521" y="932898"/>
                  </a:lnTo>
                  <a:lnTo>
                    <a:pt x="33418" y="915873"/>
                  </a:lnTo>
                  <a:lnTo>
                    <a:pt x="8679" y="885729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4"/>
                  </a:lnTo>
                  <a:lnTo>
                    <a:pt x="11320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7"/>
                  </a:lnTo>
                  <a:lnTo>
                    <a:pt x="6503778" y="42777"/>
                  </a:lnTo>
                  <a:lnTo>
                    <a:pt x="6515099" y="80094"/>
                  </a:lnTo>
                  <a:lnTo>
                    <a:pt x="6515099" y="853352"/>
                  </a:lnTo>
                  <a:lnTo>
                    <a:pt x="6503778" y="890668"/>
                  </a:lnTo>
                  <a:lnTo>
                    <a:pt x="6472319" y="922127"/>
                  </a:lnTo>
                  <a:lnTo>
                    <a:pt x="6440577" y="932898"/>
                  </a:lnTo>
                  <a:lnTo>
                    <a:pt x="6435002" y="933448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23874" y="7305674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4"/>
                  </a:lnTo>
                  <a:lnTo>
                    <a:pt x="549" y="74519"/>
                  </a:lnTo>
                  <a:lnTo>
                    <a:pt x="14447" y="38099"/>
                  </a:lnTo>
                  <a:lnTo>
                    <a:pt x="17574" y="33418"/>
                  </a:lnTo>
                  <a:lnTo>
                    <a:pt x="21128" y="29087"/>
                  </a:lnTo>
                  <a:lnTo>
                    <a:pt x="25108" y="25107"/>
                  </a:lnTo>
                  <a:lnTo>
                    <a:pt x="29088" y="21127"/>
                  </a:lnTo>
                  <a:lnTo>
                    <a:pt x="63480" y="2745"/>
                  </a:lnTo>
                  <a:lnTo>
                    <a:pt x="69000" y="1647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44"/>
                  </a:lnTo>
                  <a:lnTo>
                    <a:pt x="6486009" y="21127"/>
                  </a:lnTo>
                  <a:lnTo>
                    <a:pt x="6489990" y="25107"/>
                  </a:lnTo>
                  <a:lnTo>
                    <a:pt x="6493970" y="29087"/>
                  </a:lnTo>
                  <a:lnTo>
                    <a:pt x="6497524" y="33417"/>
                  </a:lnTo>
                  <a:lnTo>
                    <a:pt x="6500651" y="38098"/>
                  </a:lnTo>
                  <a:lnTo>
                    <a:pt x="6503778" y="42777"/>
                  </a:lnTo>
                  <a:lnTo>
                    <a:pt x="6515099" y="80094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6"/>
                  </a:lnTo>
                  <a:lnTo>
                    <a:pt x="6500650" y="895348"/>
                  </a:lnTo>
                  <a:lnTo>
                    <a:pt x="6497523" y="900029"/>
                  </a:lnTo>
                  <a:lnTo>
                    <a:pt x="6477000" y="919000"/>
                  </a:lnTo>
                  <a:lnTo>
                    <a:pt x="6472319" y="922127"/>
                  </a:lnTo>
                  <a:lnTo>
                    <a:pt x="6467379" y="924767"/>
                  </a:lnTo>
                  <a:lnTo>
                    <a:pt x="6462178" y="926922"/>
                  </a:lnTo>
                  <a:lnTo>
                    <a:pt x="6456978" y="929076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47719" y="924766"/>
                  </a:lnTo>
                  <a:lnTo>
                    <a:pt x="38098" y="918999"/>
                  </a:lnTo>
                  <a:lnTo>
                    <a:pt x="33418" y="915873"/>
                  </a:lnTo>
                  <a:lnTo>
                    <a:pt x="8679" y="885729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779166" y="5035550"/>
            <a:ext cx="200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HOT</a:t>
            </a:r>
            <a:r>
              <a:rPr dirty="0" sz="180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1650" y="5683249"/>
            <a:ext cx="4502150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726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Complete</a:t>
            </a:r>
            <a:r>
              <a:rPr dirty="0" sz="1500" spc="-2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Solar</a:t>
            </a:r>
            <a:r>
              <a:rPr dirty="0" sz="1500" spc="-2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System</a:t>
            </a:r>
            <a:endParaRPr sz="1500">
              <a:latin typeface="Comic Sans MS"/>
              <a:cs typeface="Comic Sans MS"/>
            </a:endParaRPr>
          </a:p>
          <a:p>
            <a:pPr marL="12700" marR="1530985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all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8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planets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in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right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order.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Add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moons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for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big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planets.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everything the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right size compared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to each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other.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72889" y="7512050"/>
            <a:ext cx="481711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solar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system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looks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like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the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real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one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with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all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planets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moons!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499" y="180974"/>
            <a:ext cx="7181850" cy="571500"/>
          </a:xfrm>
          <a:custGeom>
            <a:avLst/>
            <a:gdLst/>
            <a:ahLst/>
            <a:cxnLst/>
            <a:rect l="l" t="t" r="r" b="b"/>
            <a:pathLst>
              <a:path w="7181850" h="571500">
                <a:moveTo>
                  <a:pt x="7092853" y="571498"/>
                </a:moveTo>
                <a:lnTo>
                  <a:pt x="88995" y="571498"/>
                </a:lnTo>
                <a:lnTo>
                  <a:pt x="82801" y="570885"/>
                </a:lnTo>
                <a:lnTo>
                  <a:pt x="37131" y="551970"/>
                </a:lnTo>
                <a:lnTo>
                  <a:pt x="9643" y="518475"/>
                </a:lnTo>
                <a:lnTo>
                  <a:pt x="0" y="482503"/>
                </a:lnTo>
                <a:lnTo>
                  <a:pt x="0" y="476249"/>
                </a:lnTo>
                <a:lnTo>
                  <a:pt x="0" y="88994"/>
                </a:lnTo>
                <a:lnTo>
                  <a:pt x="12577" y="47529"/>
                </a:lnTo>
                <a:lnTo>
                  <a:pt x="47532" y="12575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75"/>
                </a:lnTo>
                <a:lnTo>
                  <a:pt x="7169271" y="47529"/>
                </a:lnTo>
                <a:lnTo>
                  <a:pt x="7181848" y="88994"/>
                </a:lnTo>
                <a:lnTo>
                  <a:pt x="7181848" y="482503"/>
                </a:lnTo>
                <a:lnTo>
                  <a:pt x="7169271" y="523963"/>
                </a:lnTo>
                <a:lnTo>
                  <a:pt x="7134316" y="558919"/>
                </a:lnTo>
                <a:lnTo>
                  <a:pt x="7099047" y="570885"/>
                </a:lnTo>
                <a:lnTo>
                  <a:pt x="7092853" y="571498"/>
                </a:lnTo>
                <a:close/>
              </a:path>
            </a:pathLst>
          </a:custGeom>
          <a:solidFill>
            <a:srgbClr val="4A54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593304" y="330200"/>
            <a:ext cx="437642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LESSON</a:t>
            </a:r>
            <a:r>
              <a:rPr dirty="0" sz="1650" spc="-6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2:</a:t>
            </a:r>
            <a:r>
              <a:rPr dirty="0" sz="1650" spc="-6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SIMPLE</a:t>
            </a:r>
            <a:r>
              <a:rPr dirty="0" sz="1650" spc="-6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ANIMATION</a:t>
            </a:r>
            <a:r>
              <a:rPr dirty="0" sz="1650" spc="-6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spc="-10" b="1">
                <a:solidFill>
                  <a:srgbClr val="FFFFFF"/>
                </a:solidFill>
                <a:latin typeface="Comic Sans MS"/>
                <a:cs typeface="Comic Sans MS"/>
              </a:rPr>
              <a:t>PATHS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90499" y="1038224"/>
            <a:ext cx="7181850" cy="4000500"/>
            <a:chOff x="190499" y="1038224"/>
            <a:chExt cx="7181850" cy="4000500"/>
          </a:xfrm>
        </p:grpSpPr>
        <p:sp>
          <p:nvSpPr>
            <p:cNvPr id="5" name="object 5" descr=""/>
            <p:cNvSpPr/>
            <p:nvPr/>
          </p:nvSpPr>
          <p:spPr>
            <a:xfrm>
              <a:off x="209549" y="1057274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7"/>
                  </a:moveTo>
                  <a:lnTo>
                    <a:pt x="115694" y="3962397"/>
                  </a:lnTo>
                  <a:lnTo>
                    <a:pt x="107642" y="3961604"/>
                  </a:lnTo>
                  <a:lnTo>
                    <a:pt x="68927" y="3949858"/>
                  </a:lnTo>
                  <a:lnTo>
                    <a:pt x="30518" y="3920379"/>
                  </a:lnTo>
                  <a:lnTo>
                    <a:pt x="6314" y="3878444"/>
                  </a:lnTo>
                  <a:lnTo>
                    <a:pt x="0" y="3846702"/>
                  </a:lnTo>
                  <a:lnTo>
                    <a:pt x="0" y="3838574"/>
                  </a:lnTo>
                  <a:lnTo>
                    <a:pt x="0" y="115692"/>
                  </a:lnTo>
                  <a:lnTo>
                    <a:pt x="12537" y="68923"/>
                  </a:lnTo>
                  <a:lnTo>
                    <a:pt x="42016" y="30514"/>
                  </a:lnTo>
                  <a:lnTo>
                    <a:pt x="83950" y="6313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32"/>
                  </a:lnTo>
                  <a:lnTo>
                    <a:pt x="7113230" y="42013"/>
                  </a:lnTo>
                  <a:lnTo>
                    <a:pt x="7137435" y="83948"/>
                  </a:lnTo>
                  <a:lnTo>
                    <a:pt x="7143749" y="115692"/>
                  </a:lnTo>
                  <a:lnTo>
                    <a:pt x="7143749" y="3846702"/>
                  </a:lnTo>
                  <a:lnTo>
                    <a:pt x="7131212" y="3893469"/>
                  </a:lnTo>
                  <a:lnTo>
                    <a:pt x="7101732" y="3931878"/>
                  </a:lnTo>
                  <a:lnTo>
                    <a:pt x="7059798" y="3956083"/>
                  </a:lnTo>
                  <a:lnTo>
                    <a:pt x="7036107" y="3961604"/>
                  </a:lnTo>
                  <a:lnTo>
                    <a:pt x="7028054" y="3962397"/>
                  </a:lnTo>
                  <a:close/>
                </a:path>
              </a:pathLst>
            </a:custGeom>
            <a:solidFill>
              <a:srgbClr val="F0F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9549" y="1057274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92"/>
                  </a:lnTo>
                  <a:lnTo>
                    <a:pt x="793" y="107640"/>
                  </a:lnTo>
                  <a:lnTo>
                    <a:pt x="2379" y="99665"/>
                  </a:lnTo>
                  <a:lnTo>
                    <a:pt x="3965" y="91692"/>
                  </a:lnTo>
                  <a:lnTo>
                    <a:pt x="6314" y="83948"/>
                  </a:lnTo>
                  <a:lnTo>
                    <a:pt x="9425" y="76437"/>
                  </a:lnTo>
                  <a:lnTo>
                    <a:pt x="12537" y="68923"/>
                  </a:lnTo>
                  <a:lnTo>
                    <a:pt x="16351" y="61786"/>
                  </a:lnTo>
                  <a:lnTo>
                    <a:pt x="20868" y="55028"/>
                  </a:lnTo>
                  <a:lnTo>
                    <a:pt x="25385" y="48268"/>
                  </a:lnTo>
                  <a:lnTo>
                    <a:pt x="30518" y="42013"/>
                  </a:lnTo>
                  <a:lnTo>
                    <a:pt x="36267" y="36265"/>
                  </a:lnTo>
                  <a:lnTo>
                    <a:pt x="42016" y="30514"/>
                  </a:lnTo>
                  <a:lnTo>
                    <a:pt x="76439" y="9423"/>
                  </a:lnTo>
                  <a:lnTo>
                    <a:pt x="83950" y="6313"/>
                  </a:lnTo>
                  <a:lnTo>
                    <a:pt x="91693" y="3965"/>
                  </a:lnTo>
                  <a:lnTo>
                    <a:pt x="99667" y="2379"/>
                  </a:lnTo>
                  <a:lnTo>
                    <a:pt x="107642" y="793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3"/>
                  </a:lnTo>
                  <a:lnTo>
                    <a:pt x="7044081" y="2379"/>
                  </a:lnTo>
                  <a:lnTo>
                    <a:pt x="7052055" y="3965"/>
                  </a:lnTo>
                  <a:lnTo>
                    <a:pt x="7059798" y="6313"/>
                  </a:lnTo>
                  <a:lnTo>
                    <a:pt x="7067309" y="9423"/>
                  </a:lnTo>
                  <a:lnTo>
                    <a:pt x="7074821" y="12532"/>
                  </a:lnTo>
                  <a:lnTo>
                    <a:pt x="7107481" y="36265"/>
                  </a:lnTo>
                  <a:lnTo>
                    <a:pt x="7113230" y="42013"/>
                  </a:lnTo>
                  <a:lnTo>
                    <a:pt x="7118363" y="48268"/>
                  </a:lnTo>
                  <a:lnTo>
                    <a:pt x="7122880" y="55028"/>
                  </a:lnTo>
                  <a:lnTo>
                    <a:pt x="7127398" y="61786"/>
                  </a:lnTo>
                  <a:lnTo>
                    <a:pt x="7131212" y="68923"/>
                  </a:lnTo>
                  <a:lnTo>
                    <a:pt x="7134323" y="76437"/>
                  </a:lnTo>
                  <a:lnTo>
                    <a:pt x="7137435" y="83948"/>
                  </a:lnTo>
                  <a:lnTo>
                    <a:pt x="7139784" y="91692"/>
                  </a:lnTo>
                  <a:lnTo>
                    <a:pt x="7141370" y="99665"/>
                  </a:lnTo>
                  <a:lnTo>
                    <a:pt x="7142956" y="107640"/>
                  </a:lnTo>
                  <a:lnTo>
                    <a:pt x="7143749" y="115692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2"/>
                  </a:lnTo>
                  <a:lnTo>
                    <a:pt x="7142956" y="3854754"/>
                  </a:lnTo>
                  <a:lnTo>
                    <a:pt x="7131212" y="3893469"/>
                  </a:lnTo>
                  <a:lnTo>
                    <a:pt x="7122880" y="3907363"/>
                  </a:lnTo>
                  <a:lnTo>
                    <a:pt x="7118363" y="3914123"/>
                  </a:lnTo>
                  <a:lnTo>
                    <a:pt x="7088717" y="3941526"/>
                  </a:lnTo>
                  <a:lnTo>
                    <a:pt x="7081957" y="3946045"/>
                  </a:lnTo>
                  <a:lnTo>
                    <a:pt x="7044081" y="3960020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83"/>
                  </a:lnTo>
                  <a:lnTo>
                    <a:pt x="48271" y="3937010"/>
                  </a:lnTo>
                  <a:lnTo>
                    <a:pt x="20868" y="3907363"/>
                  </a:lnTo>
                  <a:lnTo>
                    <a:pt x="3965" y="3870702"/>
                  </a:lnTo>
                  <a:lnTo>
                    <a:pt x="0" y="3846702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4349" y="1362074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3"/>
                  </a:lnTo>
                  <a:lnTo>
                    <a:pt x="37131" y="580545"/>
                  </a:lnTo>
                  <a:lnTo>
                    <a:pt x="9643" y="547050"/>
                  </a:lnTo>
                  <a:lnTo>
                    <a:pt x="0" y="511078"/>
                  </a:lnTo>
                  <a:lnTo>
                    <a:pt x="0" y="504824"/>
                  </a:lnTo>
                  <a:lnTo>
                    <a:pt x="0" y="88994"/>
                  </a:lnTo>
                  <a:lnTo>
                    <a:pt x="12577" y="47529"/>
                  </a:lnTo>
                  <a:lnTo>
                    <a:pt x="47532" y="12573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3"/>
                  </a:lnTo>
                  <a:lnTo>
                    <a:pt x="6521571" y="47529"/>
                  </a:lnTo>
                  <a:lnTo>
                    <a:pt x="6534148" y="88994"/>
                  </a:lnTo>
                  <a:lnTo>
                    <a:pt x="6534148" y="511078"/>
                  </a:lnTo>
                  <a:lnTo>
                    <a:pt x="6521571" y="552540"/>
                  </a:lnTo>
                  <a:lnTo>
                    <a:pt x="6486616" y="587496"/>
                  </a:lnTo>
                  <a:lnTo>
                    <a:pt x="6451346" y="599463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3874" y="3771899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901"/>
                  </a:lnTo>
                  <a:lnTo>
                    <a:pt x="33418" y="915874"/>
                  </a:lnTo>
                  <a:lnTo>
                    <a:pt x="8679" y="885726"/>
                  </a:lnTo>
                  <a:lnTo>
                    <a:pt x="0" y="853355"/>
                  </a:lnTo>
                  <a:lnTo>
                    <a:pt x="0" y="847724"/>
                  </a:lnTo>
                  <a:lnTo>
                    <a:pt x="0" y="80094"/>
                  </a:lnTo>
                  <a:lnTo>
                    <a:pt x="11320" y="42773"/>
                  </a:lnTo>
                  <a:lnTo>
                    <a:pt x="42778" y="11315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5"/>
                  </a:lnTo>
                  <a:lnTo>
                    <a:pt x="6503778" y="42773"/>
                  </a:lnTo>
                  <a:lnTo>
                    <a:pt x="6515099" y="80094"/>
                  </a:lnTo>
                  <a:lnTo>
                    <a:pt x="6515099" y="853355"/>
                  </a:lnTo>
                  <a:lnTo>
                    <a:pt x="6503778" y="890666"/>
                  </a:lnTo>
                  <a:lnTo>
                    <a:pt x="6472319" y="922127"/>
                  </a:lnTo>
                  <a:lnTo>
                    <a:pt x="6440577" y="932901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3874" y="3771899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4"/>
                  </a:lnTo>
                  <a:lnTo>
                    <a:pt x="549" y="74520"/>
                  </a:lnTo>
                  <a:lnTo>
                    <a:pt x="14447" y="38095"/>
                  </a:lnTo>
                  <a:lnTo>
                    <a:pt x="17574" y="33414"/>
                  </a:lnTo>
                  <a:lnTo>
                    <a:pt x="21128" y="29084"/>
                  </a:lnTo>
                  <a:lnTo>
                    <a:pt x="25108" y="25105"/>
                  </a:lnTo>
                  <a:lnTo>
                    <a:pt x="29088" y="21124"/>
                  </a:lnTo>
                  <a:lnTo>
                    <a:pt x="33418" y="17570"/>
                  </a:lnTo>
                  <a:lnTo>
                    <a:pt x="38098" y="14443"/>
                  </a:lnTo>
                  <a:lnTo>
                    <a:pt x="42778" y="11315"/>
                  </a:lnTo>
                  <a:lnTo>
                    <a:pt x="47719" y="8676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63480" y="2746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46"/>
                  </a:lnTo>
                  <a:lnTo>
                    <a:pt x="6456978" y="4371"/>
                  </a:lnTo>
                  <a:lnTo>
                    <a:pt x="6462178" y="6525"/>
                  </a:lnTo>
                  <a:lnTo>
                    <a:pt x="6467379" y="8676"/>
                  </a:lnTo>
                  <a:lnTo>
                    <a:pt x="6472319" y="11315"/>
                  </a:lnTo>
                  <a:lnTo>
                    <a:pt x="6476999" y="14443"/>
                  </a:lnTo>
                  <a:lnTo>
                    <a:pt x="6481680" y="17570"/>
                  </a:lnTo>
                  <a:lnTo>
                    <a:pt x="6486009" y="21124"/>
                  </a:lnTo>
                  <a:lnTo>
                    <a:pt x="6489990" y="25105"/>
                  </a:lnTo>
                  <a:lnTo>
                    <a:pt x="6493970" y="29084"/>
                  </a:lnTo>
                  <a:lnTo>
                    <a:pt x="6497524" y="33414"/>
                  </a:lnTo>
                  <a:lnTo>
                    <a:pt x="6500651" y="38095"/>
                  </a:lnTo>
                  <a:lnTo>
                    <a:pt x="6503778" y="42773"/>
                  </a:lnTo>
                  <a:lnTo>
                    <a:pt x="6515099" y="80094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5"/>
                  </a:lnTo>
                  <a:lnTo>
                    <a:pt x="6514550" y="858929"/>
                  </a:lnTo>
                  <a:lnTo>
                    <a:pt x="6513451" y="864447"/>
                  </a:lnTo>
                  <a:lnTo>
                    <a:pt x="6512353" y="869967"/>
                  </a:lnTo>
                  <a:lnTo>
                    <a:pt x="6493970" y="904360"/>
                  </a:lnTo>
                  <a:lnTo>
                    <a:pt x="6477000" y="918999"/>
                  </a:lnTo>
                  <a:lnTo>
                    <a:pt x="6472319" y="922127"/>
                  </a:lnTo>
                  <a:lnTo>
                    <a:pt x="6446097" y="931801"/>
                  </a:lnTo>
                  <a:lnTo>
                    <a:pt x="6440577" y="932901"/>
                  </a:lnTo>
                  <a:lnTo>
                    <a:pt x="6435002" y="93344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9"/>
                  </a:lnTo>
                  <a:lnTo>
                    <a:pt x="74521" y="932901"/>
                  </a:lnTo>
                  <a:lnTo>
                    <a:pt x="69000" y="931801"/>
                  </a:lnTo>
                  <a:lnTo>
                    <a:pt x="63480" y="930701"/>
                  </a:lnTo>
                  <a:lnTo>
                    <a:pt x="29088" y="912320"/>
                  </a:lnTo>
                  <a:lnTo>
                    <a:pt x="6525" y="880527"/>
                  </a:lnTo>
                  <a:lnTo>
                    <a:pt x="4371" y="875327"/>
                  </a:lnTo>
                  <a:lnTo>
                    <a:pt x="2745" y="869967"/>
                  </a:lnTo>
                  <a:lnTo>
                    <a:pt x="1647" y="864447"/>
                  </a:lnTo>
                  <a:lnTo>
                    <a:pt x="549" y="858929"/>
                  </a:lnTo>
                  <a:lnTo>
                    <a:pt x="0" y="853355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728862" y="1511300"/>
            <a:ext cx="2105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MILD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1650" y="2159000"/>
            <a:ext cx="437578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646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Earth</a:t>
            </a:r>
            <a:r>
              <a:rPr dirty="0" sz="1500" spc="-1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Goes</a:t>
            </a:r>
            <a:r>
              <a:rPr dirty="0" sz="1500" spc="-1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Around</a:t>
            </a:r>
            <a:r>
              <a:rPr dirty="0" sz="1500" spc="-1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25" b="1">
                <a:solidFill>
                  <a:srgbClr val="1F2937"/>
                </a:solidFill>
                <a:latin typeface="Comic Sans MS"/>
                <a:cs typeface="Comic Sans MS"/>
              </a:rPr>
              <a:t>Sun</a:t>
            </a:r>
            <a:endParaRPr sz="1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 a circle path around the 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sun.</a:t>
            </a:r>
            <a:endParaRPr sz="1350">
              <a:latin typeface="Comic Sans MS"/>
              <a:cs typeface="Comic Sans MS"/>
            </a:endParaRPr>
          </a:p>
          <a:p>
            <a:pPr marL="12700" marR="829944">
              <a:lnSpc>
                <a:spcPct val="134300"/>
              </a:lnSpc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Earth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around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this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path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one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time.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sure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moves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smoothly.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812528" y="3978275"/>
            <a:ext cx="393827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Earth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moves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smoothly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around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the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sun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without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stopping!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90499" y="5419723"/>
            <a:ext cx="7181850" cy="4010025"/>
            <a:chOff x="190499" y="5419723"/>
            <a:chExt cx="7181850" cy="4010025"/>
          </a:xfrm>
        </p:grpSpPr>
        <p:sp>
          <p:nvSpPr>
            <p:cNvPr id="14" name="object 14" descr=""/>
            <p:cNvSpPr/>
            <p:nvPr/>
          </p:nvSpPr>
          <p:spPr>
            <a:xfrm>
              <a:off x="209549" y="5438773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7028054" y="3971924"/>
                  </a:moveTo>
                  <a:lnTo>
                    <a:pt x="115694" y="3971924"/>
                  </a:lnTo>
                  <a:lnTo>
                    <a:pt x="107642" y="3971131"/>
                  </a:lnTo>
                  <a:lnTo>
                    <a:pt x="68927" y="3959383"/>
                  </a:lnTo>
                  <a:lnTo>
                    <a:pt x="30518" y="3929904"/>
                  </a:lnTo>
                  <a:lnTo>
                    <a:pt x="6314" y="3887969"/>
                  </a:lnTo>
                  <a:lnTo>
                    <a:pt x="0" y="3856229"/>
                  </a:lnTo>
                  <a:lnTo>
                    <a:pt x="0" y="3848099"/>
                  </a:lnTo>
                  <a:lnTo>
                    <a:pt x="0" y="115692"/>
                  </a:lnTo>
                  <a:lnTo>
                    <a:pt x="12537" y="68920"/>
                  </a:lnTo>
                  <a:lnTo>
                    <a:pt x="42016" y="30514"/>
                  </a:lnTo>
                  <a:lnTo>
                    <a:pt x="83950" y="6313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33"/>
                  </a:lnTo>
                  <a:lnTo>
                    <a:pt x="7113230" y="42013"/>
                  </a:lnTo>
                  <a:lnTo>
                    <a:pt x="7137435" y="83945"/>
                  </a:lnTo>
                  <a:lnTo>
                    <a:pt x="7143749" y="115692"/>
                  </a:lnTo>
                  <a:lnTo>
                    <a:pt x="7143749" y="3856229"/>
                  </a:lnTo>
                  <a:lnTo>
                    <a:pt x="7131212" y="3902991"/>
                  </a:lnTo>
                  <a:lnTo>
                    <a:pt x="7101732" y="3941403"/>
                  </a:lnTo>
                  <a:lnTo>
                    <a:pt x="7059798" y="3965606"/>
                  </a:lnTo>
                  <a:lnTo>
                    <a:pt x="7036107" y="3971131"/>
                  </a:lnTo>
                  <a:lnTo>
                    <a:pt x="7028054" y="39719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9549" y="5438773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0" y="3848099"/>
                  </a:moveTo>
                  <a:lnTo>
                    <a:pt x="0" y="123824"/>
                  </a:lnTo>
                  <a:lnTo>
                    <a:pt x="0" y="115692"/>
                  </a:lnTo>
                  <a:lnTo>
                    <a:pt x="793" y="107640"/>
                  </a:lnTo>
                  <a:lnTo>
                    <a:pt x="2379" y="99665"/>
                  </a:lnTo>
                  <a:lnTo>
                    <a:pt x="3965" y="91689"/>
                  </a:lnTo>
                  <a:lnTo>
                    <a:pt x="6314" y="83945"/>
                  </a:lnTo>
                  <a:lnTo>
                    <a:pt x="9425" y="76435"/>
                  </a:lnTo>
                  <a:lnTo>
                    <a:pt x="12537" y="68920"/>
                  </a:lnTo>
                  <a:lnTo>
                    <a:pt x="16351" y="61786"/>
                  </a:lnTo>
                  <a:lnTo>
                    <a:pt x="20868" y="55026"/>
                  </a:lnTo>
                  <a:lnTo>
                    <a:pt x="25385" y="48266"/>
                  </a:lnTo>
                  <a:lnTo>
                    <a:pt x="30518" y="42013"/>
                  </a:lnTo>
                  <a:lnTo>
                    <a:pt x="36267" y="36265"/>
                  </a:lnTo>
                  <a:lnTo>
                    <a:pt x="42016" y="30514"/>
                  </a:lnTo>
                  <a:lnTo>
                    <a:pt x="76439" y="9424"/>
                  </a:lnTo>
                  <a:lnTo>
                    <a:pt x="83950" y="6313"/>
                  </a:lnTo>
                  <a:lnTo>
                    <a:pt x="91693" y="3965"/>
                  </a:lnTo>
                  <a:lnTo>
                    <a:pt x="99667" y="2379"/>
                  </a:lnTo>
                  <a:lnTo>
                    <a:pt x="107642" y="793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3"/>
                  </a:lnTo>
                  <a:lnTo>
                    <a:pt x="7044081" y="2379"/>
                  </a:lnTo>
                  <a:lnTo>
                    <a:pt x="7052055" y="3965"/>
                  </a:lnTo>
                  <a:lnTo>
                    <a:pt x="7059798" y="6313"/>
                  </a:lnTo>
                  <a:lnTo>
                    <a:pt x="7067309" y="9424"/>
                  </a:lnTo>
                  <a:lnTo>
                    <a:pt x="7074821" y="12533"/>
                  </a:lnTo>
                  <a:lnTo>
                    <a:pt x="7081957" y="16347"/>
                  </a:lnTo>
                  <a:lnTo>
                    <a:pt x="7088716" y="20866"/>
                  </a:lnTo>
                  <a:lnTo>
                    <a:pt x="7095477" y="25382"/>
                  </a:lnTo>
                  <a:lnTo>
                    <a:pt x="7101732" y="30514"/>
                  </a:lnTo>
                  <a:lnTo>
                    <a:pt x="7107481" y="36265"/>
                  </a:lnTo>
                  <a:lnTo>
                    <a:pt x="7113230" y="42013"/>
                  </a:lnTo>
                  <a:lnTo>
                    <a:pt x="7118363" y="48266"/>
                  </a:lnTo>
                  <a:lnTo>
                    <a:pt x="7122880" y="55026"/>
                  </a:lnTo>
                  <a:lnTo>
                    <a:pt x="7127398" y="61786"/>
                  </a:lnTo>
                  <a:lnTo>
                    <a:pt x="7131212" y="68920"/>
                  </a:lnTo>
                  <a:lnTo>
                    <a:pt x="7134323" y="76435"/>
                  </a:lnTo>
                  <a:lnTo>
                    <a:pt x="7137435" y="83945"/>
                  </a:lnTo>
                  <a:lnTo>
                    <a:pt x="7139784" y="91689"/>
                  </a:lnTo>
                  <a:lnTo>
                    <a:pt x="7141370" y="99665"/>
                  </a:lnTo>
                  <a:lnTo>
                    <a:pt x="7142956" y="107640"/>
                  </a:lnTo>
                  <a:lnTo>
                    <a:pt x="7143749" y="115692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29"/>
                  </a:lnTo>
                  <a:lnTo>
                    <a:pt x="7142956" y="3864282"/>
                  </a:lnTo>
                  <a:lnTo>
                    <a:pt x="7131212" y="3902991"/>
                  </a:lnTo>
                  <a:lnTo>
                    <a:pt x="7122880" y="3916888"/>
                  </a:lnTo>
                  <a:lnTo>
                    <a:pt x="7118363" y="3923648"/>
                  </a:lnTo>
                  <a:lnTo>
                    <a:pt x="7088717" y="3951051"/>
                  </a:lnTo>
                  <a:lnTo>
                    <a:pt x="7081957" y="3955570"/>
                  </a:lnTo>
                  <a:lnTo>
                    <a:pt x="7074821" y="3959383"/>
                  </a:lnTo>
                  <a:lnTo>
                    <a:pt x="7067309" y="3962494"/>
                  </a:lnTo>
                  <a:lnTo>
                    <a:pt x="7059798" y="3965606"/>
                  </a:lnTo>
                  <a:lnTo>
                    <a:pt x="7052055" y="3967955"/>
                  </a:lnTo>
                  <a:lnTo>
                    <a:pt x="7044081" y="3969543"/>
                  </a:lnTo>
                  <a:lnTo>
                    <a:pt x="7036107" y="3971131"/>
                  </a:lnTo>
                  <a:lnTo>
                    <a:pt x="7028054" y="3971924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24"/>
                  </a:lnTo>
                  <a:lnTo>
                    <a:pt x="107642" y="3971131"/>
                  </a:lnTo>
                  <a:lnTo>
                    <a:pt x="99667" y="3969543"/>
                  </a:lnTo>
                  <a:lnTo>
                    <a:pt x="91693" y="3967955"/>
                  </a:lnTo>
                  <a:lnTo>
                    <a:pt x="83950" y="3965606"/>
                  </a:lnTo>
                  <a:lnTo>
                    <a:pt x="76439" y="3962494"/>
                  </a:lnTo>
                  <a:lnTo>
                    <a:pt x="68927" y="3959383"/>
                  </a:lnTo>
                  <a:lnTo>
                    <a:pt x="36267" y="3935654"/>
                  </a:lnTo>
                  <a:lnTo>
                    <a:pt x="12537" y="3902991"/>
                  </a:lnTo>
                  <a:lnTo>
                    <a:pt x="793" y="3864279"/>
                  </a:lnTo>
                  <a:lnTo>
                    <a:pt x="0" y="3856229"/>
                  </a:lnTo>
                  <a:lnTo>
                    <a:pt x="0" y="3848099"/>
                  </a:lnTo>
                  <a:close/>
                </a:path>
              </a:pathLst>
            </a:custGeom>
            <a:ln w="38099">
              <a:solidFill>
                <a:srgbClr val="F59D0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14349" y="5743573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3"/>
                  </a:moveTo>
                  <a:lnTo>
                    <a:pt x="88995" y="600073"/>
                  </a:lnTo>
                  <a:lnTo>
                    <a:pt x="82801" y="599460"/>
                  </a:lnTo>
                  <a:lnTo>
                    <a:pt x="37131" y="580543"/>
                  </a:lnTo>
                  <a:lnTo>
                    <a:pt x="9643" y="547048"/>
                  </a:lnTo>
                  <a:lnTo>
                    <a:pt x="0" y="511078"/>
                  </a:lnTo>
                  <a:lnTo>
                    <a:pt x="0" y="504824"/>
                  </a:lnTo>
                  <a:lnTo>
                    <a:pt x="0" y="88996"/>
                  </a:lnTo>
                  <a:lnTo>
                    <a:pt x="12577" y="47526"/>
                  </a:lnTo>
                  <a:lnTo>
                    <a:pt x="47532" y="12575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5"/>
                  </a:lnTo>
                  <a:lnTo>
                    <a:pt x="6521571" y="47526"/>
                  </a:lnTo>
                  <a:lnTo>
                    <a:pt x="6534148" y="88996"/>
                  </a:lnTo>
                  <a:lnTo>
                    <a:pt x="6534148" y="511078"/>
                  </a:lnTo>
                  <a:lnTo>
                    <a:pt x="6521571" y="552535"/>
                  </a:lnTo>
                  <a:lnTo>
                    <a:pt x="6486616" y="587496"/>
                  </a:lnTo>
                  <a:lnTo>
                    <a:pt x="6451346" y="599460"/>
                  </a:lnTo>
                  <a:lnTo>
                    <a:pt x="6445153" y="600073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3874" y="8162925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6"/>
                  </a:moveTo>
                  <a:lnTo>
                    <a:pt x="80096" y="933446"/>
                  </a:lnTo>
                  <a:lnTo>
                    <a:pt x="74521" y="932896"/>
                  </a:lnTo>
                  <a:lnTo>
                    <a:pt x="33418" y="915867"/>
                  </a:lnTo>
                  <a:lnTo>
                    <a:pt x="8679" y="885724"/>
                  </a:lnTo>
                  <a:lnTo>
                    <a:pt x="0" y="853350"/>
                  </a:lnTo>
                  <a:lnTo>
                    <a:pt x="0" y="847723"/>
                  </a:lnTo>
                  <a:lnTo>
                    <a:pt x="0" y="80092"/>
                  </a:lnTo>
                  <a:lnTo>
                    <a:pt x="11320" y="42774"/>
                  </a:lnTo>
                  <a:lnTo>
                    <a:pt x="42778" y="11315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5"/>
                  </a:lnTo>
                  <a:lnTo>
                    <a:pt x="6503778" y="42774"/>
                  </a:lnTo>
                  <a:lnTo>
                    <a:pt x="6515099" y="80092"/>
                  </a:lnTo>
                  <a:lnTo>
                    <a:pt x="6515099" y="853350"/>
                  </a:lnTo>
                  <a:lnTo>
                    <a:pt x="6503778" y="890664"/>
                  </a:lnTo>
                  <a:lnTo>
                    <a:pt x="6472319" y="922122"/>
                  </a:lnTo>
                  <a:lnTo>
                    <a:pt x="6440577" y="932896"/>
                  </a:lnTo>
                  <a:lnTo>
                    <a:pt x="6435002" y="933446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23874" y="8162923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4"/>
                  </a:lnTo>
                  <a:lnTo>
                    <a:pt x="549" y="74518"/>
                  </a:lnTo>
                  <a:lnTo>
                    <a:pt x="1647" y="68998"/>
                  </a:lnTo>
                  <a:lnTo>
                    <a:pt x="2745" y="63475"/>
                  </a:lnTo>
                  <a:lnTo>
                    <a:pt x="4371" y="58114"/>
                  </a:lnTo>
                  <a:lnTo>
                    <a:pt x="25108" y="25107"/>
                  </a:lnTo>
                  <a:lnTo>
                    <a:pt x="29088" y="21129"/>
                  </a:lnTo>
                  <a:lnTo>
                    <a:pt x="33418" y="17573"/>
                  </a:lnTo>
                  <a:lnTo>
                    <a:pt x="38098" y="14445"/>
                  </a:lnTo>
                  <a:lnTo>
                    <a:pt x="42778" y="11317"/>
                  </a:lnTo>
                  <a:lnTo>
                    <a:pt x="80096" y="1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67379" y="8678"/>
                  </a:lnTo>
                  <a:lnTo>
                    <a:pt x="6476999" y="14445"/>
                  </a:lnTo>
                  <a:lnTo>
                    <a:pt x="6481680" y="17573"/>
                  </a:lnTo>
                  <a:lnTo>
                    <a:pt x="6506419" y="47715"/>
                  </a:lnTo>
                  <a:lnTo>
                    <a:pt x="6513451" y="68998"/>
                  </a:lnTo>
                  <a:lnTo>
                    <a:pt x="6514550" y="74518"/>
                  </a:lnTo>
                  <a:lnTo>
                    <a:pt x="6515099" y="80094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6"/>
                  </a:lnTo>
                  <a:lnTo>
                    <a:pt x="6513451" y="864445"/>
                  </a:lnTo>
                  <a:lnTo>
                    <a:pt x="6512353" y="869967"/>
                  </a:lnTo>
                  <a:lnTo>
                    <a:pt x="6500650" y="895345"/>
                  </a:lnTo>
                  <a:lnTo>
                    <a:pt x="6497523" y="900026"/>
                  </a:lnTo>
                  <a:lnTo>
                    <a:pt x="6467379" y="924766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52919" y="926917"/>
                  </a:lnTo>
                  <a:lnTo>
                    <a:pt x="47719" y="924764"/>
                  </a:lnTo>
                  <a:lnTo>
                    <a:pt x="42778" y="922122"/>
                  </a:lnTo>
                  <a:lnTo>
                    <a:pt x="38098" y="918994"/>
                  </a:lnTo>
                  <a:lnTo>
                    <a:pt x="33418" y="915869"/>
                  </a:lnTo>
                  <a:lnTo>
                    <a:pt x="14447" y="895345"/>
                  </a:lnTo>
                  <a:lnTo>
                    <a:pt x="11320" y="890666"/>
                  </a:lnTo>
                  <a:lnTo>
                    <a:pt x="8679" y="885726"/>
                  </a:lnTo>
                  <a:lnTo>
                    <a:pt x="6525" y="880527"/>
                  </a:lnTo>
                  <a:lnTo>
                    <a:pt x="4371" y="875327"/>
                  </a:lnTo>
                  <a:lnTo>
                    <a:pt x="2745" y="869967"/>
                  </a:lnTo>
                  <a:lnTo>
                    <a:pt x="1647" y="864447"/>
                  </a:lnTo>
                  <a:lnTo>
                    <a:pt x="549" y="858926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535386" y="5892799"/>
            <a:ext cx="2492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MEDIUM</a:t>
            </a:r>
            <a:r>
              <a:rPr dirty="0" sz="1800" spc="-8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1650" y="6540500"/>
            <a:ext cx="4188460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379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Two</a:t>
            </a:r>
            <a:r>
              <a:rPr dirty="0" sz="1500" spc="-3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Planets</a:t>
            </a:r>
            <a:r>
              <a:rPr dirty="0" sz="1500" spc="-2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Moving</a:t>
            </a:r>
            <a:endParaRPr sz="1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paths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for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Earth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and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Mars.</a:t>
            </a:r>
            <a:endParaRPr sz="1350">
              <a:latin typeface="Comic Sans MS"/>
              <a:cs typeface="Comic Sans MS"/>
            </a:endParaRPr>
          </a:p>
          <a:p>
            <a:pPr marL="12700" marR="582295">
              <a:lnSpc>
                <a:spcPct val="134300"/>
              </a:lnSpc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both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planets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around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sun.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one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planet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faster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than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other.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959570" y="8369300"/>
            <a:ext cx="3643629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Both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planets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move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smoothly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with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different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speeds!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0499" y="180973"/>
            <a:ext cx="7181850" cy="4000500"/>
            <a:chOff x="190499" y="180973"/>
            <a:chExt cx="7181850" cy="4000500"/>
          </a:xfrm>
        </p:grpSpPr>
        <p:sp>
          <p:nvSpPr>
            <p:cNvPr id="3" name="object 3" descr=""/>
            <p:cNvSpPr/>
            <p:nvPr/>
          </p:nvSpPr>
          <p:spPr>
            <a:xfrm>
              <a:off x="209549" y="200023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7"/>
                  </a:moveTo>
                  <a:lnTo>
                    <a:pt x="115694" y="3962397"/>
                  </a:lnTo>
                  <a:lnTo>
                    <a:pt x="107642" y="3961604"/>
                  </a:lnTo>
                  <a:lnTo>
                    <a:pt x="68927" y="3949854"/>
                  </a:lnTo>
                  <a:lnTo>
                    <a:pt x="30518" y="3920376"/>
                  </a:lnTo>
                  <a:lnTo>
                    <a:pt x="6314" y="3878444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92"/>
                  </a:lnTo>
                  <a:lnTo>
                    <a:pt x="12537" y="68923"/>
                  </a:lnTo>
                  <a:lnTo>
                    <a:pt x="42016" y="30517"/>
                  </a:lnTo>
                  <a:lnTo>
                    <a:pt x="83950" y="6313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33"/>
                  </a:lnTo>
                  <a:lnTo>
                    <a:pt x="7113230" y="42013"/>
                  </a:lnTo>
                  <a:lnTo>
                    <a:pt x="7137435" y="83948"/>
                  </a:lnTo>
                  <a:lnTo>
                    <a:pt x="7143749" y="115692"/>
                  </a:lnTo>
                  <a:lnTo>
                    <a:pt x="7143749" y="3846704"/>
                  </a:lnTo>
                  <a:lnTo>
                    <a:pt x="7131212" y="3893464"/>
                  </a:lnTo>
                  <a:lnTo>
                    <a:pt x="7101732" y="3931875"/>
                  </a:lnTo>
                  <a:lnTo>
                    <a:pt x="7059798" y="3956078"/>
                  </a:lnTo>
                  <a:lnTo>
                    <a:pt x="7036107" y="3961604"/>
                  </a:lnTo>
                  <a:lnTo>
                    <a:pt x="7028054" y="3962397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9549" y="200023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92"/>
                  </a:lnTo>
                  <a:lnTo>
                    <a:pt x="793" y="107640"/>
                  </a:lnTo>
                  <a:lnTo>
                    <a:pt x="2379" y="99663"/>
                  </a:lnTo>
                  <a:lnTo>
                    <a:pt x="3965" y="91689"/>
                  </a:lnTo>
                  <a:lnTo>
                    <a:pt x="6314" y="83948"/>
                  </a:lnTo>
                  <a:lnTo>
                    <a:pt x="9425" y="76437"/>
                  </a:lnTo>
                  <a:lnTo>
                    <a:pt x="12537" y="68923"/>
                  </a:lnTo>
                  <a:lnTo>
                    <a:pt x="36267" y="36265"/>
                  </a:lnTo>
                  <a:lnTo>
                    <a:pt x="42016" y="30517"/>
                  </a:lnTo>
                  <a:lnTo>
                    <a:pt x="48271" y="25384"/>
                  </a:lnTo>
                  <a:lnTo>
                    <a:pt x="55031" y="20866"/>
                  </a:lnTo>
                  <a:lnTo>
                    <a:pt x="61791" y="16347"/>
                  </a:lnTo>
                  <a:lnTo>
                    <a:pt x="99667" y="2376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3"/>
                  </a:lnTo>
                  <a:lnTo>
                    <a:pt x="7044081" y="2379"/>
                  </a:lnTo>
                  <a:lnTo>
                    <a:pt x="7052055" y="3965"/>
                  </a:lnTo>
                  <a:lnTo>
                    <a:pt x="7059798" y="6313"/>
                  </a:lnTo>
                  <a:lnTo>
                    <a:pt x="7067309" y="9424"/>
                  </a:lnTo>
                  <a:lnTo>
                    <a:pt x="7074821" y="12533"/>
                  </a:lnTo>
                  <a:lnTo>
                    <a:pt x="7081957" y="16347"/>
                  </a:lnTo>
                  <a:lnTo>
                    <a:pt x="7088716" y="20866"/>
                  </a:lnTo>
                  <a:lnTo>
                    <a:pt x="7095477" y="25384"/>
                  </a:lnTo>
                  <a:lnTo>
                    <a:pt x="7101732" y="30517"/>
                  </a:lnTo>
                  <a:lnTo>
                    <a:pt x="7107481" y="36265"/>
                  </a:lnTo>
                  <a:lnTo>
                    <a:pt x="7113230" y="42013"/>
                  </a:lnTo>
                  <a:lnTo>
                    <a:pt x="7134323" y="76437"/>
                  </a:lnTo>
                  <a:lnTo>
                    <a:pt x="7137435" y="83948"/>
                  </a:lnTo>
                  <a:lnTo>
                    <a:pt x="7139784" y="91689"/>
                  </a:lnTo>
                  <a:lnTo>
                    <a:pt x="7141370" y="99663"/>
                  </a:lnTo>
                  <a:lnTo>
                    <a:pt x="7142956" y="107640"/>
                  </a:lnTo>
                  <a:lnTo>
                    <a:pt x="7143749" y="115692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54"/>
                  </a:lnTo>
                  <a:lnTo>
                    <a:pt x="7131212" y="3893464"/>
                  </a:lnTo>
                  <a:lnTo>
                    <a:pt x="7122880" y="3907358"/>
                  </a:lnTo>
                  <a:lnTo>
                    <a:pt x="7118363" y="3914121"/>
                  </a:lnTo>
                  <a:lnTo>
                    <a:pt x="7088717" y="3941523"/>
                  </a:lnTo>
                  <a:lnTo>
                    <a:pt x="7081957" y="3946040"/>
                  </a:lnTo>
                  <a:lnTo>
                    <a:pt x="7044081" y="3960016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78"/>
                  </a:lnTo>
                  <a:lnTo>
                    <a:pt x="76439" y="3952965"/>
                  </a:lnTo>
                  <a:lnTo>
                    <a:pt x="68927" y="3949854"/>
                  </a:lnTo>
                  <a:lnTo>
                    <a:pt x="61791" y="3946040"/>
                  </a:lnTo>
                  <a:lnTo>
                    <a:pt x="55031" y="3941521"/>
                  </a:lnTo>
                  <a:lnTo>
                    <a:pt x="48271" y="3937007"/>
                  </a:lnTo>
                  <a:lnTo>
                    <a:pt x="20868" y="3907361"/>
                  </a:lnTo>
                  <a:lnTo>
                    <a:pt x="3965" y="3870702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EF44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4349" y="504823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3"/>
                  </a:moveTo>
                  <a:lnTo>
                    <a:pt x="88995" y="600073"/>
                  </a:lnTo>
                  <a:lnTo>
                    <a:pt x="82801" y="599460"/>
                  </a:lnTo>
                  <a:lnTo>
                    <a:pt x="37131" y="580543"/>
                  </a:lnTo>
                  <a:lnTo>
                    <a:pt x="9643" y="547050"/>
                  </a:lnTo>
                  <a:lnTo>
                    <a:pt x="0" y="511078"/>
                  </a:lnTo>
                  <a:lnTo>
                    <a:pt x="0" y="504824"/>
                  </a:lnTo>
                  <a:lnTo>
                    <a:pt x="0" y="88992"/>
                  </a:lnTo>
                  <a:lnTo>
                    <a:pt x="12577" y="47529"/>
                  </a:lnTo>
                  <a:lnTo>
                    <a:pt x="47532" y="12573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3"/>
                  </a:lnTo>
                  <a:lnTo>
                    <a:pt x="6521571" y="47529"/>
                  </a:lnTo>
                  <a:lnTo>
                    <a:pt x="6534148" y="88992"/>
                  </a:lnTo>
                  <a:lnTo>
                    <a:pt x="6534148" y="511078"/>
                  </a:lnTo>
                  <a:lnTo>
                    <a:pt x="6521571" y="552538"/>
                  </a:lnTo>
                  <a:lnTo>
                    <a:pt x="6486616" y="587492"/>
                  </a:lnTo>
                  <a:lnTo>
                    <a:pt x="6451346" y="599463"/>
                  </a:lnTo>
                  <a:lnTo>
                    <a:pt x="6445153" y="600073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3874" y="2914648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901"/>
                  </a:lnTo>
                  <a:lnTo>
                    <a:pt x="33418" y="915871"/>
                  </a:lnTo>
                  <a:lnTo>
                    <a:pt x="8679" y="885726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4"/>
                  </a:lnTo>
                  <a:lnTo>
                    <a:pt x="11320" y="42773"/>
                  </a:lnTo>
                  <a:lnTo>
                    <a:pt x="42778" y="11315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5"/>
                  </a:lnTo>
                  <a:lnTo>
                    <a:pt x="6503778" y="42773"/>
                  </a:lnTo>
                  <a:lnTo>
                    <a:pt x="6515099" y="80094"/>
                  </a:lnTo>
                  <a:lnTo>
                    <a:pt x="6515099" y="853352"/>
                  </a:lnTo>
                  <a:lnTo>
                    <a:pt x="6503778" y="890666"/>
                  </a:lnTo>
                  <a:lnTo>
                    <a:pt x="6472319" y="922127"/>
                  </a:lnTo>
                  <a:lnTo>
                    <a:pt x="6440577" y="932901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3874" y="2914648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4"/>
                  </a:lnTo>
                  <a:lnTo>
                    <a:pt x="549" y="74518"/>
                  </a:lnTo>
                  <a:lnTo>
                    <a:pt x="1647" y="68998"/>
                  </a:lnTo>
                  <a:lnTo>
                    <a:pt x="2745" y="63475"/>
                  </a:lnTo>
                  <a:lnTo>
                    <a:pt x="4371" y="58112"/>
                  </a:lnTo>
                  <a:lnTo>
                    <a:pt x="6525" y="52915"/>
                  </a:lnTo>
                  <a:lnTo>
                    <a:pt x="8679" y="47713"/>
                  </a:lnTo>
                  <a:lnTo>
                    <a:pt x="11320" y="42773"/>
                  </a:lnTo>
                  <a:lnTo>
                    <a:pt x="14447" y="38095"/>
                  </a:lnTo>
                  <a:lnTo>
                    <a:pt x="17574" y="33414"/>
                  </a:lnTo>
                  <a:lnTo>
                    <a:pt x="21128" y="29084"/>
                  </a:lnTo>
                  <a:lnTo>
                    <a:pt x="25108" y="25105"/>
                  </a:lnTo>
                  <a:lnTo>
                    <a:pt x="29088" y="21126"/>
                  </a:lnTo>
                  <a:lnTo>
                    <a:pt x="33418" y="17570"/>
                  </a:lnTo>
                  <a:lnTo>
                    <a:pt x="38098" y="14443"/>
                  </a:lnTo>
                  <a:lnTo>
                    <a:pt x="42778" y="11315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76999" y="14443"/>
                  </a:lnTo>
                  <a:lnTo>
                    <a:pt x="6481680" y="17570"/>
                  </a:lnTo>
                  <a:lnTo>
                    <a:pt x="6500651" y="38095"/>
                  </a:lnTo>
                  <a:lnTo>
                    <a:pt x="6503778" y="42773"/>
                  </a:lnTo>
                  <a:lnTo>
                    <a:pt x="6506419" y="47713"/>
                  </a:lnTo>
                  <a:lnTo>
                    <a:pt x="6508573" y="52915"/>
                  </a:lnTo>
                  <a:lnTo>
                    <a:pt x="6510727" y="58112"/>
                  </a:lnTo>
                  <a:lnTo>
                    <a:pt x="6512353" y="63475"/>
                  </a:lnTo>
                  <a:lnTo>
                    <a:pt x="6513451" y="68998"/>
                  </a:lnTo>
                  <a:lnTo>
                    <a:pt x="6514550" y="74518"/>
                  </a:lnTo>
                  <a:lnTo>
                    <a:pt x="6515099" y="80094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6"/>
                  </a:lnTo>
                  <a:lnTo>
                    <a:pt x="6513451" y="864445"/>
                  </a:lnTo>
                  <a:lnTo>
                    <a:pt x="6512353" y="869965"/>
                  </a:lnTo>
                  <a:lnTo>
                    <a:pt x="6510727" y="875325"/>
                  </a:lnTo>
                  <a:lnTo>
                    <a:pt x="6508573" y="880525"/>
                  </a:lnTo>
                  <a:lnTo>
                    <a:pt x="6506419" y="885726"/>
                  </a:lnTo>
                  <a:lnTo>
                    <a:pt x="6481680" y="915871"/>
                  </a:lnTo>
                  <a:lnTo>
                    <a:pt x="6462178" y="926920"/>
                  </a:lnTo>
                  <a:lnTo>
                    <a:pt x="6456978" y="929076"/>
                  </a:lnTo>
                  <a:lnTo>
                    <a:pt x="6451618" y="930703"/>
                  </a:lnTo>
                  <a:lnTo>
                    <a:pt x="6446097" y="931801"/>
                  </a:lnTo>
                  <a:lnTo>
                    <a:pt x="6440577" y="932901"/>
                  </a:lnTo>
                  <a:lnTo>
                    <a:pt x="6435002" y="93344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9"/>
                  </a:lnTo>
                  <a:lnTo>
                    <a:pt x="74521" y="932901"/>
                  </a:lnTo>
                  <a:lnTo>
                    <a:pt x="69000" y="931801"/>
                  </a:lnTo>
                  <a:lnTo>
                    <a:pt x="63480" y="930703"/>
                  </a:lnTo>
                  <a:lnTo>
                    <a:pt x="58119" y="929076"/>
                  </a:lnTo>
                  <a:lnTo>
                    <a:pt x="52919" y="926920"/>
                  </a:lnTo>
                  <a:lnTo>
                    <a:pt x="47719" y="924766"/>
                  </a:lnTo>
                  <a:lnTo>
                    <a:pt x="42778" y="922127"/>
                  </a:lnTo>
                  <a:lnTo>
                    <a:pt x="38098" y="918999"/>
                  </a:lnTo>
                  <a:lnTo>
                    <a:pt x="33418" y="915871"/>
                  </a:lnTo>
                  <a:lnTo>
                    <a:pt x="8679" y="885726"/>
                  </a:lnTo>
                  <a:lnTo>
                    <a:pt x="6525" y="880525"/>
                  </a:lnTo>
                  <a:lnTo>
                    <a:pt x="4371" y="875325"/>
                  </a:lnTo>
                  <a:lnTo>
                    <a:pt x="2745" y="869965"/>
                  </a:lnTo>
                  <a:lnTo>
                    <a:pt x="1647" y="864445"/>
                  </a:lnTo>
                  <a:lnTo>
                    <a:pt x="549" y="858926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779166" y="654050"/>
            <a:ext cx="200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HOT</a:t>
            </a:r>
            <a:r>
              <a:rPr dirty="0" sz="180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1650" y="1301750"/>
            <a:ext cx="424624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537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Many</a:t>
            </a:r>
            <a:r>
              <a:rPr dirty="0" sz="1500" spc="-4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Planets</a:t>
            </a:r>
            <a:r>
              <a:rPr dirty="0" sz="1500" spc="-4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Moving</a:t>
            </a:r>
            <a:endParaRPr sz="1500">
              <a:latin typeface="Comic Sans MS"/>
              <a:cs typeface="Comic Sans MS"/>
            </a:endParaRPr>
          </a:p>
          <a:p>
            <a:pPr marL="12700" marR="619760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4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or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more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planets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around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sun.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planets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closer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to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sun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faster.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Add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spinning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while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they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around.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46609" y="3121025"/>
            <a:ext cx="386969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All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planets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move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spin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like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real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solar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system!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499" y="180973"/>
            <a:ext cx="7181850" cy="571500"/>
          </a:xfrm>
          <a:custGeom>
            <a:avLst/>
            <a:gdLst/>
            <a:ahLst/>
            <a:cxnLst/>
            <a:rect l="l" t="t" r="r" b="b"/>
            <a:pathLst>
              <a:path w="7181850" h="571500">
                <a:moveTo>
                  <a:pt x="7092853" y="571495"/>
                </a:moveTo>
                <a:lnTo>
                  <a:pt x="88995" y="571495"/>
                </a:lnTo>
                <a:lnTo>
                  <a:pt x="82801" y="570885"/>
                </a:lnTo>
                <a:lnTo>
                  <a:pt x="37131" y="551966"/>
                </a:lnTo>
                <a:lnTo>
                  <a:pt x="9643" y="518470"/>
                </a:lnTo>
                <a:lnTo>
                  <a:pt x="0" y="482505"/>
                </a:lnTo>
                <a:lnTo>
                  <a:pt x="0" y="476249"/>
                </a:lnTo>
                <a:lnTo>
                  <a:pt x="0" y="88994"/>
                </a:lnTo>
                <a:lnTo>
                  <a:pt x="12577" y="47523"/>
                </a:lnTo>
                <a:lnTo>
                  <a:pt x="47532" y="12575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75"/>
                </a:lnTo>
                <a:lnTo>
                  <a:pt x="7169271" y="47523"/>
                </a:lnTo>
                <a:lnTo>
                  <a:pt x="7181848" y="88994"/>
                </a:lnTo>
                <a:lnTo>
                  <a:pt x="7181848" y="482505"/>
                </a:lnTo>
                <a:lnTo>
                  <a:pt x="7169271" y="523958"/>
                </a:lnTo>
                <a:lnTo>
                  <a:pt x="7134316" y="558914"/>
                </a:lnTo>
                <a:lnTo>
                  <a:pt x="7099047" y="570885"/>
                </a:lnTo>
                <a:lnTo>
                  <a:pt x="7092853" y="571495"/>
                </a:lnTo>
                <a:close/>
              </a:path>
            </a:pathLst>
          </a:custGeom>
          <a:solidFill>
            <a:srgbClr val="4A54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972518" y="330200"/>
            <a:ext cx="361759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LESSON</a:t>
            </a:r>
            <a:r>
              <a:rPr dirty="0" sz="1650" spc="-3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3:</a:t>
            </a:r>
            <a:r>
              <a:rPr dirty="0" sz="1650" spc="-3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CONTINUOUS</a:t>
            </a:r>
            <a:r>
              <a:rPr dirty="0" sz="1650" spc="-3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spc="-10" b="1">
                <a:solidFill>
                  <a:srgbClr val="FFFFFF"/>
                </a:solidFill>
                <a:latin typeface="Comic Sans MS"/>
                <a:cs typeface="Comic Sans MS"/>
              </a:rPr>
              <a:t>LOOPS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90499" y="1038223"/>
            <a:ext cx="7181850" cy="4000500"/>
            <a:chOff x="190499" y="1038223"/>
            <a:chExt cx="7181850" cy="4000500"/>
          </a:xfrm>
        </p:grpSpPr>
        <p:sp>
          <p:nvSpPr>
            <p:cNvPr id="5" name="object 5" descr=""/>
            <p:cNvSpPr/>
            <p:nvPr/>
          </p:nvSpPr>
          <p:spPr>
            <a:xfrm>
              <a:off x="209549" y="1057273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4"/>
                  </a:moveTo>
                  <a:lnTo>
                    <a:pt x="115694" y="3962394"/>
                  </a:lnTo>
                  <a:lnTo>
                    <a:pt x="107642" y="3961604"/>
                  </a:lnTo>
                  <a:lnTo>
                    <a:pt x="68927" y="3949856"/>
                  </a:lnTo>
                  <a:lnTo>
                    <a:pt x="30518" y="3920374"/>
                  </a:lnTo>
                  <a:lnTo>
                    <a:pt x="6314" y="3878441"/>
                  </a:lnTo>
                  <a:lnTo>
                    <a:pt x="0" y="3846699"/>
                  </a:lnTo>
                  <a:lnTo>
                    <a:pt x="0" y="3838574"/>
                  </a:lnTo>
                  <a:lnTo>
                    <a:pt x="0" y="115690"/>
                  </a:lnTo>
                  <a:lnTo>
                    <a:pt x="12537" y="68920"/>
                  </a:lnTo>
                  <a:lnTo>
                    <a:pt x="42016" y="30514"/>
                  </a:lnTo>
                  <a:lnTo>
                    <a:pt x="83950" y="6311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33"/>
                  </a:lnTo>
                  <a:lnTo>
                    <a:pt x="7113230" y="42010"/>
                  </a:lnTo>
                  <a:lnTo>
                    <a:pt x="7137435" y="83943"/>
                  </a:lnTo>
                  <a:lnTo>
                    <a:pt x="7143749" y="115690"/>
                  </a:lnTo>
                  <a:lnTo>
                    <a:pt x="7143749" y="3846699"/>
                  </a:lnTo>
                  <a:lnTo>
                    <a:pt x="7131212" y="3893459"/>
                  </a:lnTo>
                  <a:lnTo>
                    <a:pt x="7101732" y="3931875"/>
                  </a:lnTo>
                  <a:lnTo>
                    <a:pt x="7059798" y="3956078"/>
                  </a:lnTo>
                  <a:lnTo>
                    <a:pt x="7036107" y="3961604"/>
                  </a:lnTo>
                  <a:lnTo>
                    <a:pt x="7028054" y="3962394"/>
                  </a:lnTo>
                  <a:close/>
                </a:path>
              </a:pathLst>
            </a:custGeom>
            <a:solidFill>
              <a:srgbClr val="F0F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9549" y="1057273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90"/>
                  </a:lnTo>
                  <a:lnTo>
                    <a:pt x="793" y="107640"/>
                  </a:lnTo>
                  <a:lnTo>
                    <a:pt x="2379" y="99663"/>
                  </a:lnTo>
                  <a:lnTo>
                    <a:pt x="3965" y="91687"/>
                  </a:lnTo>
                  <a:lnTo>
                    <a:pt x="6314" y="83943"/>
                  </a:lnTo>
                  <a:lnTo>
                    <a:pt x="9425" y="76432"/>
                  </a:lnTo>
                  <a:lnTo>
                    <a:pt x="12537" y="68920"/>
                  </a:lnTo>
                  <a:lnTo>
                    <a:pt x="16351" y="61782"/>
                  </a:lnTo>
                  <a:lnTo>
                    <a:pt x="20868" y="55024"/>
                  </a:lnTo>
                  <a:lnTo>
                    <a:pt x="25385" y="48266"/>
                  </a:lnTo>
                  <a:lnTo>
                    <a:pt x="30518" y="42010"/>
                  </a:lnTo>
                  <a:lnTo>
                    <a:pt x="36267" y="36262"/>
                  </a:lnTo>
                  <a:lnTo>
                    <a:pt x="42016" y="30514"/>
                  </a:lnTo>
                  <a:lnTo>
                    <a:pt x="76439" y="9423"/>
                  </a:lnTo>
                  <a:lnTo>
                    <a:pt x="83950" y="6311"/>
                  </a:lnTo>
                  <a:lnTo>
                    <a:pt x="91693" y="3962"/>
                  </a:lnTo>
                  <a:lnTo>
                    <a:pt x="99667" y="2376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6"/>
                  </a:lnTo>
                  <a:lnTo>
                    <a:pt x="7052055" y="3962"/>
                  </a:lnTo>
                  <a:lnTo>
                    <a:pt x="7059798" y="6311"/>
                  </a:lnTo>
                  <a:lnTo>
                    <a:pt x="7067309" y="9423"/>
                  </a:lnTo>
                  <a:lnTo>
                    <a:pt x="7074821" y="12533"/>
                  </a:lnTo>
                  <a:lnTo>
                    <a:pt x="7107481" y="36262"/>
                  </a:lnTo>
                  <a:lnTo>
                    <a:pt x="7113230" y="42010"/>
                  </a:lnTo>
                  <a:lnTo>
                    <a:pt x="7118363" y="48266"/>
                  </a:lnTo>
                  <a:lnTo>
                    <a:pt x="7122880" y="55028"/>
                  </a:lnTo>
                  <a:lnTo>
                    <a:pt x="7127398" y="61786"/>
                  </a:lnTo>
                  <a:lnTo>
                    <a:pt x="7131212" y="68920"/>
                  </a:lnTo>
                  <a:lnTo>
                    <a:pt x="7134323" y="76432"/>
                  </a:lnTo>
                  <a:lnTo>
                    <a:pt x="7137435" y="83943"/>
                  </a:lnTo>
                  <a:lnTo>
                    <a:pt x="7139784" y="91687"/>
                  </a:lnTo>
                  <a:lnTo>
                    <a:pt x="7141370" y="99663"/>
                  </a:lnTo>
                  <a:lnTo>
                    <a:pt x="7142956" y="107640"/>
                  </a:lnTo>
                  <a:lnTo>
                    <a:pt x="7143749" y="115690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699"/>
                  </a:lnTo>
                  <a:lnTo>
                    <a:pt x="7142956" y="3854750"/>
                  </a:lnTo>
                  <a:lnTo>
                    <a:pt x="7141370" y="3862722"/>
                  </a:lnTo>
                  <a:lnTo>
                    <a:pt x="7139784" y="3870698"/>
                  </a:lnTo>
                  <a:lnTo>
                    <a:pt x="7122880" y="3907356"/>
                  </a:lnTo>
                  <a:lnTo>
                    <a:pt x="7118363" y="3914119"/>
                  </a:lnTo>
                  <a:lnTo>
                    <a:pt x="7088717" y="3941526"/>
                  </a:lnTo>
                  <a:lnTo>
                    <a:pt x="7052055" y="3958427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78"/>
                  </a:lnTo>
                  <a:lnTo>
                    <a:pt x="48271" y="3937010"/>
                  </a:lnTo>
                  <a:lnTo>
                    <a:pt x="20868" y="3907356"/>
                  </a:lnTo>
                  <a:lnTo>
                    <a:pt x="3965" y="3870698"/>
                  </a:lnTo>
                  <a:lnTo>
                    <a:pt x="2379" y="3862722"/>
                  </a:lnTo>
                  <a:lnTo>
                    <a:pt x="793" y="3854750"/>
                  </a:lnTo>
                  <a:lnTo>
                    <a:pt x="0" y="3846699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4349" y="1362073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0"/>
                  </a:moveTo>
                  <a:lnTo>
                    <a:pt x="88995" y="600070"/>
                  </a:lnTo>
                  <a:lnTo>
                    <a:pt x="82801" y="599460"/>
                  </a:lnTo>
                  <a:lnTo>
                    <a:pt x="37131" y="580541"/>
                  </a:lnTo>
                  <a:lnTo>
                    <a:pt x="9643" y="547050"/>
                  </a:lnTo>
                  <a:lnTo>
                    <a:pt x="0" y="511080"/>
                  </a:lnTo>
                  <a:lnTo>
                    <a:pt x="0" y="504824"/>
                  </a:lnTo>
                  <a:lnTo>
                    <a:pt x="0" y="88994"/>
                  </a:lnTo>
                  <a:lnTo>
                    <a:pt x="12577" y="47523"/>
                  </a:lnTo>
                  <a:lnTo>
                    <a:pt x="47532" y="12575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5"/>
                  </a:lnTo>
                  <a:lnTo>
                    <a:pt x="6521571" y="47523"/>
                  </a:lnTo>
                  <a:lnTo>
                    <a:pt x="6534148" y="88994"/>
                  </a:lnTo>
                  <a:lnTo>
                    <a:pt x="6534148" y="511080"/>
                  </a:lnTo>
                  <a:lnTo>
                    <a:pt x="6521571" y="552538"/>
                  </a:lnTo>
                  <a:lnTo>
                    <a:pt x="6486616" y="587489"/>
                  </a:lnTo>
                  <a:lnTo>
                    <a:pt x="6451346" y="599460"/>
                  </a:lnTo>
                  <a:lnTo>
                    <a:pt x="6445153" y="600070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3874" y="3771898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896"/>
                  </a:lnTo>
                  <a:lnTo>
                    <a:pt x="33418" y="915869"/>
                  </a:lnTo>
                  <a:lnTo>
                    <a:pt x="8679" y="885731"/>
                  </a:lnTo>
                  <a:lnTo>
                    <a:pt x="0" y="853347"/>
                  </a:lnTo>
                  <a:lnTo>
                    <a:pt x="0" y="847724"/>
                  </a:lnTo>
                  <a:lnTo>
                    <a:pt x="0" y="80092"/>
                  </a:lnTo>
                  <a:lnTo>
                    <a:pt x="11320" y="42773"/>
                  </a:lnTo>
                  <a:lnTo>
                    <a:pt x="42778" y="11315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5"/>
                  </a:lnTo>
                  <a:lnTo>
                    <a:pt x="6503778" y="42773"/>
                  </a:lnTo>
                  <a:lnTo>
                    <a:pt x="6515099" y="80092"/>
                  </a:lnTo>
                  <a:lnTo>
                    <a:pt x="6515099" y="853347"/>
                  </a:lnTo>
                  <a:lnTo>
                    <a:pt x="6503778" y="890671"/>
                  </a:lnTo>
                  <a:lnTo>
                    <a:pt x="6472319" y="922129"/>
                  </a:lnTo>
                  <a:lnTo>
                    <a:pt x="6440577" y="932896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3874" y="3771898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2"/>
                  </a:lnTo>
                  <a:lnTo>
                    <a:pt x="549" y="74520"/>
                  </a:lnTo>
                  <a:lnTo>
                    <a:pt x="1647" y="69000"/>
                  </a:lnTo>
                  <a:lnTo>
                    <a:pt x="2745" y="63480"/>
                  </a:lnTo>
                  <a:lnTo>
                    <a:pt x="4371" y="58117"/>
                  </a:lnTo>
                  <a:lnTo>
                    <a:pt x="6525" y="52918"/>
                  </a:lnTo>
                  <a:lnTo>
                    <a:pt x="8679" y="47718"/>
                  </a:lnTo>
                  <a:lnTo>
                    <a:pt x="33418" y="17570"/>
                  </a:lnTo>
                  <a:lnTo>
                    <a:pt x="52919" y="6520"/>
                  </a:lnTo>
                  <a:lnTo>
                    <a:pt x="58119" y="4367"/>
                  </a:lnTo>
                  <a:lnTo>
                    <a:pt x="63480" y="2744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44"/>
                  </a:lnTo>
                  <a:lnTo>
                    <a:pt x="6456978" y="4367"/>
                  </a:lnTo>
                  <a:lnTo>
                    <a:pt x="6462178" y="6520"/>
                  </a:lnTo>
                  <a:lnTo>
                    <a:pt x="6467379" y="8673"/>
                  </a:lnTo>
                  <a:lnTo>
                    <a:pt x="6497524" y="33416"/>
                  </a:lnTo>
                  <a:lnTo>
                    <a:pt x="6513451" y="69000"/>
                  </a:lnTo>
                  <a:lnTo>
                    <a:pt x="6515099" y="80092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47"/>
                  </a:lnTo>
                  <a:lnTo>
                    <a:pt x="6514550" y="858924"/>
                  </a:lnTo>
                  <a:lnTo>
                    <a:pt x="6500650" y="895345"/>
                  </a:lnTo>
                  <a:lnTo>
                    <a:pt x="6497523" y="900028"/>
                  </a:lnTo>
                  <a:lnTo>
                    <a:pt x="6467379" y="924766"/>
                  </a:lnTo>
                  <a:lnTo>
                    <a:pt x="6446097" y="931794"/>
                  </a:lnTo>
                  <a:lnTo>
                    <a:pt x="6440577" y="932896"/>
                  </a:lnTo>
                  <a:lnTo>
                    <a:pt x="6435002" y="93344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9"/>
                  </a:lnTo>
                  <a:lnTo>
                    <a:pt x="74521" y="932896"/>
                  </a:lnTo>
                  <a:lnTo>
                    <a:pt x="69000" y="931794"/>
                  </a:lnTo>
                  <a:lnTo>
                    <a:pt x="63480" y="930701"/>
                  </a:lnTo>
                  <a:lnTo>
                    <a:pt x="38098" y="918999"/>
                  </a:lnTo>
                  <a:lnTo>
                    <a:pt x="33418" y="915869"/>
                  </a:lnTo>
                  <a:lnTo>
                    <a:pt x="29088" y="912316"/>
                  </a:lnTo>
                  <a:lnTo>
                    <a:pt x="25108" y="908340"/>
                  </a:lnTo>
                  <a:lnTo>
                    <a:pt x="21128" y="904363"/>
                  </a:lnTo>
                  <a:lnTo>
                    <a:pt x="17574" y="900028"/>
                  </a:lnTo>
                  <a:lnTo>
                    <a:pt x="14447" y="895345"/>
                  </a:lnTo>
                  <a:lnTo>
                    <a:pt x="11320" y="890671"/>
                  </a:lnTo>
                  <a:lnTo>
                    <a:pt x="8679" y="885731"/>
                  </a:lnTo>
                  <a:lnTo>
                    <a:pt x="6525" y="880527"/>
                  </a:lnTo>
                  <a:lnTo>
                    <a:pt x="4371" y="875323"/>
                  </a:lnTo>
                  <a:lnTo>
                    <a:pt x="2745" y="869965"/>
                  </a:lnTo>
                  <a:lnTo>
                    <a:pt x="1647" y="864445"/>
                  </a:lnTo>
                  <a:lnTo>
                    <a:pt x="549" y="858924"/>
                  </a:lnTo>
                  <a:lnTo>
                    <a:pt x="0" y="853347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728862" y="1511300"/>
            <a:ext cx="2105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MILD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1650" y="2159000"/>
            <a:ext cx="4167504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411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Earth</a:t>
            </a:r>
            <a:r>
              <a:rPr dirty="0" sz="1500" spc="-4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Never</a:t>
            </a:r>
            <a:r>
              <a:rPr dirty="0" sz="1500" spc="-4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Stops</a:t>
            </a:r>
            <a:endParaRPr sz="1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Use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forever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loop.</a:t>
            </a:r>
            <a:endParaRPr sz="1350">
              <a:latin typeface="Comic Sans MS"/>
              <a:cs typeface="Comic Sans MS"/>
            </a:endParaRPr>
          </a:p>
          <a:p>
            <a:pPr marL="12700" marR="1043305">
              <a:lnSpc>
                <a:spcPct val="134300"/>
              </a:lnSpc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Earth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go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around the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sun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forever.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It</a:t>
            </a:r>
            <a:r>
              <a:rPr dirty="0" sz="1350" spc="-3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should</a:t>
            </a:r>
            <a:r>
              <a:rPr dirty="0" sz="1350" spc="-3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never</a:t>
            </a:r>
            <a:r>
              <a:rPr dirty="0" sz="1350" spc="-3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stop</a:t>
            </a:r>
            <a:r>
              <a:rPr dirty="0" sz="1350" spc="-3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moving.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834554" y="3978275"/>
            <a:ext cx="389382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Earth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keeps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going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around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around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without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stopping!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90499" y="5419723"/>
            <a:ext cx="7181850" cy="4010025"/>
            <a:chOff x="190499" y="5419723"/>
            <a:chExt cx="7181850" cy="4010025"/>
          </a:xfrm>
        </p:grpSpPr>
        <p:sp>
          <p:nvSpPr>
            <p:cNvPr id="14" name="object 14" descr=""/>
            <p:cNvSpPr/>
            <p:nvPr/>
          </p:nvSpPr>
          <p:spPr>
            <a:xfrm>
              <a:off x="209549" y="5438773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7028054" y="3971924"/>
                  </a:moveTo>
                  <a:lnTo>
                    <a:pt x="115694" y="3971924"/>
                  </a:lnTo>
                  <a:lnTo>
                    <a:pt x="107642" y="3971129"/>
                  </a:lnTo>
                  <a:lnTo>
                    <a:pt x="68927" y="3959381"/>
                  </a:lnTo>
                  <a:lnTo>
                    <a:pt x="30518" y="3929904"/>
                  </a:lnTo>
                  <a:lnTo>
                    <a:pt x="6314" y="3887966"/>
                  </a:lnTo>
                  <a:lnTo>
                    <a:pt x="0" y="3856224"/>
                  </a:lnTo>
                  <a:lnTo>
                    <a:pt x="0" y="3848099"/>
                  </a:lnTo>
                  <a:lnTo>
                    <a:pt x="0" y="115690"/>
                  </a:lnTo>
                  <a:lnTo>
                    <a:pt x="12537" y="68920"/>
                  </a:lnTo>
                  <a:lnTo>
                    <a:pt x="42016" y="30509"/>
                  </a:lnTo>
                  <a:lnTo>
                    <a:pt x="83950" y="6311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33"/>
                  </a:lnTo>
                  <a:lnTo>
                    <a:pt x="7113230" y="42010"/>
                  </a:lnTo>
                  <a:lnTo>
                    <a:pt x="7137435" y="83943"/>
                  </a:lnTo>
                  <a:lnTo>
                    <a:pt x="7143749" y="115690"/>
                  </a:lnTo>
                  <a:lnTo>
                    <a:pt x="7143749" y="3856224"/>
                  </a:lnTo>
                  <a:lnTo>
                    <a:pt x="7131212" y="3902989"/>
                  </a:lnTo>
                  <a:lnTo>
                    <a:pt x="7101732" y="3941400"/>
                  </a:lnTo>
                  <a:lnTo>
                    <a:pt x="7059798" y="3965603"/>
                  </a:lnTo>
                  <a:lnTo>
                    <a:pt x="7036107" y="3971129"/>
                  </a:lnTo>
                  <a:lnTo>
                    <a:pt x="7028054" y="39719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9549" y="5438773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0" y="3848099"/>
                  </a:moveTo>
                  <a:lnTo>
                    <a:pt x="0" y="123824"/>
                  </a:lnTo>
                  <a:lnTo>
                    <a:pt x="0" y="115690"/>
                  </a:lnTo>
                  <a:lnTo>
                    <a:pt x="793" y="107640"/>
                  </a:lnTo>
                  <a:lnTo>
                    <a:pt x="2379" y="99663"/>
                  </a:lnTo>
                  <a:lnTo>
                    <a:pt x="3965" y="91687"/>
                  </a:lnTo>
                  <a:lnTo>
                    <a:pt x="6314" y="83943"/>
                  </a:lnTo>
                  <a:lnTo>
                    <a:pt x="9425" y="76432"/>
                  </a:lnTo>
                  <a:lnTo>
                    <a:pt x="12537" y="68920"/>
                  </a:lnTo>
                  <a:lnTo>
                    <a:pt x="16351" y="61782"/>
                  </a:lnTo>
                  <a:lnTo>
                    <a:pt x="20868" y="55024"/>
                  </a:lnTo>
                  <a:lnTo>
                    <a:pt x="25385" y="48266"/>
                  </a:lnTo>
                  <a:lnTo>
                    <a:pt x="30518" y="42010"/>
                  </a:lnTo>
                  <a:lnTo>
                    <a:pt x="36267" y="36262"/>
                  </a:lnTo>
                  <a:lnTo>
                    <a:pt x="42016" y="30509"/>
                  </a:lnTo>
                  <a:lnTo>
                    <a:pt x="76439" y="9423"/>
                  </a:lnTo>
                  <a:lnTo>
                    <a:pt x="83950" y="6311"/>
                  </a:lnTo>
                  <a:lnTo>
                    <a:pt x="91693" y="3967"/>
                  </a:lnTo>
                  <a:lnTo>
                    <a:pt x="99667" y="2381"/>
                  </a:lnTo>
                  <a:lnTo>
                    <a:pt x="107642" y="795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5"/>
                  </a:lnTo>
                  <a:lnTo>
                    <a:pt x="7044081" y="2381"/>
                  </a:lnTo>
                  <a:lnTo>
                    <a:pt x="7052055" y="3967"/>
                  </a:lnTo>
                  <a:lnTo>
                    <a:pt x="7059798" y="6311"/>
                  </a:lnTo>
                  <a:lnTo>
                    <a:pt x="7067309" y="9423"/>
                  </a:lnTo>
                  <a:lnTo>
                    <a:pt x="7074821" y="12533"/>
                  </a:lnTo>
                  <a:lnTo>
                    <a:pt x="7107481" y="36262"/>
                  </a:lnTo>
                  <a:lnTo>
                    <a:pt x="7113230" y="42010"/>
                  </a:lnTo>
                  <a:lnTo>
                    <a:pt x="7118363" y="48266"/>
                  </a:lnTo>
                  <a:lnTo>
                    <a:pt x="7122880" y="55024"/>
                  </a:lnTo>
                  <a:lnTo>
                    <a:pt x="7127398" y="61782"/>
                  </a:lnTo>
                  <a:lnTo>
                    <a:pt x="7131212" y="68920"/>
                  </a:lnTo>
                  <a:lnTo>
                    <a:pt x="7134323" y="76432"/>
                  </a:lnTo>
                  <a:lnTo>
                    <a:pt x="7137435" y="83943"/>
                  </a:lnTo>
                  <a:lnTo>
                    <a:pt x="7139784" y="91687"/>
                  </a:lnTo>
                  <a:lnTo>
                    <a:pt x="7141370" y="99663"/>
                  </a:lnTo>
                  <a:lnTo>
                    <a:pt x="7142956" y="107640"/>
                  </a:lnTo>
                  <a:lnTo>
                    <a:pt x="7143749" y="115690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24"/>
                  </a:lnTo>
                  <a:lnTo>
                    <a:pt x="7142956" y="3864275"/>
                  </a:lnTo>
                  <a:lnTo>
                    <a:pt x="7131212" y="3902989"/>
                  </a:lnTo>
                  <a:lnTo>
                    <a:pt x="7107481" y="3935652"/>
                  </a:lnTo>
                  <a:lnTo>
                    <a:pt x="7101732" y="3941400"/>
                  </a:lnTo>
                  <a:lnTo>
                    <a:pt x="7067309" y="3962493"/>
                  </a:lnTo>
                  <a:lnTo>
                    <a:pt x="7028054" y="3971924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24"/>
                  </a:lnTo>
                  <a:lnTo>
                    <a:pt x="107642" y="3971129"/>
                  </a:lnTo>
                  <a:lnTo>
                    <a:pt x="68927" y="3959381"/>
                  </a:lnTo>
                  <a:lnTo>
                    <a:pt x="36267" y="3935652"/>
                  </a:lnTo>
                  <a:lnTo>
                    <a:pt x="30518" y="3929904"/>
                  </a:lnTo>
                  <a:lnTo>
                    <a:pt x="9425" y="3895477"/>
                  </a:lnTo>
                  <a:lnTo>
                    <a:pt x="6314" y="3887966"/>
                  </a:lnTo>
                  <a:lnTo>
                    <a:pt x="3965" y="3880227"/>
                  </a:lnTo>
                  <a:lnTo>
                    <a:pt x="2379" y="3872251"/>
                  </a:lnTo>
                  <a:lnTo>
                    <a:pt x="793" y="3864275"/>
                  </a:lnTo>
                  <a:lnTo>
                    <a:pt x="0" y="3856224"/>
                  </a:lnTo>
                  <a:lnTo>
                    <a:pt x="0" y="3848099"/>
                  </a:lnTo>
                  <a:close/>
                </a:path>
              </a:pathLst>
            </a:custGeom>
            <a:ln w="38099">
              <a:solidFill>
                <a:srgbClr val="F59D0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14349" y="5743577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5"/>
                  </a:lnTo>
                  <a:lnTo>
                    <a:pt x="37131" y="580541"/>
                  </a:lnTo>
                  <a:lnTo>
                    <a:pt x="9643" y="547040"/>
                  </a:lnTo>
                  <a:lnTo>
                    <a:pt x="0" y="511075"/>
                  </a:lnTo>
                  <a:lnTo>
                    <a:pt x="0" y="504820"/>
                  </a:lnTo>
                  <a:lnTo>
                    <a:pt x="0" y="88990"/>
                  </a:lnTo>
                  <a:lnTo>
                    <a:pt x="12577" y="47522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22"/>
                  </a:lnTo>
                  <a:lnTo>
                    <a:pt x="6534148" y="88990"/>
                  </a:lnTo>
                  <a:lnTo>
                    <a:pt x="6534148" y="511075"/>
                  </a:lnTo>
                  <a:lnTo>
                    <a:pt x="6521571" y="552529"/>
                  </a:lnTo>
                  <a:lnTo>
                    <a:pt x="6486616" y="587489"/>
                  </a:lnTo>
                  <a:lnTo>
                    <a:pt x="6451346" y="599455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3874" y="8162922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5"/>
                  </a:moveTo>
                  <a:lnTo>
                    <a:pt x="80096" y="933445"/>
                  </a:lnTo>
                  <a:lnTo>
                    <a:pt x="74521" y="932896"/>
                  </a:lnTo>
                  <a:lnTo>
                    <a:pt x="33418" y="915869"/>
                  </a:lnTo>
                  <a:lnTo>
                    <a:pt x="8679" y="88572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2"/>
                  </a:lnTo>
                  <a:lnTo>
                    <a:pt x="11320" y="42769"/>
                  </a:lnTo>
                  <a:lnTo>
                    <a:pt x="42778" y="11315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5"/>
                  </a:lnTo>
                  <a:lnTo>
                    <a:pt x="6503778" y="42769"/>
                  </a:lnTo>
                  <a:lnTo>
                    <a:pt x="6515099" y="80092"/>
                  </a:lnTo>
                  <a:lnTo>
                    <a:pt x="6515099" y="853352"/>
                  </a:lnTo>
                  <a:lnTo>
                    <a:pt x="6503778" y="890661"/>
                  </a:lnTo>
                  <a:lnTo>
                    <a:pt x="6472319" y="922119"/>
                  </a:lnTo>
                  <a:lnTo>
                    <a:pt x="6440577" y="932896"/>
                  </a:lnTo>
                  <a:lnTo>
                    <a:pt x="6435002" y="933445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23874" y="8162922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2"/>
                  </a:lnTo>
                  <a:lnTo>
                    <a:pt x="549" y="74515"/>
                  </a:lnTo>
                  <a:lnTo>
                    <a:pt x="1647" y="68996"/>
                  </a:lnTo>
                  <a:lnTo>
                    <a:pt x="2745" y="63475"/>
                  </a:lnTo>
                  <a:lnTo>
                    <a:pt x="4371" y="58112"/>
                  </a:lnTo>
                  <a:lnTo>
                    <a:pt x="6525" y="52913"/>
                  </a:lnTo>
                  <a:lnTo>
                    <a:pt x="8679" y="47708"/>
                  </a:lnTo>
                  <a:lnTo>
                    <a:pt x="11320" y="42769"/>
                  </a:lnTo>
                  <a:lnTo>
                    <a:pt x="14447" y="38095"/>
                  </a:lnTo>
                  <a:lnTo>
                    <a:pt x="17574" y="33411"/>
                  </a:lnTo>
                  <a:lnTo>
                    <a:pt x="21128" y="29081"/>
                  </a:lnTo>
                  <a:lnTo>
                    <a:pt x="25108" y="25105"/>
                  </a:lnTo>
                  <a:lnTo>
                    <a:pt x="29088" y="21124"/>
                  </a:lnTo>
                  <a:lnTo>
                    <a:pt x="33418" y="17570"/>
                  </a:lnTo>
                  <a:lnTo>
                    <a:pt x="38098" y="14445"/>
                  </a:lnTo>
                  <a:lnTo>
                    <a:pt x="42778" y="11315"/>
                  </a:lnTo>
                  <a:lnTo>
                    <a:pt x="47719" y="8673"/>
                  </a:lnTo>
                  <a:lnTo>
                    <a:pt x="52919" y="6520"/>
                  </a:lnTo>
                  <a:lnTo>
                    <a:pt x="58119" y="4367"/>
                  </a:lnTo>
                  <a:lnTo>
                    <a:pt x="63480" y="2744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44"/>
                  </a:lnTo>
                  <a:lnTo>
                    <a:pt x="6456978" y="4367"/>
                  </a:lnTo>
                  <a:lnTo>
                    <a:pt x="6462178" y="6520"/>
                  </a:lnTo>
                  <a:lnTo>
                    <a:pt x="6467379" y="8673"/>
                  </a:lnTo>
                  <a:lnTo>
                    <a:pt x="6472319" y="11315"/>
                  </a:lnTo>
                  <a:lnTo>
                    <a:pt x="6476999" y="14445"/>
                  </a:lnTo>
                  <a:lnTo>
                    <a:pt x="6481680" y="17570"/>
                  </a:lnTo>
                  <a:lnTo>
                    <a:pt x="6486009" y="21124"/>
                  </a:lnTo>
                  <a:lnTo>
                    <a:pt x="6489990" y="25105"/>
                  </a:lnTo>
                  <a:lnTo>
                    <a:pt x="6493970" y="29081"/>
                  </a:lnTo>
                  <a:lnTo>
                    <a:pt x="6497524" y="33411"/>
                  </a:lnTo>
                  <a:lnTo>
                    <a:pt x="6500651" y="38095"/>
                  </a:lnTo>
                  <a:lnTo>
                    <a:pt x="6503778" y="42769"/>
                  </a:lnTo>
                  <a:lnTo>
                    <a:pt x="6506419" y="47708"/>
                  </a:lnTo>
                  <a:lnTo>
                    <a:pt x="6508573" y="52913"/>
                  </a:lnTo>
                  <a:lnTo>
                    <a:pt x="6510727" y="58112"/>
                  </a:lnTo>
                  <a:lnTo>
                    <a:pt x="6512353" y="63475"/>
                  </a:lnTo>
                  <a:lnTo>
                    <a:pt x="6513451" y="68996"/>
                  </a:lnTo>
                  <a:lnTo>
                    <a:pt x="6514550" y="74515"/>
                  </a:lnTo>
                  <a:lnTo>
                    <a:pt x="6515099" y="80092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45"/>
                  </a:lnTo>
                  <a:lnTo>
                    <a:pt x="6472319" y="922119"/>
                  </a:lnTo>
                  <a:lnTo>
                    <a:pt x="6435002" y="933445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47719" y="924762"/>
                  </a:lnTo>
                  <a:lnTo>
                    <a:pt x="17574" y="900023"/>
                  </a:lnTo>
                  <a:lnTo>
                    <a:pt x="6525" y="880523"/>
                  </a:lnTo>
                  <a:lnTo>
                    <a:pt x="4371" y="875323"/>
                  </a:lnTo>
                  <a:lnTo>
                    <a:pt x="2745" y="869965"/>
                  </a:lnTo>
                  <a:lnTo>
                    <a:pt x="1647" y="864445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535386" y="5892799"/>
            <a:ext cx="2492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MEDIUM</a:t>
            </a:r>
            <a:r>
              <a:rPr dirty="0" sz="1800" spc="-8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1650" y="6540500"/>
            <a:ext cx="448627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5339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Earth</a:t>
            </a:r>
            <a:r>
              <a:rPr dirty="0" sz="1500" spc="-3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and</a:t>
            </a:r>
            <a:r>
              <a:rPr dirty="0" sz="1500" spc="-2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Moon</a:t>
            </a:r>
            <a:r>
              <a:rPr dirty="0" sz="1500" spc="-2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Together</a:t>
            </a:r>
            <a:endParaRPr sz="1500">
              <a:latin typeface="Comic Sans MS"/>
              <a:cs typeface="Comic Sans MS"/>
            </a:endParaRPr>
          </a:p>
          <a:p>
            <a:pPr marL="12700" marR="1221740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Earth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go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around the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sun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forever.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moon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go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around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Earth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forever.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Both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should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same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time.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883221" y="8369300"/>
            <a:ext cx="379666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Earth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moon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both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keep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moving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together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smoothly!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0499" y="180973"/>
            <a:ext cx="7181850" cy="4000500"/>
            <a:chOff x="190499" y="180973"/>
            <a:chExt cx="7181850" cy="4000500"/>
          </a:xfrm>
        </p:grpSpPr>
        <p:sp>
          <p:nvSpPr>
            <p:cNvPr id="3" name="object 3" descr=""/>
            <p:cNvSpPr/>
            <p:nvPr/>
          </p:nvSpPr>
          <p:spPr>
            <a:xfrm>
              <a:off x="209549" y="200023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4"/>
                  </a:moveTo>
                  <a:lnTo>
                    <a:pt x="115694" y="3962394"/>
                  </a:lnTo>
                  <a:lnTo>
                    <a:pt x="107642" y="3961599"/>
                  </a:lnTo>
                  <a:lnTo>
                    <a:pt x="68927" y="3949856"/>
                  </a:lnTo>
                  <a:lnTo>
                    <a:pt x="30518" y="3920379"/>
                  </a:lnTo>
                  <a:lnTo>
                    <a:pt x="6314" y="3878441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95"/>
                  </a:lnTo>
                  <a:lnTo>
                    <a:pt x="12537" y="68920"/>
                  </a:lnTo>
                  <a:lnTo>
                    <a:pt x="42016" y="30509"/>
                  </a:lnTo>
                  <a:lnTo>
                    <a:pt x="83950" y="6311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2007"/>
                  </a:lnTo>
                  <a:lnTo>
                    <a:pt x="7137435" y="83943"/>
                  </a:lnTo>
                  <a:lnTo>
                    <a:pt x="7143749" y="115695"/>
                  </a:lnTo>
                  <a:lnTo>
                    <a:pt x="7143749" y="3846704"/>
                  </a:lnTo>
                  <a:lnTo>
                    <a:pt x="7131212" y="3893464"/>
                  </a:lnTo>
                  <a:lnTo>
                    <a:pt x="7101732" y="3931875"/>
                  </a:lnTo>
                  <a:lnTo>
                    <a:pt x="7059798" y="3956078"/>
                  </a:lnTo>
                  <a:lnTo>
                    <a:pt x="7036107" y="3961599"/>
                  </a:lnTo>
                  <a:lnTo>
                    <a:pt x="7028054" y="3962394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9549" y="200023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95"/>
                  </a:lnTo>
                  <a:lnTo>
                    <a:pt x="793" y="107640"/>
                  </a:lnTo>
                  <a:lnTo>
                    <a:pt x="2379" y="99663"/>
                  </a:lnTo>
                  <a:lnTo>
                    <a:pt x="3965" y="91687"/>
                  </a:lnTo>
                  <a:lnTo>
                    <a:pt x="6314" y="83943"/>
                  </a:lnTo>
                  <a:lnTo>
                    <a:pt x="9425" y="76432"/>
                  </a:lnTo>
                  <a:lnTo>
                    <a:pt x="12537" y="68920"/>
                  </a:lnTo>
                  <a:lnTo>
                    <a:pt x="16351" y="61782"/>
                  </a:lnTo>
                  <a:lnTo>
                    <a:pt x="20868" y="55024"/>
                  </a:lnTo>
                  <a:lnTo>
                    <a:pt x="25385" y="48262"/>
                  </a:lnTo>
                  <a:lnTo>
                    <a:pt x="30518" y="42007"/>
                  </a:lnTo>
                  <a:lnTo>
                    <a:pt x="36267" y="36262"/>
                  </a:lnTo>
                  <a:lnTo>
                    <a:pt x="42016" y="30509"/>
                  </a:lnTo>
                  <a:lnTo>
                    <a:pt x="76439" y="9418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6"/>
                  </a:lnTo>
                  <a:lnTo>
                    <a:pt x="7052055" y="3962"/>
                  </a:lnTo>
                  <a:lnTo>
                    <a:pt x="7088716" y="20858"/>
                  </a:lnTo>
                  <a:lnTo>
                    <a:pt x="7107481" y="36262"/>
                  </a:lnTo>
                  <a:lnTo>
                    <a:pt x="7113230" y="42007"/>
                  </a:lnTo>
                  <a:lnTo>
                    <a:pt x="7118363" y="48262"/>
                  </a:lnTo>
                  <a:lnTo>
                    <a:pt x="7122880" y="55024"/>
                  </a:lnTo>
                  <a:lnTo>
                    <a:pt x="7127398" y="61782"/>
                  </a:lnTo>
                  <a:lnTo>
                    <a:pt x="7131212" y="68920"/>
                  </a:lnTo>
                  <a:lnTo>
                    <a:pt x="7134323" y="76432"/>
                  </a:lnTo>
                  <a:lnTo>
                    <a:pt x="7137435" y="83943"/>
                  </a:lnTo>
                  <a:lnTo>
                    <a:pt x="7139784" y="91687"/>
                  </a:lnTo>
                  <a:lnTo>
                    <a:pt x="7141370" y="99663"/>
                  </a:lnTo>
                  <a:lnTo>
                    <a:pt x="7142956" y="107640"/>
                  </a:lnTo>
                  <a:lnTo>
                    <a:pt x="7143749" y="11569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54"/>
                  </a:lnTo>
                  <a:lnTo>
                    <a:pt x="7131212" y="3893464"/>
                  </a:lnTo>
                  <a:lnTo>
                    <a:pt x="7122880" y="3907361"/>
                  </a:lnTo>
                  <a:lnTo>
                    <a:pt x="7118363" y="3914123"/>
                  </a:lnTo>
                  <a:lnTo>
                    <a:pt x="7113230" y="3920379"/>
                  </a:lnTo>
                  <a:lnTo>
                    <a:pt x="7107481" y="3926127"/>
                  </a:lnTo>
                  <a:lnTo>
                    <a:pt x="7101732" y="3931875"/>
                  </a:lnTo>
                  <a:lnTo>
                    <a:pt x="7067309" y="3952968"/>
                  </a:lnTo>
                  <a:lnTo>
                    <a:pt x="7028054" y="3962394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78"/>
                  </a:lnTo>
                  <a:lnTo>
                    <a:pt x="48271" y="3937006"/>
                  </a:lnTo>
                  <a:lnTo>
                    <a:pt x="36267" y="3926127"/>
                  </a:lnTo>
                  <a:lnTo>
                    <a:pt x="30518" y="3920379"/>
                  </a:lnTo>
                  <a:lnTo>
                    <a:pt x="9425" y="3885952"/>
                  </a:lnTo>
                  <a:lnTo>
                    <a:pt x="6314" y="3878441"/>
                  </a:lnTo>
                  <a:lnTo>
                    <a:pt x="3965" y="3870698"/>
                  </a:lnTo>
                  <a:lnTo>
                    <a:pt x="2379" y="3862722"/>
                  </a:lnTo>
                  <a:lnTo>
                    <a:pt x="793" y="3854754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EF44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4349" y="504823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0"/>
                  </a:moveTo>
                  <a:lnTo>
                    <a:pt x="88995" y="600070"/>
                  </a:lnTo>
                  <a:lnTo>
                    <a:pt x="82801" y="599460"/>
                  </a:lnTo>
                  <a:lnTo>
                    <a:pt x="37131" y="580541"/>
                  </a:lnTo>
                  <a:lnTo>
                    <a:pt x="9643" y="547050"/>
                  </a:lnTo>
                  <a:lnTo>
                    <a:pt x="0" y="511080"/>
                  </a:lnTo>
                  <a:lnTo>
                    <a:pt x="0" y="504824"/>
                  </a:lnTo>
                  <a:lnTo>
                    <a:pt x="0" y="88994"/>
                  </a:lnTo>
                  <a:lnTo>
                    <a:pt x="12577" y="47523"/>
                  </a:lnTo>
                  <a:lnTo>
                    <a:pt x="47532" y="12571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1"/>
                  </a:lnTo>
                  <a:lnTo>
                    <a:pt x="6521571" y="47523"/>
                  </a:lnTo>
                  <a:lnTo>
                    <a:pt x="6534148" y="88994"/>
                  </a:lnTo>
                  <a:lnTo>
                    <a:pt x="6534148" y="511080"/>
                  </a:lnTo>
                  <a:lnTo>
                    <a:pt x="6521571" y="552538"/>
                  </a:lnTo>
                  <a:lnTo>
                    <a:pt x="6486616" y="587489"/>
                  </a:lnTo>
                  <a:lnTo>
                    <a:pt x="6451346" y="599460"/>
                  </a:lnTo>
                  <a:lnTo>
                    <a:pt x="6445153" y="600070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3874" y="2914647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5"/>
                  </a:moveTo>
                  <a:lnTo>
                    <a:pt x="80096" y="933445"/>
                  </a:lnTo>
                  <a:lnTo>
                    <a:pt x="74521" y="932896"/>
                  </a:lnTo>
                  <a:lnTo>
                    <a:pt x="33418" y="915869"/>
                  </a:lnTo>
                  <a:lnTo>
                    <a:pt x="8679" y="885726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2"/>
                  </a:lnTo>
                  <a:lnTo>
                    <a:pt x="11320" y="42769"/>
                  </a:lnTo>
                  <a:lnTo>
                    <a:pt x="42778" y="11315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5"/>
                  </a:lnTo>
                  <a:lnTo>
                    <a:pt x="6503778" y="42769"/>
                  </a:lnTo>
                  <a:lnTo>
                    <a:pt x="6515099" y="80092"/>
                  </a:lnTo>
                  <a:lnTo>
                    <a:pt x="6515099" y="853352"/>
                  </a:lnTo>
                  <a:lnTo>
                    <a:pt x="6503778" y="890666"/>
                  </a:lnTo>
                  <a:lnTo>
                    <a:pt x="6472319" y="922124"/>
                  </a:lnTo>
                  <a:lnTo>
                    <a:pt x="6440577" y="932896"/>
                  </a:lnTo>
                  <a:lnTo>
                    <a:pt x="6435002" y="933445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3874" y="2914647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2"/>
                  </a:lnTo>
                  <a:lnTo>
                    <a:pt x="549" y="74515"/>
                  </a:lnTo>
                  <a:lnTo>
                    <a:pt x="1647" y="68996"/>
                  </a:lnTo>
                  <a:lnTo>
                    <a:pt x="2745" y="63475"/>
                  </a:lnTo>
                  <a:lnTo>
                    <a:pt x="4371" y="58112"/>
                  </a:lnTo>
                  <a:lnTo>
                    <a:pt x="25108" y="25105"/>
                  </a:lnTo>
                  <a:lnTo>
                    <a:pt x="29088" y="21124"/>
                  </a:lnTo>
                  <a:lnTo>
                    <a:pt x="63480" y="2744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76999" y="14440"/>
                  </a:lnTo>
                  <a:lnTo>
                    <a:pt x="6489990" y="25105"/>
                  </a:lnTo>
                  <a:lnTo>
                    <a:pt x="6493970" y="29081"/>
                  </a:lnTo>
                  <a:lnTo>
                    <a:pt x="6512353" y="63475"/>
                  </a:lnTo>
                  <a:lnTo>
                    <a:pt x="6513451" y="68996"/>
                  </a:lnTo>
                  <a:lnTo>
                    <a:pt x="6514550" y="74515"/>
                  </a:lnTo>
                  <a:lnTo>
                    <a:pt x="6515099" y="80092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13451" y="864445"/>
                  </a:lnTo>
                  <a:lnTo>
                    <a:pt x="6512353" y="869965"/>
                  </a:lnTo>
                  <a:lnTo>
                    <a:pt x="6510727" y="875327"/>
                  </a:lnTo>
                  <a:lnTo>
                    <a:pt x="6508573" y="880523"/>
                  </a:lnTo>
                  <a:lnTo>
                    <a:pt x="6506419" y="885726"/>
                  </a:lnTo>
                  <a:lnTo>
                    <a:pt x="6503778" y="890666"/>
                  </a:lnTo>
                  <a:lnTo>
                    <a:pt x="6500650" y="895345"/>
                  </a:lnTo>
                  <a:lnTo>
                    <a:pt x="6497523" y="900028"/>
                  </a:lnTo>
                  <a:lnTo>
                    <a:pt x="6467379" y="924766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47719" y="924762"/>
                  </a:lnTo>
                  <a:lnTo>
                    <a:pt x="38098" y="918994"/>
                  </a:lnTo>
                  <a:lnTo>
                    <a:pt x="33418" y="915869"/>
                  </a:lnTo>
                  <a:lnTo>
                    <a:pt x="14447" y="895345"/>
                  </a:lnTo>
                  <a:lnTo>
                    <a:pt x="11320" y="890666"/>
                  </a:lnTo>
                  <a:lnTo>
                    <a:pt x="8679" y="885726"/>
                  </a:lnTo>
                  <a:lnTo>
                    <a:pt x="6525" y="880527"/>
                  </a:lnTo>
                  <a:lnTo>
                    <a:pt x="4371" y="875327"/>
                  </a:lnTo>
                  <a:lnTo>
                    <a:pt x="2745" y="869965"/>
                  </a:lnTo>
                  <a:lnTo>
                    <a:pt x="1647" y="864445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779166" y="654050"/>
            <a:ext cx="200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HOT</a:t>
            </a:r>
            <a:r>
              <a:rPr dirty="0" sz="180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1650" y="1301750"/>
            <a:ext cx="438086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138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Lots of Objects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Moving</a:t>
            </a:r>
            <a:endParaRPr sz="1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3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or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more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objects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forever.</a:t>
            </a:r>
            <a:endParaRPr sz="1350">
              <a:latin typeface="Comic Sans MS"/>
              <a:cs typeface="Comic Sans MS"/>
            </a:endParaRPr>
          </a:p>
          <a:p>
            <a:pPr marL="12700" marR="909319">
              <a:lnSpc>
                <a:spcPct val="134300"/>
              </a:lnSpc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Each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one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should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different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speed.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They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should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all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same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time.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28316" y="3121025"/>
            <a:ext cx="370649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All</a:t>
            </a:r>
            <a:r>
              <a:rPr dirty="0" sz="1200" spc="-2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objects</a:t>
            </a:r>
            <a:r>
              <a:rPr dirty="0" sz="1200" spc="-2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keep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moving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with</a:t>
            </a:r>
            <a:r>
              <a:rPr dirty="0" sz="1200" spc="-2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different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speeds!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499" y="180972"/>
            <a:ext cx="7181850" cy="571500"/>
          </a:xfrm>
          <a:custGeom>
            <a:avLst/>
            <a:gdLst/>
            <a:ahLst/>
            <a:cxnLst/>
            <a:rect l="l" t="t" r="r" b="b"/>
            <a:pathLst>
              <a:path w="7181850" h="571500">
                <a:moveTo>
                  <a:pt x="7092853" y="571495"/>
                </a:moveTo>
                <a:lnTo>
                  <a:pt x="88995" y="571495"/>
                </a:lnTo>
                <a:lnTo>
                  <a:pt x="82801" y="570885"/>
                </a:lnTo>
                <a:lnTo>
                  <a:pt x="37131" y="551961"/>
                </a:lnTo>
                <a:lnTo>
                  <a:pt x="9643" y="518470"/>
                </a:lnTo>
                <a:lnTo>
                  <a:pt x="0" y="482505"/>
                </a:lnTo>
                <a:lnTo>
                  <a:pt x="0" y="476249"/>
                </a:lnTo>
                <a:lnTo>
                  <a:pt x="0" y="88990"/>
                </a:lnTo>
                <a:lnTo>
                  <a:pt x="12577" y="47523"/>
                </a:lnTo>
                <a:lnTo>
                  <a:pt x="47532" y="12571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71"/>
                </a:lnTo>
                <a:lnTo>
                  <a:pt x="7169271" y="47523"/>
                </a:lnTo>
                <a:lnTo>
                  <a:pt x="7181848" y="88990"/>
                </a:lnTo>
                <a:lnTo>
                  <a:pt x="7181848" y="482505"/>
                </a:lnTo>
                <a:lnTo>
                  <a:pt x="7169271" y="523958"/>
                </a:lnTo>
                <a:lnTo>
                  <a:pt x="7134316" y="558914"/>
                </a:lnTo>
                <a:lnTo>
                  <a:pt x="7099047" y="570885"/>
                </a:lnTo>
                <a:lnTo>
                  <a:pt x="7092853" y="571495"/>
                </a:lnTo>
                <a:close/>
              </a:path>
            </a:pathLst>
          </a:custGeom>
          <a:solidFill>
            <a:srgbClr val="4A54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394023" y="330200"/>
            <a:ext cx="477456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LESSON</a:t>
            </a:r>
            <a:r>
              <a:rPr dirty="0" sz="165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4:</a:t>
            </a:r>
            <a:r>
              <a:rPr dirty="0" sz="165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MULTIPLE</a:t>
            </a:r>
            <a:r>
              <a:rPr dirty="0" sz="1650" spc="-4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OBJECT</a:t>
            </a:r>
            <a:r>
              <a:rPr dirty="0" sz="165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spc="-10" b="1">
                <a:solidFill>
                  <a:srgbClr val="FFFFFF"/>
                </a:solidFill>
                <a:latin typeface="Comic Sans MS"/>
                <a:cs typeface="Comic Sans MS"/>
              </a:rPr>
              <a:t>ANIMATION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90499" y="1038222"/>
            <a:ext cx="7181850" cy="4000500"/>
            <a:chOff x="190499" y="1038222"/>
            <a:chExt cx="7181850" cy="4000500"/>
          </a:xfrm>
        </p:grpSpPr>
        <p:sp>
          <p:nvSpPr>
            <p:cNvPr id="5" name="object 5" descr=""/>
            <p:cNvSpPr/>
            <p:nvPr/>
          </p:nvSpPr>
          <p:spPr>
            <a:xfrm>
              <a:off x="209549" y="1057272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4"/>
                  </a:moveTo>
                  <a:lnTo>
                    <a:pt x="115694" y="3962394"/>
                  </a:lnTo>
                  <a:lnTo>
                    <a:pt x="107642" y="3961599"/>
                  </a:lnTo>
                  <a:lnTo>
                    <a:pt x="68927" y="3949856"/>
                  </a:lnTo>
                  <a:lnTo>
                    <a:pt x="30518" y="3920374"/>
                  </a:lnTo>
                  <a:lnTo>
                    <a:pt x="6314" y="3878437"/>
                  </a:lnTo>
                  <a:lnTo>
                    <a:pt x="0" y="3846699"/>
                  </a:lnTo>
                  <a:lnTo>
                    <a:pt x="0" y="3838574"/>
                  </a:lnTo>
                  <a:lnTo>
                    <a:pt x="0" y="115690"/>
                  </a:lnTo>
                  <a:lnTo>
                    <a:pt x="12537" y="68917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2010"/>
                  </a:lnTo>
                  <a:lnTo>
                    <a:pt x="7137435" y="83939"/>
                  </a:lnTo>
                  <a:lnTo>
                    <a:pt x="7143749" y="115690"/>
                  </a:lnTo>
                  <a:lnTo>
                    <a:pt x="7143749" y="3846699"/>
                  </a:lnTo>
                  <a:lnTo>
                    <a:pt x="7131212" y="3893459"/>
                  </a:lnTo>
                  <a:lnTo>
                    <a:pt x="7101732" y="3931875"/>
                  </a:lnTo>
                  <a:lnTo>
                    <a:pt x="7059798" y="3956078"/>
                  </a:lnTo>
                  <a:lnTo>
                    <a:pt x="7036107" y="3961604"/>
                  </a:lnTo>
                  <a:lnTo>
                    <a:pt x="7028054" y="3962394"/>
                  </a:lnTo>
                  <a:close/>
                </a:path>
              </a:pathLst>
            </a:custGeom>
            <a:solidFill>
              <a:srgbClr val="F0F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9549" y="1057272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90"/>
                  </a:lnTo>
                  <a:lnTo>
                    <a:pt x="793" y="107635"/>
                  </a:lnTo>
                  <a:lnTo>
                    <a:pt x="12537" y="68917"/>
                  </a:lnTo>
                  <a:lnTo>
                    <a:pt x="36267" y="36262"/>
                  </a:lnTo>
                  <a:lnTo>
                    <a:pt x="42016" y="30509"/>
                  </a:lnTo>
                  <a:lnTo>
                    <a:pt x="76439" y="9418"/>
                  </a:lnTo>
                  <a:lnTo>
                    <a:pt x="83950" y="6306"/>
                  </a:lnTo>
                  <a:lnTo>
                    <a:pt x="91693" y="3962"/>
                  </a:lnTo>
                  <a:lnTo>
                    <a:pt x="99667" y="2376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6"/>
                  </a:lnTo>
                  <a:lnTo>
                    <a:pt x="7052055" y="3962"/>
                  </a:lnTo>
                  <a:lnTo>
                    <a:pt x="7059798" y="6306"/>
                  </a:lnTo>
                  <a:lnTo>
                    <a:pt x="7067309" y="9418"/>
                  </a:lnTo>
                  <a:lnTo>
                    <a:pt x="7074821" y="12529"/>
                  </a:lnTo>
                  <a:lnTo>
                    <a:pt x="7107481" y="36262"/>
                  </a:lnTo>
                  <a:lnTo>
                    <a:pt x="7113230" y="42010"/>
                  </a:lnTo>
                  <a:lnTo>
                    <a:pt x="7134323" y="76427"/>
                  </a:lnTo>
                  <a:lnTo>
                    <a:pt x="7141370" y="99663"/>
                  </a:lnTo>
                  <a:lnTo>
                    <a:pt x="7142956" y="107635"/>
                  </a:lnTo>
                  <a:lnTo>
                    <a:pt x="7143749" y="115690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699"/>
                  </a:lnTo>
                  <a:lnTo>
                    <a:pt x="7142956" y="3854750"/>
                  </a:lnTo>
                  <a:lnTo>
                    <a:pt x="7141370" y="3862726"/>
                  </a:lnTo>
                  <a:lnTo>
                    <a:pt x="7139784" y="3870698"/>
                  </a:lnTo>
                  <a:lnTo>
                    <a:pt x="7137435" y="3878437"/>
                  </a:lnTo>
                  <a:lnTo>
                    <a:pt x="7134323" y="3885948"/>
                  </a:lnTo>
                  <a:lnTo>
                    <a:pt x="7131212" y="3893459"/>
                  </a:lnTo>
                  <a:lnTo>
                    <a:pt x="7127398" y="3900598"/>
                  </a:lnTo>
                  <a:lnTo>
                    <a:pt x="7122880" y="3907356"/>
                  </a:lnTo>
                  <a:lnTo>
                    <a:pt x="7118363" y="3914119"/>
                  </a:lnTo>
                  <a:lnTo>
                    <a:pt x="7088717" y="3941526"/>
                  </a:lnTo>
                  <a:lnTo>
                    <a:pt x="7052055" y="3958427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78"/>
                  </a:lnTo>
                  <a:lnTo>
                    <a:pt x="48271" y="3937010"/>
                  </a:lnTo>
                  <a:lnTo>
                    <a:pt x="20868" y="3907356"/>
                  </a:lnTo>
                  <a:lnTo>
                    <a:pt x="16351" y="3900598"/>
                  </a:lnTo>
                  <a:lnTo>
                    <a:pt x="12537" y="3893459"/>
                  </a:lnTo>
                  <a:lnTo>
                    <a:pt x="9425" y="3885948"/>
                  </a:lnTo>
                  <a:lnTo>
                    <a:pt x="6314" y="3878437"/>
                  </a:lnTo>
                  <a:lnTo>
                    <a:pt x="3965" y="3870698"/>
                  </a:lnTo>
                  <a:lnTo>
                    <a:pt x="2379" y="3862726"/>
                  </a:lnTo>
                  <a:lnTo>
                    <a:pt x="793" y="3854750"/>
                  </a:lnTo>
                  <a:lnTo>
                    <a:pt x="0" y="3846699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4349" y="1362072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0"/>
                  </a:moveTo>
                  <a:lnTo>
                    <a:pt x="88995" y="600070"/>
                  </a:lnTo>
                  <a:lnTo>
                    <a:pt x="82801" y="599460"/>
                  </a:lnTo>
                  <a:lnTo>
                    <a:pt x="37131" y="580536"/>
                  </a:lnTo>
                  <a:lnTo>
                    <a:pt x="9643" y="547040"/>
                  </a:lnTo>
                  <a:lnTo>
                    <a:pt x="0" y="511076"/>
                  </a:lnTo>
                  <a:lnTo>
                    <a:pt x="0" y="504824"/>
                  </a:lnTo>
                  <a:lnTo>
                    <a:pt x="0" y="88994"/>
                  </a:lnTo>
                  <a:lnTo>
                    <a:pt x="12577" y="47526"/>
                  </a:lnTo>
                  <a:lnTo>
                    <a:pt x="47532" y="12575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5"/>
                  </a:lnTo>
                  <a:lnTo>
                    <a:pt x="6521571" y="47523"/>
                  </a:lnTo>
                  <a:lnTo>
                    <a:pt x="6534148" y="88994"/>
                  </a:lnTo>
                  <a:lnTo>
                    <a:pt x="6534148" y="511076"/>
                  </a:lnTo>
                  <a:lnTo>
                    <a:pt x="6521571" y="552529"/>
                  </a:lnTo>
                  <a:lnTo>
                    <a:pt x="6486616" y="587484"/>
                  </a:lnTo>
                  <a:lnTo>
                    <a:pt x="6451346" y="599460"/>
                  </a:lnTo>
                  <a:lnTo>
                    <a:pt x="6445153" y="600070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3874" y="3771897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901"/>
                  </a:lnTo>
                  <a:lnTo>
                    <a:pt x="33418" y="915864"/>
                  </a:lnTo>
                  <a:lnTo>
                    <a:pt x="8679" y="885723"/>
                  </a:lnTo>
                  <a:lnTo>
                    <a:pt x="0" y="853347"/>
                  </a:lnTo>
                  <a:lnTo>
                    <a:pt x="0" y="847724"/>
                  </a:lnTo>
                  <a:lnTo>
                    <a:pt x="0" y="80092"/>
                  </a:lnTo>
                  <a:lnTo>
                    <a:pt x="11320" y="42769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69"/>
                  </a:lnTo>
                  <a:lnTo>
                    <a:pt x="6515099" y="80092"/>
                  </a:lnTo>
                  <a:lnTo>
                    <a:pt x="6515099" y="853347"/>
                  </a:lnTo>
                  <a:lnTo>
                    <a:pt x="6503778" y="890661"/>
                  </a:lnTo>
                  <a:lnTo>
                    <a:pt x="6472319" y="922119"/>
                  </a:lnTo>
                  <a:lnTo>
                    <a:pt x="6440577" y="932896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3874" y="3771897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2"/>
                  </a:lnTo>
                  <a:lnTo>
                    <a:pt x="549" y="74512"/>
                  </a:lnTo>
                  <a:lnTo>
                    <a:pt x="1647" y="68991"/>
                  </a:lnTo>
                  <a:lnTo>
                    <a:pt x="2745" y="63470"/>
                  </a:lnTo>
                  <a:lnTo>
                    <a:pt x="4371" y="58112"/>
                  </a:lnTo>
                  <a:lnTo>
                    <a:pt x="6525" y="52913"/>
                  </a:lnTo>
                  <a:lnTo>
                    <a:pt x="8679" y="47708"/>
                  </a:lnTo>
                  <a:lnTo>
                    <a:pt x="25108" y="25105"/>
                  </a:lnTo>
                  <a:lnTo>
                    <a:pt x="29088" y="21124"/>
                  </a:lnTo>
                  <a:lnTo>
                    <a:pt x="33418" y="17570"/>
                  </a:lnTo>
                  <a:lnTo>
                    <a:pt x="38098" y="14440"/>
                  </a:lnTo>
                  <a:lnTo>
                    <a:pt x="42778" y="11310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76999" y="14440"/>
                  </a:lnTo>
                  <a:lnTo>
                    <a:pt x="6481680" y="17570"/>
                  </a:lnTo>
                  <a:lnTo>
                    <a:pt x="6486009" y="21124"/>
                  </a:lnTo>
                  <a:lnTo>
                    <a:pt x="6489990" y="25105"/>
                  </a:lnTo>
                  <a:lnTo>
                    <a:pt x="6493970" y="29081"/>
                  </a:lnTo>
                  <a:lnTo>
                    <a:pt x="6497524" y="33411"/>
                  </a:lnTo>
                  <a:lnTo>
                    <a:pt x="6500651" y="38090"/>
                  </a:lnTo>
                  <a:lnTo>
                    <a:pt x="6503778" y="42769"/>
                  </a:lnTo>
                  <a:lnTo>
                    <a:pt x="6506419" y="47708"/>
                  </a:lnTo>
                  <a:lnTo>
                    <a:pt x="6508573" y="52913"/>
                  </a:lnTo>
                  <a:lnTo>
                    <a:pt x="6510727" y="58112"/>
                  </a:lnTo>
                  <a:lnTo>
                    <a:pt x="6512353" y="63475"/>
                  </a:lnTo>
                  <a:lnTo>
                    <a:pt x="6513451" y="68996"/>
                  </a:lnTo>
                  <a:lnTo>
                    <a:pt x="6514550" y="74515"/>
                  </a:lnTo>
                  <a:lnTo>
                    <a:pt x="6515099" y="80092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47"/>
                  </a:lnTo>
                  <a:lnTo>
                    <a:pt x="6514550" y="858919"/>
                  </a:lnTo>
                  <a:lnTo>
                    <a:pt x="6500650" y="895345"/>
                  </a:lnTo>
                  <a:lnTo>
                    <a:pt x="6472319" y="922119"/>
                  </a:lnTo>
                  <a:lnTo>
                    <a:pt x="6446097" y="931794"/>
                  </a:lnTo>
                  <a:lnTo>
                    <a:pt x="6440577" y="932896"/>
                  </a:lnTo>
                  <a:lnTo>
                    <a:pt x="6435002" y="93344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9"/>
                  </a:lnTo>
                  <a:lnTo>
                    <a:pt x="74521" y="932901"/>
                  </a:lnTo>
                  <a:lnTo>
                    <a:pt x="38098" y="918994"/>
                  </a:lnTo>
                  <a:lnTo>
                    <a:pt x="14447" y="895340"/>
                  </a:lnTo>
                  <a:lnTo>
                    <a:pt x="11320" y="890661"/>
                  </a:lnTo>
                  <a:lnTo>
                    <a:pt x="0" y="853347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728862" y="1511300"/>
            <a:ext cx="2105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MILD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1650" y="2159000"/>
            <a:ext cx="472884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340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Two</a:t>
            </a:r>
            <a:r>
              <a:rPr dirty="0" sz="1500" spc="-4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Planets,</a:t>
            </a:r>
            <a:r>
              <a:rPr dirty="0" sz="1500" spc="-4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Different</a:t>
            </a:r>
            <a:r>
              <a:rPr dirty="0" sz="1500" spc="-4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Speeds</a:t>
            </a:r>
            <a:endParaRPr sz="1500">
              <a:latin typeface="Comic Sans MS"/>
              <a:cs typeface="Comic Sans MS"/>
            </a:endParaRPr>
          </a:p>
          <a:p>
            <a:pPr marL="12700" marR="820419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Mercury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and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Earth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same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time.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Mercury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faster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than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Earth.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You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should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see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speed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difference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clearly.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94706" y="3978275"/>
            <a:ext cx="3373754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</a:t>
            </a:r>
            <a:r>
              <a:rPr dirty="0" sz="1200" spc="-2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can</a:t>
            </a:r>
            <a:r>
              <a:rPr dirty="0" sz="1200" spc="-2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see</a:t>
            </a:r>
            <a:r>
              <a:rPr dirty="0" sz="1200" spc="-2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Mercury</a:t>
            </a:r>
            <a:r>
              <a:rPr dirty="0" sz="1200" spc="-2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moving</a:t>
            </a:r>
            <a:r>
              <a:rPr dirty="0" sz="1200" spc="-2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faster</a:t>
            </a:r>
            <a:r>
              <a:rPr dirty="0" sz="1200" spc="-2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than</a:t>
            </a:r>
            <a:r>
              <a:rPr dirty="0" sz="1200" spc="-2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Earth!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90499" y="5419722"/>
            <a:ext cx="7181850" cy="4010025"/>
            <a:chOff x="190499" y="5419722"/>
            <a:chExt cx="7181850" cy="4010025"/>
          </a:xfrm>
        </p:grpSpPr>
        <p:sp>
          <p:nvSpPr>
            <p:cNvPr id="14" name="object 14" descr=""/>
            <p:cNvSpPr/>
            <p:nvPr/>
          </p:nvSpPr>
          <p:spPr>
            <a:xfrm>
              <a:off x="209549" y="5438772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7028054" y="3971924"/>
                  </a:moveTo>
                  <a:lnTo>
                    <a:pt x="115694" y="3971924"/>
                  </a:lnTo>
                  <a:lnTo>
                    <a:pt x="107642" y="3971129"/>
                  </a:lnTo>
                  <a:lnTo>
                    <a:pt x="68927" y="3959381"/>
                  </a:lnTo>
                  <a:lnTo>
                    <a:pt x="30518" y="3929899"/>
                  </a:lnTo>
                  <a:lnTo>
                    <a:pt x="6314" y="3887966"/>
                  </a:lnTo>
                  <a:lnTo>
                    <a:pt x="0" y="3856224"/>
                  </a:lnTo>
                  <a:lnTo>
                    <a:pt x="0" y="3848099"/>
                  </a:lnTo>
                  <a:lnTo>
                    <a:pt x="0" y="115690"/>
                  </a:lnTo>
                  <a:lnTo>
                    <a:pt x="12537" y="68917"/>
                  </a:lnTo>
                  <a:lnTo>
                    <a:pt x="42016" y="30509"/>
                  </a:lnTo>
                  <a:lnTo>
                    <a:pt x="83950" y="6311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2002"/>
                  </a:lnTo>
                  <a:lnTo>
                    <a:pt x="7137435" y="83939"/>
                  </a:lnTo>
                  <a:lnTo>
                    <a:pt x="7143749" y="115690"/>
                  </a:lnTo>
                  <a:lnTo>
                    <a:pt x="7143749" y="3856224"/>
                  </a:lnTo>
                  <a:lnTo>
                    <a:pt x="7131212" y="3902989"/>
                  </a:lnTo>
                  <a:lnTo>
                    <a:pt x="7101732" y="3941396"/>
                  </a:lnTo>
                  <a:lnTo>
                    <a:pt x="7059798" y="3965603"/>
                  </a:lnTo>
                  <a:lnTo>
                    <a:pt x="7036107" y="3971129"/>
                  </a:lnTo>
                  <a:lnTo>
                    <a:pt x="7028054" y="39719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9549" y="5438772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0" y="3848099"/>
                  </a:moveTo>
                  <a:lnTo>
                    <a:pt x="0" y="123824"/>
                  </a:lnTo>
                  <a:lnTo>
                    <a:pt x="0" y="115690"/>
                  </a:lnTo>
                  <a:lnTo>
                    <a:pt x="793" y="107640"/>
                  </a:lnTo>
                  <a:lnTo>
                    <a:pt x="12537" y="68917"/>
                  </a:lnTo>
                  <a:lnTo>
                    <a:pt x="20868" y="55020"/>
                  </a:lnTo>
                  <a:lnTo>
                    <a:pt x="25385" y="48257"/>
                  </a:lnTo>
                  <a:lnTo>
                    <a:pt x="30518" y="42002"/>
                  </a:lnTo>
                  <a:lnTo>
                    <a:pt x="36267" y="36257"/>
                  </a:lnTo>
                  <a:lnTo>
                    <a:pt x="42016" y="30509"/>
                  </a:lnTo>
                  <a:lnTo>
                    <a:pt x="76439" y="9423"/>
                  </a:lnTo>
                  <a:lnTo>
                    <a:pt x="83950" y="6311"/>
                  </a:lnTo>
                  <a:lnTo>
                    <a:pt x="91693" y="3967"/>
                  </a:lnTo>
                  <a:lnTo>
                    <a:pt x="99667" y="2381"/>
                  </a:lnTo>
                  <a:lnTo>
                    <a:pt x="107642" y="795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6"/>
                  </a:lnTo>
                  <a:lnTo>
                    <a:pt x="7052055" y="3962"/>
                  </a:lnTo>
                  <a:lnTo>
                    <a:pt x="7088716" y="20858"/>
                  </a:lnTo>
                  <a:lnTo>
                    <a:pt x="7107481" y="36257"/>
                  </a:lnTo>
                  <a:lnTo>
                    <a:pt x="7113230" y="42002"/>
                  </a:lnTo>
                  <a:lnTo>
                    <a:pt x="7118363" y="48257"/>
                  </a:lnTo>
                  <a:lnTo>
                    <a:pt x="7122880" y="55020"/>
                  </a:lnTo>
                  <a:lnTo>
                    <a:pt x="7127398" y="61777"/>
                  </a:lnTo>
                  <a:lnTo>
                    <a:pt x="7141370" y="99663"/>
                  </a:lnTo>
                  <a:lnTo>
                    <a:pt x="7143749" y="115690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24"/>
                  </a:lnTo>
                  <a:lnTo>
                    <a:pt x="7142956" y="3864275"/>
                  </a:lnTo>
                  <a:lnTo>
                    <a:pt x="7131212" y="3902989"/>
                  </a:lnTo>
                  <a:lnTo>
                    <a:pt x="7122880" y="3916881"/>
                  </a:lnTo>
                  <a:lnTo>
                    <a:pt x="7118363" y="3923644"/>
                  </a:lnTo>
                  <a:lnTo>
                    <a:pt x="7088717" y="3951046"/>
                  </a:lnTo>
                  <a:lnTo>
                    <a:pt x="7052055" y="3967957"/>
                  </a:lnTo>
                  <a:lnTo>
                    <a:pt x="7028054" y="3971924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24"/>
                  </a:lnTo>
                  <a:lnTo>
                    <a:pt x="107642" y="3971129"/>
                  </a:lnTo>
                  <a:lnTo>
                    <a:pt x="68927" y="3959381"/>
                  </a:lnTo>
                  <a:lnTo>
                    <a:pt x="55031" y="3951042"/>
                  </a:lnTo>
                  <a:lnTo>
                    <a:pt x="48271" y="3946526"/>
                  </a:lnTo>
                  <a:lnTo>
                    <a:pt x="20868" y="3916886"/>
                  </a:lnTo>
                  <a:lnTo>
                    <a:pt x="9425" y="3895477"/>
                  </a:lnTo>
                  <a:lnTo>
                    <a:pt x="6314" y="3887966"/>
                  </a:lnTo>
                  <a:lnTo>
                    <a:pt x="3965" y="3880223"/>
                  </a:lnTo>
                  <a:lnTo>
                    <a:pt x="2379" y="3872251"/>
                  </a:lnTo>
                  <a:lnTo>
                    <a:pt x="793" y="3864275"/>
                  </a:lnTo>
                  <a:lnTo>
                    <a:pt x="0" y="3856224"/>
                  </a:lnTo>
                  <a:lnTo>
                    <a:pt x="0" y="3848099"/>
                  </a:lnTo>
                  <a:close/>
                </a:path>
              </a:pathLst>
            </a:custGeom>
            <a:ln w="38099">
              <a:solidFill>
                <a:srgbClr val="F59D0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14349" y="5743572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5"/>
                  </a:lnTo>
                  <a:lnTo>
                    <a:pt x="37131" y="580541"/>
                  </a:lnTo>
                  <a:lnTo>
                    <a:pt x="9643" y="547045"/>
                  </a:lnTo>
                  <a:lnTo>
                    <a:pt x="0" y="511080"/>
                  </a:lnTo>
                  <a:lnTo>
                    <a:pt x="0" y="504824"/>
                  </a:lnTo>
                  <a:lnTo>
                    <a:pt x="0" y="88994"/>
                  </a:lnTo>
                  <a:lnTo>
                    <a:pt x="12577" y="47523"/>
                  </a:lnTo>
                  <a:lnTo>
                    <a:pt x="47532" y="12571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1"/>
                  </a:lnTo>
                  <a:lnTo>
                    <a:pt x="6521571" y="47523"/>
                  </a:lnTo>
                  <a:lnTo>
                    <a:pt x="6534148" y="88994"/>
                  </a:lnTo>
                  <a:lnTo>
                    <a:pt x="6534148" y="511080"/>
                  </a:lnTo>
                  <a:lnTo>
                    <a:pt x="6521571" y="552533"/>
                  </a:lnTo>
                  <a:lnTo>
                    <a:pt x="6486616" y="587494"/>
                  </a:lnTo>
                  <a:lnTo>
                    <a:pt x="6451346" y="599460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3874" y="8162922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5"/>
                  </a:moveTo>
                  <a:lnTo>
                    <a:pt x="80096" y="933445"/>
                  </a:lnTo>
                  <a:lnTo>
                    <a:pt x="74521" y="932891"/>
                  </a:lnTo>
                  <a:lnTo>
                    <a:pt x="33418" y="915864"/>
                  </a:lnTo>
                  <a:lnTo>
                    <a:pt x="8679" y="885718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2"/>
                  </a:lnTo>
                  <a:lnTo>
                    <a:pt x="11320" y="42764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64"/>
                  </a:lnTo>
                  <a:lnTo>
                    <a:pt x="6515099" y="80092"/>
                  </a:lnTo>
                  <a:lnTo>
                    <a:pt x="6515099" y="853352"/>
                  </a:lnTo>
                  <a:lnTo>
                    <a:pt x="6503778" y="890656"/>
                  </a:lnTo>
                  <a:lnTo>
                    <a:pt x="6472319" y="922119"/>
                  </a:lnTo>
                  <a:lnTo>
                    <a:pt x="6440577" y="932891"/>
                  </a:lnTo>
                  <a:lnTo>
                    <a:pt x="6435002" y="933445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23874" y="8162922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2"/>
                  </a:lnTo>
                  <a:lnTo>
                    <a:pt x="549" y="74515"/>
                  </a:lnTo>
                  <a:lnTo>
                    <a:pt x="1647" y="68996"/>
                  </a:lnTo>
                  <a:lnTo>
                    <a:pt x="2745" y="63470"/>
                  </a:lnTo>
                  <a:lnTo>
                    <a:pt x="4371" y="58108"/>
                  </a:lnTo>
                  <a:lnTo>
                    <a:pt x="6525" y="52908"/>
                  </a:lnTo>
                  <a:lnTo>
                    <a:pt x="8679" y="47704"/>
                  </a:lnTo>
                  <a:lnTo>
                    <a:pt x="11320" y="42764"/>
                  </a:lnTo>
                  <a:lnTo>
                    <a:pt x="14447" y="38085"/>
                  </a:lnTo>
                  <a:lnTo>
                    <a:pt x="17574" y="33407"/>
                  </a:lnTo>
                  <a:lnTo>
                    <a:pt x="21128" y="29076"/>
                  </a:lnTo>
                  <a:lnTo>
                    <a:pt x="25108" y="25101"/>
                  </a:lnTo>
                  <a:lnTo>
                    <a:pt x="29088" y="21124"/>
                  </a:lnTo>
                  <a:lnTo>
                    <a:pt x="52919" y="6520"/>
                  </a:lnTo>
                  <a:lnTo>
                    <a:pt x="58119" y="4367"/>
                  </a:lnTo>
                  <a:lnTo>
                    <a:pt x="63480" y="2744"/>
                  </a:lnTo>
                  <a:lnTo>
                    <a:pt x="69000" y="1642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2"/>
                  </a:lnTo>
                  <a:lnTo>
                    <a:pt x="6451618" y="2744"/>
                  </a:lnTo>
                  <a:lnTo>
                    <a:pt x="6456978" y="4367"/>
                  </a:lnTo>
                  <a:lnTo>
                    <a:pt x="6462178" y="6520"/>
                  </a:lnTo>
                  <a:lnTo>
                    <a:pt x="6467379" y="8673"/>
                  </a:lnTo>
                  <a:lnTo>
                    <a:pt x="6472319" y="11310"/>
                  </a:lnTo>
                  <a:lnTo>
                    <a:pt x="6476999" y="14440"/>
                  </a:lnTo>
                  <a:lnTo>
                    <a:pt x="6481680" y="17570"/>
                  </a:lnTo>
                  <a:lnTo>
                    <a:pt x="6486009" y="21124"/>
                  </a:lnTo>
                  <a:lnTo>
                    <a:pt x="6489990" y="25101"/>
                  </a:lnTo>
                  <a:lnTo>
                    <a:pt x="6493970" y="29076"/>
                  </a:lnTo>
                  <a:lnTo>
                    <a:pt x="6497524" y="33407"/>
                  </a:lnTo>
                  <a:lnTo>
                    <a:pt x="6500651" y="38085"/>
                  </a:lnTo>
                  <a:lnTo>
                    <a:pt x="6503778" y="42764"/>
                  </a:lnTo>
                  <a:lnTo>
                    <a:pt x="6506419" y="47704"/>
                  </a:lnTo>
                  <a:lnTo>
                    <a:pt x="6508573" y="52908"/>
                  </a:lnTo>
                  <a:lnTo>
                    <a:pt x="6510727" y="58108"/>
                  </a:lnTo>
                  <a:lnTo>
                    <a:pt x="6512353" y="63470"/>
                  </a:lnTo>
                  <a:lnTo>
                    <a:pt x="6513451" y="68996"/>
                  </a:lnTo>
                  <a:lnTo>
                    <a:pt x="6514550" y="74515"/>
                  </a:lnTo>
                  <a:lnTo>
                    <a:pt x="6515099" y="80092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40"/>
                  </a:lnTo>
                  <a:lnTo>
                    <a:pt x="6497523" y="900023"/>
                  </a:lnTo>
                  <a:lnTo>
                    <a:pt x="6477000" y="918990"/>
                  </a:lnTo>
                  <a:lnTo>
                    <a:pt x="6472319" y="922119"/>
                  </a:lnTo>
                  <a:lnTo>
                    <a:pt x="6435002" y="933445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47719" y="924762"/>
                  </a:lnTo>
                  <a:lnTo>
                    <a:pt x="38098" y="918990"/>
                  </a:lnTo>
                  <a:lnTo>
                    <a:pt x="33418" y="915864"/>
                  </a:lnTo>
                  <a:lnTo>
                    <a:pt x="8679" y="885718"/>
                  </a:lnTo>
                  <a:lnTo>
                    <a:pt x="6525" y="880518"/>
                  </a:lnTo>
                  <a:lnTo>
                    <a:pt x="4371" y="875318"/>
                  </a:lnTo>
                  <a:lnTo>
                    <a:pt x="2745" y="869961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535386" y="5892799"/>
            <a:ext cx="2492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MEDIUM</a:t>
            </a:r>
            <a:r>
              <a:rPr dirty="0" sz="1800" spc="-8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1650" y="6540500"/>
            <a:ext cx="4210050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Four</a:t>
            </a:r>
            <a:r>
              <a:rPr dirty="0" sz="1500" spc="-5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Planets</a:t>
            </a:r>
            <a:r>
              <a:rPr dirty="0" sz="1500" spc="-4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Moving</a:t>
            </a:r>
            <a:endParaRPr sz="1500">
              <a:latin typeface="Comic Sans MS"/>
              <a:cs typeface="Comic Sans MS"/>
            </a:endParaRPr>
          </a:p>
          <a:p>
            <a:pPr marL="12700" marR="853440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4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planets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all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same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time.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closest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planet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should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be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fastest.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farthest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planet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should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slowest.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130276" y="8369300"/>
            <a:ext cx="330263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All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planets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move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with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speeds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that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make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sense!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0499" y="180972"/>
            <a:ext cx="7181850" cy="4000500"/>
            <a:chOff x="190499" y="180972"/>
            <a:chExt cx="7181850" cy="4000500"/>
          </a:xfrm>
        </p:grpSpPr>
        <p:sp>
          <p:nvSpPr>
            <p:cNvPr id="3" name="object 3" descr=""/>
            <p:cNvSpPr/>
            <p:nvPr/>
          </p:nvSpPr>
          <p:spPr>
            <a:xfrm>
              <a:off x="209549" y="200022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4"/>
                  </a:moveTo>
                  <a:lnTo>
                    <a:pt x="115694" y="3962394"/>
                  </a:lnTo>
                  <a:lnTo>
                    <a:pt x="107642" y="3961599"/>
                  </a:lnTo>
                  <a:lnTo>
                    <a:pt x="68927" y="3949851"/>
                  </a:lnTo>
                  <a:lnTo>
                    <a:pt x="30518" y="3920374"/>
                  </a:lnTo>
                  <a:lnTo>
                    <a:pt x="6314" y="3878441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90"/>
                  </a:lnTo>
                  <a:lnTo>
                    <a:pt x="12537" y="68917"/>
                  </a:lnTo>
                  <a:lnTo>
                    <a:pt x="42016" y="30509"/>
                  </a:lnTo>
                  <a:lnTo>
                    <a:pt x="83950" y="6311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4"/>
                  </a:lnTo>
                  <a:lnTo>
                    <a:pt x="7113230" y="42010"/>
                  </a:lnTo>
                  <a:lnTo>
                    <a:pt x="7137435" y="83943"/>
                  </a:lnTo>
                  <a:lnTo>
                    <a:pt x="7143749" y="115690"/>
                  </a:lnTo>
                  <a:lnTo>
                    <a:pt x="7143749" y="3846704"/>
                  </a:lnTo>
                  <a:lnTo>
                    <a:pt x="7131212" y="3893464"/>
                  </a:lnTo>
                  <a:lnTo>
                    <a:pt x="7101732" y="3931871"/>
                  </a:lnTo>
                  <a:lnTo>
                    <a:pt x="7059798" y="3956074"/>
                  </a:lnTo>
                  <a:lnTo>
                    <a:pt x="7036107" y="3961599"/>
                  </a:lnTo>
                  <a:lnTo>
                    <a:pt x="7028054" y="3962394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9549" y="200022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90"/>
                  </a:lnTo>
                  <a:lnTo>
                    <a:pt x="793" y="107635"/>
                  </a:lnTo>
                  <a:lnTo>
                    <a:pt x="12537" y="68917"/>
                  </a:lnTo>
                  <a:lnTo>
                    <a:pt x="20868" y="55024"/>
                  </a:lnTo>
                  <a:lnTo>
                    <a:pt x="25385" y="48266"/>
                  </a:lnTo>
                  <a:lnTo>
                    <a:pt x="30518" y="42010"/>
                  </a:lnTo>
                  <a:lnTo>
                    <a:pt x="36267" y="36262"/>
                  </a:lnTo>
                  <a:lnTo>
                    <a:pt x="42016" y="30509"/>
                  </a:lnTo>
                  <a:lnTo>
                    <a:pt x="76439" y="9423"/>
                  </a:lnTo>
                  <a:lnTo>
                    <a:pt x="83950" y="6311"/>
                  </a:lnTo>
                  <a:lnTo>
                    <a:pt x="91693" y="3967"/>
                  </a:lnTo>
                  <a:lnTo>
                    <a:pt x="99667" y="2381"/>
                  </a:lnTo>
                  <a:lnTo>
                    <a:pt x="107642" y="795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6"/>
                  </a:lnTo>
                  <a:lnTo>
                    <a:pt x="7052055" y="3962"/>
                  </a:lnTo>
                  <a:lnTo>
                    <a:pt x="7088716" y="20858"/>
                  </a:lnTo>
                  <a:lnTo>
                    <a:pt x="7107481" y="36262"/>
                  </a:lnTo>
                  <a:lnTo>
                    <a:pt x="7113230" y="42010"/>
                  </a:lnTo>
                  <a:lnTo>
                    <a:pt x="7134323" y="76432"/>
                  </a:lnTo>
                  <a:lnTo>
                    <a:pt x="7143749" y="115690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54"/>
                  </a:lnTo>
                  <a:lnTo>
                    <a:pt x="7141370" y="3862726"/>
                  </a:lnTo>
                  <a:lnTo>
                    <a:pt x="7139784" y="3870702"/>
                  </a:lnTo>
                  <a:lnTo>
                    <a:pt x="7122880" y="3907356"/>
                  </a:lnTo>
                  <a:lnTo>
                    <a:pt x="7118363" y="3914114"/>
                  </a:lnTo>
                  <a:lnTo>
                    <a:pt x="7088717" y="3941521"/>
                  </a:lnTo>
                  <a:lnTo>
                    <a:pt x="7052055" y="3958422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74"/>
                  </a:lnTo>
                  <a:lnTo>
                    <a:pt x="48271" y="3937001"/>
                  </a:lnTo>
                  <a:lnTo>
                    <a:pt x="20868" y="3907356"/>
                  </a:lnTo>
                  <a:lnTo>
                    <a:pt x="16351" y="3900598"/>
                  </a:lnTo>
                  <a:lnTo>
                    <a:pt x="12537" y="3893464"/>
                  </a:lnTo>
                  <a:lnTo>
                    <a:pt x="9425" y="3885952"/>
                  </a:lnTo>
                  <a:lnTo>
                    <a:pt x="6314" y="3878441"/>
                  </a:lnTo>
                  <a:lnTo>
                    <a:pt x="3965" y="3870702"/>
                  </a:lnTo>
                  <a:lnTo>
                    <a:pt x="2379" y="3862726"/>
                  </a:lnTo>
                  <a:lnTo>
                    <a:pt x="793" y="3854754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EF44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4349" y="504827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5"/>
                  </a:lnTo>
                  <a:lnTo>
                    <a:pt x="37131" y="580536"/>
                  </a:lnTo>
                  <a:lnTo>
                    <a:pt x="9643" y="547040"/>
                  </a:lnTo>
                  <a:lnTo>
                    <a:pt x="0" y="511075"/>
                  </a:lnTo>
                  <a:lnTo>
                    <a:pt x="0" y="504820"/>
                  </a:lnTo>
                  <a:lnTo>
                    <a:pt x="0" y="88990"/>
                  </a:lnTo>
                  <a:lnTo>
                    <a:pt x="12577" y="47513"/>
                  </a:lnTo>
                  <a:lnTo>
                    <a:pt x="47532" y="12561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1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75"/>
                  </a:lnTo>
                  <a:lnTo>
                    <a:pt x="6521571" y="552529"/>
                  </a:lnTo>
                  <a:lnTo>
                    <a:pt x="6486616" y="587484"/>
                  </a:lnTo>
                  <a:lnTo>
                    <a:pt x="6451346" y="599455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3874" y="2914651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60"/>
                  </a:lnTo>
                  <a:lnTo>
                    <a:pt x="8679" y="885722"/>
                  </a:lnTo>
                  <a:lnTo>
                    <a:pt x="0" y="853342"/>
                  </a:lnTo>
                  <a:lnTo>
                    <a:pt x="0" y="847720"/>
                  </a:lnTo>
                  <a:lnTo>
                    <a:pt x="0" y="80088"/>
                  </a:lnTo>
                  <a:lnTo>
                    <a:pt x="11320" y="42759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59"/>
                  </a:lnTo>
                  <a:lnTo>
                    <a:pt x="6515099" y="80088"/>
                  </a:lnTo>
                  <a:lnTo>
                    <a:pt x="6515099" y="853342"/>
                  </a:lnTo>
                  <a:lnTo>
                    <a:pt x="6503778" y="890656"/>
                  </a:lnTo>
                  <a:lnTo>
                    <a:pt x="6472319" y="922115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3874" y="2914647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2"/>
                  </a:lnTo>
                  <a:lnTo>
                    <a:pt x="549" y="74512"/>
                  </a:lnTo>
                  <a:lnTo>
                    <a:pt x="1647" y="68991"/>
                  </a:lnTo>
                  <a:lnTo>
                    <a:pt x="2745" y="63466"/>
                  </a:lnTo>
                  <a:lnTo>
                    <a:pt x="4371" y="58103"/>
                  </a:lnTo>
                  <a:lnTo>
                    <a:pt x="25108" y="25101"/>
                  </a:lnTo>
                  <a:lnTo>
                    <a:pt x="29088" y="21119"/>
                  </a:lnTo>
                  <a:lnTo>
                    <a:pt x="52919" y="6520"/>
                  </a:lnTo>
                  <a:lnTo>
                    <a:pt x="58119" y="4367"/>
                  </a:lnTo>
                  <a:lnTo>
                    <a:pt x="63480" y="2739"/>
                  </a:lnTo>
                  <a:lnTo>
                    <a:pt x="69000" y="1646"/>
                  </a:lnTo>
                  <a:lnTo>
                    <a:pt x="74521" y="553"/>
                  </a:lnTo>
                  <a:lnTo>
                    <a:pt x="80096" y="4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4"/>
                  </a:lnTo>
                  <a:lnTo>
                    <a:pt x="6440577" y="553"/>
                  </a:lnTo>
                  <a:lnTo>
                    <a:pt x="6446097" y="1646"/>
                  </a:lnTo>
                  <a:lnTo>
                    <a:pt x="6451618" y="2739"/>
                  </a:lnTo>
                  <a:lnTo>
                    <a:pt x="6456978" y="4367"/>
                  </a:lnTo>
                  <a:lnTo>
                    <a:pt x="6462178" y="6520"/>
                  </a:lnTo>
                  <a:lnTo>
                    <a:pt x="6467379" y="8673"/>
                  </a:lnTo>
                  <a:lnTo>
                    <a:pt x="6489990" y="25101"/>
                  </a:lnTo>
                  <a:lnTo>
                    <a:pt x="6493970" y="29076"/>
                  </a:lnTo>
                  <a:lnTo>
                    <a:pt x="6497524" y="33407"/>
                  </a:lnTo>
                  <a:lnTo>
                    <a:pt x="6500651" y="38085"/>
                  </a:lnTo>
                  <a:lnTo>
                    <a:pt x="6503778" y="42764"/>
                  </a:lnTo>
                  <a:lnTo>
                    <a:pt x="6506419" y="47704"/>
                  </a:lnTo>
                  <a:lnTo>
                    <a:pt x="6508573" y="52908"/>
                  </a:lnTo>
                  <a:lnTo>
                    <a:pt x="6510727" y="58108"/>
                  </a:lnTo>
                  <a:lnTo>
                    <a:pt x="6512353" y="63470"/>
                  </a:lnTo>
                  <a:lnTo>
                    <a:pt x="6513451" y="68991"/>
                  </a:lnTo>
                  <a:lnTo>
                    <a:pt x="6514550" y="74512"/>
                  </a:lnTo>
                  <a:lnTo>
                    <a:pt x="6515099" y="80092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47"/>
                  </a:lnTo>
                  <a:lnTo>
                    <a:pt x="6514550" y="858919"/>
                  </a:lnTo>
                  <a:lnTo>
                    <a:pt x="6500650" y="895340"/>
                  </a:lnTo>
                  <a:lnTo>
                    <a:pt x="6497523" y="900023"/>
                  </a:lnTo>
                  <a:lnTo>
                    <a:pt x="6467379" y="924762"/>
                  </a:lnTo>
                  <a:lnTo>
                    <a:pt x="6446097" y="931794"/>
                  </a:lnTo>
                  <a:lnTo>
                    <a:pt x="6440577" y="932896"/>
                  </a:lnTo>
                  <a:lnTo>
                    <a:pt x="6435002" y="933445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5"/>
                  </a:lnTo>
                  <a:lnTo>
                    <a:pt x="74521" y="932896"/>
                  </a:lnTo>
                  <a:lnTo>
                    <a:pt x="69000" y="931794"/>
                  </a:lnTo>
                  <a:lnTo>
                    <a:pt x="63480" y="930696"/>
                  </a:lnTo>
                  <a:lnTo>
                    <a:pt x="38098" y="918990"/>
                  </a:lnTo>
                  <a:lnTo>
                    <a:pt x="33418" y="915864"/>
                  </a:lnTo>
                  <a:lnTo>
                    <a:pt x="14447" y="895345"/>
                  </a:lnTo>
                  <a:lnTo>
                    <a:pt x="11320" y="890666"/>
                  </a:lnTo>
                  <a:lnTo>
                    <a:pt x="0" y="853347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779166" y="654050"/>
            <a:ext cx="200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HOT</a:t>
            </a:r>
            <a:r>
              <a:rPr dirty="0" sz="1800" spc="-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1650" y="1301750"/>
            <a:ext cx="4236720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Whole</a:t>
            </a:r>
            <a:r>
              <a:rPr dirty="0" sz="1500" spc="-2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Solar</a:t>
            </a:r>
            <a:r>
              <a:rPr dirty="0" sz="1500" spc="-20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System</a:t>
            </a:r>
            <a:endParaRPr sz="1500">
              <a:latin typeface="Comic Sans MS"/>
              <a:cs typeface="Comic Sans MS"/>
            </a:endParaRPr>
          </a:p>
          <a:p>
            <a:pPr marL="12700" marR="880110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all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8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planets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move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same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time.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Add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moons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that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also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move.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it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look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like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real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solar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system.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31739" y="3121025"/>
            <a:ext cx="369951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1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solar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system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looks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moves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like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the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real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20">
                <a:solidFill>
                  <a:srgbClr val="049569"/>
                </a:solidFill>
                <a:latin typeface="Comic Sans MS"/>
                <a:cs typeface="Comic Sans MS"/>
              </a:rPr>
              <a:t>one!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499" y="180971"/>
            <a:ext cx="7181850" cy="571500"/>
          </a:xfrm>
          <a:custGeom>
            <a:avLst/>
            <a:gdLst/>
            <a:ahLst/>
            <a:cxnLst/>
            <a:rect l="l" t="t" r="r" b="b"/>
            <a:pathLst>
              <a:path w="7181850" h="571500">
                <a:moveTo>
                  <a:pt x="7092853" y="571499"/>
                </a:moveTo>
                <a:lnTo>
                  <a:pt x="88995" y="571499"/>
                </a:lnTo>
                <a:lnTo>
                  <a:pt x="82801" y="570885"/>
                </a:lnTo>
                <a:lnTo>
                  <a:pt x="37131" y="551966"/>
                </a:lnTo>
                <a:lnTo>
                  <a:pt x="9643" y="518460"/>
                </a:lnTo>
                <a:lnTo>
                  <a:pt x="0" y="482491"/>
                </a:lnTo>
                <a:lnTo>
                  <a:pt x="0" y="476249"/>
                </a:lnTo>
                <a:lnTo>
                  <a:pt x="0" y="88999"/>
                </a:lnTo>
                <a:lnTo>
                  <a:pt x="12577" y="47531"/>
                </a:lnTo>
                <a:lnTo>
                  <a:pt x="47532" y="12566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75"/>
                </a:lnTo>
                <a:lnTo>
                  <a:pt x="7169271" y="47531"/>
                </a:lnTo>
                <a:lnTo>
                  <a:pt x="7181848" y="88999"/>
                </a:lnTo>
                <a:lnTo>
                  <a:pt x="7181848" y="482491"/>
                </a:lnTo>
                <a:lnTo>
                  <a:pt x="7169271" y="523949"/>
                </a:lnTo>
                <a:lnTo>
                  <a:pt x="7134316" y="558914"/>
                </a:lnTo>
                <a:lnTo>
                  <a:pt x="7099047" y="570885"/>
                </a:lnTo>
                <a:lnTo>
                  <a:pt x="7092853" y="571499"/>
                </a:lnTo>
                <a:close/>
              </a:path>
            </a:pathLst>
          </a:custGeom>
          <a:solidFill>
            <a:srgbClr val="4A54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593453" y="330200"/>
            <a:ext cx="437642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LESSON</a:t>
            </a:r>
            <a:r>
              <a:rPr dirty="0" sz="1650" spc="-4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5:</a:t>
            </a:r>
            <a:r>
              <a:rPr dirty="0" sz="1650" spc="-3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SIMPLE</a:t>
            </a:r>
            <a:r>
              <a:rPr dirty="0" sz="1650" spc="-4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b="1">
                <a:solidFill>
                  <a:srgbClr val="FFFFFF"/>
                </a:solidFill>
                <a:latin typeface="Comic Sans MS"/>
                <a:cs typeface="Comic Sans MS"/>
              </a:rPr>
              <a:t>BUTTON</a:t>
            </a:r>
            <a:r>
              <a:rPr dirty="0" sz="1650" spc="-3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650" spc="-10" b="1">
                <a:solidFill>
                  <a:srgbClr val="FFFFFF"/>
                </a:solidFill>
                <a:latin typeface="Comic Sans MS"/>
                <a:cs typeface="Comic Sans MS"/>
              </a:rPr>
              <a:t>CONTROLS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90499" y="1038221"/>
            <a:ext cx="7181850" cy="4000500"/>
            <a:chOff x="190499" y="1038221"/>
            <a:chExt cx="7181850" cy="4000500"/>
          </a:xfrm>
        </p:grpSpPr>
        <p:sp>
          <p:nvSpPr>
            <p:cNvPr id="5" name="object 5" descr=""/>
            <p:cNvSpPr/>
            <p:nvPr/>
          </p:nvSpPr>
          <p:spPr>
            <a:xfrm>
              <a:off x="209549" y="1057271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9"/>
                  </a:lnTo>
                  <a:lnTo>
                    <a:pt x="68927" y="3949841"/>
                  </a:lnTo>
                  <a:lnTo>
                    <a:pt x="30518" y="3920374"/>
                  </a:lnTo>
                  <a:lnTo>
                    <a:pt x="6314" y="3878433"/>
                  </a:lnTo>
                  <a:lnTo>
                    <a:pt x="0" y="3846694"/>
                  </a:lnTo>
                  <a:lnTo>
                    <a:pt x="0" y="3838574"/>
                  </a:lnTo>
                  <a:lnTo>
                    <a:pt x="0" y="115685"/>
                  </a:lnTo>
                  <a:lnTo>
                    <a:pt x="12537" y="68917"/>
                  </a:lnTo>
                  <a:lnTo>
                    <a:pt x="42016" y="30500"/>
                  </a:lnTo>
                  <a:lnTo>
                    <a:pt x="83950" y="631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0"/>
                  </a:lnTo>
                  <a:lnTo>
                    <a:pt x="7113230" y="42007"/>
                  </a:lnTo>
                  <a:lnTo>
                    <a:pt x="7137435" y="83939"/>
                  </a:lnTo>
                  <a:lnTo>
                    <a:pt x="7143749" y="115685"/>
                  </a:lnTo>
                  <a:lnTo>
                    <a:pt x="7143749" y="3846694"/>
                  </a:lnTo>
                  <a:lnTo>
                    <a:pt x="7131212" y="3893454"/>
                  </a:lnTo>
                  <a:lnTo>
                    <a:pt x="7101732" y="3931871"/>
                  </a:lnTo>
                  <a:lnTo>
                    <a:pt x="7059798" y="3956074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0F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9549" y="1057271"/>
              <a:ext cx="7143750" cy="3962400"/>
            </a:xfrm>
            <a:custGeom>
              <a:avLst/>
              <a:gdLst/>
              <a:ahLst/>
              <a:cxnLst/>
              <a:rect l="l" t="t" r="r" b="b"/>
              <a:pathLst>
                <a:path w="7143750" h="3962400">
                  <a:moveTo>
                    <a:pt x="0" y="3838574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59"/>
                  </a:lnTo>
                  <a:lnTo>
                    <a:pt x="3965" y="91678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17"/>
                  </a:lnTo>
                  <a:lnTo>
                    <a:pt x="16351" y="61782"/>
                  </a:lnTo>
                  <a:lnTo>
                    <a:pt x="20868" y="55028"/>
                  </a:lnTo>
                  <a:lnTo>
                    <a:pt x="25385" y="48266"/>
                  </a:lnTo>
                  <a:lnTo>
                    <a:pt x="30518" y="42007"/>
                  </a:lnTo>
                  <a:lnTo>
                    <a:pt x="36267" y="36257"/>
                  </a:lnTo>
                  <a:lnTo>
                    <a:pt x="42016" y="30500"/>
                  </a:lnTo>
                  <a:lnTo>
                    <a:pt x="48271" y="25366"/>
                  </a:lnTo>
                  <a:lnTo>
                    <a:pt x="55031" y="20854"/>
                  </a:lnTo>
                  <a:lnTo>
                    <a:pt x="61791" y="16333"/>
                  </a:lnTo>
                  <a:lnTo>
                    <a:pt x="68927" y="12520"/>
                  </a:lnTo>
                  <a:lnTo>
                    <a:pt x="76439" y="9423"/>
                  </a:lnTo>
                  <a:lnTo>
                    <a:pt x="83950" y="6316"/>
                  </a:lnTo>
                  <a:lnTo>
                    <a:pt x="91693" y="3962"/>
                  </a:lnTo>
                  <a:lnTo>
                    <a:pt x="99667" y="237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62"/>
                  </a:lnTo>
                  <a:lnTo>
                    <a:pt x="7059798" y="6316"/>
                  </a:lnTo>
                  <a:lnTo>
                    <a:pt x="7067309" y="9423"/>
                  </a:lnTo>
                  <a:lnTo>
                    <a:pt x="7074821" y="12520"/>
                  </a:lnTo>
                  <a:lnTo>
                    <a:pt x="7081957" y="16333"/>
                  </a:lnTo>
                  <a:lnTo>
                    <a:pt x="7088716" y="20854"/>
                  </a:lnTo>
                  <a:lnTo>
                    <a:pt x="7095477" y="25366"/>
                  </a:lnTo>
                  <a:lnTo>
                    <a:pt x="7101732" y="30500"/>
                  </a:lnTo>
                  <a:lnTo>
                    <a:pt x="7107481" y="36257"/>
                  </a:lnTo>
                  <a:lnTo>
                    <a:pt x="7113230" y="42007"/>
                  </a:lnTo>
                  <a:lnTo>
                    <a:pt x="7118363" y="48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31212" y="6891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78"/>
                  </a:lnTo>
                  <a:lnTo>
                    <a:pt x="7141370" y="99659"/>
                  </a:lnTo>
                  <a:lnTo>
                    <a:pt x="7142956" y="107630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694"/>
                  </a:lnTo>
                  <a:lnTo>
                    <a:pt x="7142956" y="3854750"/>
                  </a:lnTo>
                  <a:lnTo>
                    <a:pt x="7141370" y="3862731"/>
                  </a:lnTo>
                  <a:lnTo>
                    <a:pt x="7139784" y="3870693"/>
                  </a:lnTo>
                  <a:lnTo>
                    <a:pt x="7137435" y="3878433"/>
                  </a:lnTo>
                  <a:lnTo>
                    <a:pt x="7134323" y="3885939"/>
                  </a:lnTo>
                  <a:lnTo>
                    <a:pt x="7131212" y="3893454"/>
                  </a:lnTo>
                  <a:lnTo>
                    <a:pt x="7107481" y="3926122"/>
                  </a:lnTo>
                  <a:lnTo>
                    <a:pt x="7101732" y="3931871"/>
                  </a:lnTo>
                  <a:lnTo>
                    <a:pt x="7095477" y="3937006"/>
                  </a:lnTo>
                  <a:lnTo>
                    <a:pt x="7088717" y="3941517"/>
                  </a:lnTo>
                  <a:lnTo>
                    <a:pt x="7081957" y="3946029"/>
                  </a:lnTo>
                  <a:lnTo>
                    <a:pt x="7044081" y="3960008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74"/>
                  </a:lnTo>
                  <a:lnTo>
                    <a:pt x="55031" y="3941517"/>
                  </a:lnTo>
                  <a:lnTo>
                    <a:pt x="48271" y="3937006"/>
                  </a:lnTo>
                  <a:lnTo>
                    <a:pt x="42016" y="3931871"/>
                  </a:lnTo>
                  <a:lnTo>
                    <a:pt x="36267" y="3926122"/>
                  </a:lnTo>
                  <a:lnTo>
                    <a:pt x="30518" y="3920374"/>
                  </a:lnTo>
                  <a:lnTo>
                    <a:pt x="9425" y="3885939"/>
                  </a:lnTo>
                  <a:lnTo>
                    <a:pt x="6314" y="3878433"/>
                  </a:lnTo>
                  <a:lnTo>
                    <a:pt x="3965" y="3870693"/>
                  </a:lnTo>
                  <a:lnTo>
                    <a:pt x="2379" y="3862731"/>
                  </a:lnTo>
                  <a:lnTo>
                    <a:pt x="793" y="3854750"/>
                  </a:lnTo>
                  <a:lnTo>
                    <a:pt x="0" y="3846694"/>
                  </a:lnTo>
                  <a:lnTo>
                    <a:pt x="0" y="3838574"/>
                  </a:lnTo>
                  <a:close/>
                </a:path>
              </a:pathLst>
            </a:custGeom>
            <a:ln w="3809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4349" y="1362071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0"/>
                  </a:lnTo>
                  <a:lnTo>
                    <a:pt x="37131" y="580541"/>
                  </a:lnTo>
                  <a:lnTo>
                    <a:pt x="9643" y="547045"/>
                  </a:lnTo>
                  <a:lnTo>
                    <a:pt x="0" y="511084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23"/>
                  </a:lnTo>
                  <a:lnTo>
                    <a:pt x="47532" y="12575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5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84"/>
                  </a:lnTo>
                  <a:lnTo>
                    <a:pt x="6521571" y="552533"/>
                  </a:lnTo>
                  <a:lnTo>
                    <a:pt x="6486616" y="587480"/>
                  </a:lnTo>
                  <a:lnTo>
                    <a:pt x="6451346" y="599460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3874" y="3771896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60"/>
                  </a:lnTo>
                  <a:lnTo>
                    <a:pt x="8679" y="88571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69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69"/>
                  </a:lnTo>
                  <a:lnTo>
                    <a:pt x="6515099" y="80097"/>
                  </a:lnTo>
                  <a:lnTo>
                    <a:pt x="6515099" y="853352"/>
                  </a:lnTo>
                  <a:lnTo>
                    <a:pt x="6503778" y="890652"/>
                  </a:lnTo>
                  <a:lnTo>
                    <a:pt x="6472319" y="922119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3874" y="3771896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25"/>
                  </a:lnTo>
                  <a:lnTo>
                    <a:pt x="1647" y="69000"/>
                  </a:lnTo>
                  <a:lnTo>
                    <a:pt x="2745" y="63475"/>
                  </a:lnTo>
                  <a:lnTo>
                    <a:pt x="4371" y="58108"/>
                  </a:lnTo>
                  <a:lnTo>
                    <a:pt x="6525" y="52908"/>
                  </a:lnTo>
                  <a:lnTo>
                    <a:pt x="8679" y="47708"/>
                  </a:lnTo>
                  <a:lnTo>
                    <a:pt x="11320" y="42769"/>
                  </a:lnTo>
                  <a:lnTo>
                    <a:pt x="14447" y="38090"/>
                  </a:lnTo>
                  <a:lnTo>
                    <a:pt x="17574" y="33411"/>
                  </a:lnTo>
                  <a:lnTo>
                    <a:pt x="21128" y="29086"/>
                  </a:lnTo>
                  <a:lnTo>
                    <a:pt x="25108" y="25105"/>
                  </a:lnTo>
                  <a:lnTo>
                    <a:pt x="29088" y="21115"/>
                  </a:lnTo>
                  <a:lnTo>
                    <a:pt x="33418" y="17562"/>
                  </a:lnTo>
                  <a:lnTo>
                    <a:pt x="38098" y="14445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76999" y="14445"/>
                  </a:lnTo>
                  <a:lnTo>
                    <a:pt x="6481680" y="17562"/>
                  </a:lnTo>
                  <a:lnTo>
                    <a:pt x="6486009" y="21115"/>
                  </a:lnTo>
                  <a:lnTo>
                    <a:pt x="6489990" y="25105"/>
                  </a:lnTo>
                  <a:lnTo>
                    <a:pt x="6493970" y="29086"/>
                  </a:lnTo>
                  <a:lnTo>
                    <a:pt x="6497524" y="33411"/>
                  </a:lnTo>
                  <a:lnTo>
                    <a:pt x="6500651" y="38090"/>
                  </a:lnTo>
                  <a:lnTo>
                    <a:pt x="6503778" y="42769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30"/>
                  </a:lnTo>
                  <a:lnTo>
                    <a:pt x="6497523" y="900019"/>
                  </a:lnTo>
                  <a:lnTo>
                    <a:pt x="6467379" y="924762"/>
                  </a:lnTo>
                  <a:lnTo>
                    <a:pt x="6462178" y="926911"/>
                  </a:lnTo>
                  <a:lnTo>
                    <a:pt x="6456978" y="92905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47719" y="924762"/>
                  </a:lnTo>
                  <a:lnTo>
                    <a:pt x="17574" y="900019"/>
                  </a:lnTo>
                  <a:lnTo>
                    <a:pt x="14447" y="895330"/>
                  </a:lnTo>
                  <a:lnTo>
                    <a:pt x="11320" y="890652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728862" y="1511300"/>
            <a:ext cx="2105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MILD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1650" y="2159000"/>
            <a:ext cx="425767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457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r>
              <a:rPr dirty="0" sz="1500" spc="-3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an</a:t>
            </a:r>
            <a:r>
              <a:rPr dirty="0" sz="1500" spc="-3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Astronaut</a:t>
            </a:r>
            <a:endParaRPr sz="1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Up,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Down,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and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Stop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buttons.</a:t>
            </a:r>
            <a:endParaRPr sz="1350">
              <a:latin typeface="Comic Sans MS"/>
              <a:cs typeface="Comic Sans MS"/>
            </a:endParaRPr>
          </a:p>
          <a:p>
            <a:pPr marL="12700" marR="332105">
              <a:lnSpc>
                <a:spcPct val="134300"/>
              </a:lnSpc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When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you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click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them,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astronaut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should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move.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Test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all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the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buttons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work.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63712" y="3978275"/>
            <a:ext cx="403542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All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buttons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make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the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astronaut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move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the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right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20">
                <a:solidFill>
                  <a:srgbClr val="049569"/>
                </a:solidFill>
                <a:latin typeface="Comic Sans MS"/>
                <a:cs typeface="Comic Sans MS"/>
              </a:rPr>
              <a:t>way!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90499" y="5419721"/>
            <a:ext cx="7181850" cy="4010025"/>
            <a:chOff x="190499" y="5419721"/>
            <a:chExt cx="7181850" cy="4010025"/>
          </a:xfrm>
        </p:grpSpPr>
        <p:sp>
          <p:nvSpPr>
            <p:cNvPr id="14" name="object 14" descr=""/>
            <p:cNvSpPr/>
            <p:nvPr/>
          </p:nvSpPr>
          <p:spPr>
            <a:xfrm>
              <a:off x="209549" y="5438771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7028054" y="3971924"/>
                  </a:moveTo>
                  <a:lnTo>
                    <a:pt x="115694" y="3971924"/>
                  </a:lnTo>
                  <a:lnTo>
                    <a:pt x="107642" y="3971134"/>
                  </a:lnTo>
                  <a:lnTo>
                    <a:pt x="68927" y="3959376"/>
                  </a:lnTo>
                  <a:lnTo>
                    <a:pt x="30518" y="3929899"/>
                  </a:lnTo>
                  <a:lnTo>
                    <a:pt x="6314" y="3887966"/>
                  </a:lnTo>
                  <a:lnTo>
                    <a:pt x="0" y="3856219"/>
                  </a:lnTo>
                  <a:lnTo>
                    <a:pt x="0" y="3848099"/>
                  </a:lnTo>
                  <a:lnTo>
                    <a:pt x="0" y="115685"/>
                  </a:lnTo>
                  <a:lnTo>
                    <a:pt x="12537" y="68925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2007"/>
                  </a:lnTo>
                  <a:lnTo>
                    <a:pt x="7137435" y="83939"/>
                  </a:lnTo>
                  <a:lnTo>
                    <a:pt x="7143749" y="115685"/>
                  </a:lnTo>
                  <a:lnTo>
                    <a:pt x="7143749" y="3856219"/>
                  </a:lnTo>
                  <a:lnTo>
                    <a:pt x="7131212" y="3902979"/>
                  </a:lnTo>
                  <a:lnTo>
                    <a:pt x="7101732" y="3941405"/>
                  </a:lnTo>
                  <a:lnTo>
                    <a:pt x="7059798" y="3965608"/>
                  </a:lnTo>
                  <a:lnTo>
                    <a:pt x="7036107" y="3971134"/>
                  </a:lnTo>
                  <a:lnTo>
                    <a:pt x="7028054" y="39719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9549" y="5438771"/>
              <a:ext cx="7143750" cy="3971925"/>
            </a:xfrm>
            <a:custGeom>
              <a:avLst/>
              <a:gdLst/>
              <a:ahLst/>
              <a:cxnLst/>
              <a:rect l="l" t="t" r="r" b="b"/>
              <a:pathLst>
                <a:path w="7143750" h="3971925">
                  <a:moveTo>
                    <a:pt x="0" y="3848099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59"/>
                  </a:lnTo>
                  <a:lnTo>
                    <a:pt x="3965" y="91687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25"/>
                  </a:lnTo>
                  <a:lnTo>
                    <a:pt x="16351" y="61782"/>
                  </a:lnTo>
                  <a:lnTo>
                    <a:pt x="20868" y="55020"/>
                  </a:lnTo>
                  <a:lnTo>
                    <a:pt x="25385" y="48257"/>
                  </a:lnTo>
                  <a:lnTo>
                    <a:pt x="55031" y="20854"/>
                  </a:lnTo>
                  <a:lnTo>
                    <a:pt x="76439" y="9423"/>
                  </a:lnTo>
                  <a:lnTo>
                    <a:pt x="83950" y="6306"/>
                  </a:lnTo>
                  <a:lnTo>
                    <a:pt x="91693" y="3962"/>
                  </a:lnTo>
                  <a:lnTo>
                    <a:pt x="99667" y="238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81"/>
                  </a:lnTo>
                  <a:lnTo>
                    <a:pt x="7052055" y="3962"/>
                  </a:lnTo>
                  <a:lnTo>
                    <a:pt x="7059798" y="6306"/>
                  </a:lnTo>
                  <a:lnTo>
                    <a:pt x="7067309" y="9423"/>
                  </a:lnTo>
                  <a:lnTo>
                    <a:pt x="7074821" y="12529"/>
                  </a:lnTo>
                  <a:lnTo>
                    <a:pt x="7107481" y="36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41370" y="99659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19"/>
                  </a:lnTo>
                  <a:lnTo>
                    <a:pt x="7142956" y="3864275"/>
                  </a:lnTo>
                  <a:lnTo>
                    <a:pt x="7131212" y="3902979"/>
                  </a:lnTo>
                  <a:lnTo>
                    <a:pt x="7107481" y="3935657"/>
                  </a:lnTo>
                  <a:lnTo>
                    <a:pt x="7088717" y="3951042"/>
                  </a:lnTo>
                  <a:lnTo>
                    <a:pt x="7081957" y="3955562"/>
                  </a:lnTo>
                  <a:lnTo>
                    <a:pt x="7044081" y="3969543"/>
                  </a:lnTo>
                  <a:lnTo>
                    <a:pt x="7028054" y="3971924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24"/>
                  </a:lnTo>
                  <a:lnTo>
                    <a:pt x="107642" y="3971134"/>
                  </a:lnTo>
                  <a:lnTo>
                    <a:pt x="68927" y="3959376"/>
                  </a:lnTo>
                  <a:lnTo>
                    <a:pt x="36267" y="3935657"/>
                  </a:lnTo>
                  <a:lnTo>
                    <a:pt x="12537" y="3902979"/>
                  </a:lnTo>
                  <a:lnTo>
                    <a:pt x="9425" y="3895473"/>
                  </a:lnTo>
                  <a:lnTo>
                    <a:pt x="6314" y="3887966"/>
                  </a:lnTo>
                  <a:lnTo>
                    <a:pt x="3965" y="3880218"/>
                  </a:lnTo>
                  <a:lnTo>
                    <a:pt x="2379" y="3872247"/>
                  </a:lnTo>
                  <a:lnTo>
                    <a:pt x="793" y="3864275"/>
                  </a:lnTo>
                  <a:lnTo>
                    <a:pt x="0" y="3856219"/>
                  </a:lnTo>
                  <a:lnTo>
                    <a:pt x="0" y="3848099"/>
                  </a:lnTo>
                  <a:close/>
                </a:path>
              </a:pathLst>
            </a:custGeom>
            <a:ln w="38099">
              <a:solidFill>
                <a:srgbClr val="F59D0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14349" y="5743571"/>
              <a:ext cx="6534150" cy="600075"/>
            </a:xfrm>
            <a:custGeom>
              <a:avLst/>
              <a:gdLst/>
              <a:ahLst/>
              <a:cxnLst/>
              <a:rect l="l" t="t" r="r" b="b"/>
              <a:pathLst>
                <a:path w="6534150" h="600075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31"/>
                  </a:lnTo>
                  <a:lnTo>
                    <a:pt x="9643" y="547045"/>
                  </a:lnTo>
                  <a:lnTo>
                    <a:pt x="0" y="51107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2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23"/>
                  </a:lnTo>
                  <a:lnTo>
                    <a:pt x="6534148" y="88990"/>
                  </a:lnTo>
                  <a:lnTo>
                    <a:pt x="6534148" y="511076"/>
                  </a:lnTo>
                  <a:lnTo>
                    <a:pt x="6521571" y="552524"/>
                  </a:lnTo>
                  <a:lnTo>
                    <a:pt x="6486616" y="587480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3874" y="8162921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901"/>
                  </a:lnTo>
                  <a:lnTo>
                    <a:pt x="33418" y="915860"/>
                  </a:lnTo>
                  <a:lnTo>
                    <a:pt x="8679" y="88571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60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60"/>
                  </a:lnTo>
                  <a:lnTo>
                    <a:pt x="6515099" y="80097"/>
                  </a:lnTo>
                  <a:lnTo>
                    <a:pt x="6515099" y="853352"/>
                  </a:lnTo>
                  <a:lnTo>
                    <a:pt x="6503778" y="890652"/>
                  </a:lnTo>
                  <a:lnTo>
                    <a:pt x="6472319" y="922119"/>
                  </a:lnTo>
                  <a:lnTo>
                    <a:pt x="6440577" y="932901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23874" y="8162921"/>
              <a:ext cx="6515100" cy="933450"/>
            </a:xfrm>
            <a:custGeom>
              <a:avLst/>
              <a:gdLst/>
              <a:ahLst/>
              <a:cxnLst/>
              <a:rect l="l" t="t" r="r" b="b"/>
              <a:pathLst>
                <a:path w="651510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8991"/>
                  </a:lnTo>
                  <a:lnTo>
                    <a:pt x="2745" y="63475"/>
                  </a:lnTo>
                  <a:lnTo>
                    <a:pt x="4371" y="58108"/>
                  </a:lnTo>
                  <a:lnTo>
                    <a:pt x="6525" y="52908"/>
                  </a:lnTo>
                  <a:lnTo>
                    <a:pt x="8679" y="4770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52919" y="6520"/>
                  </a:lnTo>
                  <a:lnTo>
                    <a:pt x="58119" y="4362"/>
                  </a:lnTo>
                  <a:lnTo>
                    <a:pt x="63480" y="2734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34"/>
                  </a:lnTo>
                  <a:lnTo>
                    <a:pt x="6456978" y="4362"/>
                  </a:lnTo>
                  <a:lnTo>
                    <a:pt x="6462178" y="6520"/>
                  </a:lnTo>
                  <a:lnTo>
                    <a:pt x="6467379" y="8669"/>
                  </a:lnTo>
                  <a:lnTo>
                    <a:pt x="6472319" y="11310"/>
                  </a:lnTo>
                  <a:lnTo>
                    <a:pt x="6476999" y="14445"/>
                  </a:lnTo>
                  <a:lnTo>
                    <a:pt x="6481680" y="17562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76"/>
                  </a:lnTo>
                  <a:lnTo>
                    <a:pt x="6512353" y="63475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33"/>
                  </a:lnTo>
                  <a:lnTo>
                    <a:pt x="6500650" y="895340"/>
                  </a:lnTo>
                  <a:lnTo>
                    <a:pt x="6477000" y="918985"/>
                  </a:lnTo>
                  <a:lnTo>
                    <a:pt x="6472319" y="922119"/>
                  </a:lnTo>
                  <a:lnTo>
                    <a:pt x="6467379" y="924762"/>
                  </a:lnTo>
                  <a:lnTo>
                    <a:pt x="6462178" y="926911"/>
                  </a:lnTo>
                  <a:lnTo>
                    <a:pt x="6456978" y="929068"/>
                  </a:lnTo>
                  <a:lnTo>
                    <a:pt x="6451618" y="930696"/>
                  </a:lnTo>
                  <a:lnTo>
                    <a:pt x="6446097" y="931794"/>
                  </a:lnTo>
                  <a:lnTo>
                    <a:pt x="6440577" y="932901"/>
                  </a:lnTo>
                  <a:lnTo>
                    <a:pt x="6435002" y="93344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9"/>
                  </a:lnTo>
                  <a:lnTo>
                    <a:pt x="74521" y="932901"/>
                  </a:lnTo>
                  <a:lnTo>
                    <a:pt x="69000" y="931794"/>
                  </a:lnTo>
                  <a:lnTo>
                    <a:pt x="63480" y="930696"/>
                  </a:lnTo>
                  <a:lnTo>
                    <a:pt x="58119" y="929068"/>
                  </a:lnTo>
                  <a:lnTo>
                    <a:pt x="52919" y="926911"/>
                  </a:lnTo>
                  <a:lnTo>
                    <a:pt x="47719" y="924762"/>
                  </a:lnTo>
                  <a:lnTo>
                    <a:pt x="42778" y="922119"/>
                  </a:lnTo>
                  <a:lnTo>
                    <a:pt x="38098" y="918985"/>
                  </a:lnTo>
                  <a:lnTo>
                    <a:pt x="33418" y="915860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65"/>
                  </a:lnTo>
                  <a:lnTo>
                    <a:pt x="1647" y="864449"/>
                  </a:lnTo>
                  <a:lnTo>
                    <a:pt x="549" y="858933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21C4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535386" y="5892799"/>
            <a:ext cx="2492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MEDIUM</a:t>
            </a:r>
            <a:r>
              <a:rPr dirty="0" sz="1800" spc="-8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mic Sans MS"/>
                <a:cs typeface="Comic Sans MS"/>
              </a:rPr>
              <a:t>CHALLENGE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1650" y="6540500"/>
            <a:ext cx="4375785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0695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Six</a:t>
            </a:r>
            <a:r>
              <a:rPr dirty="0" sz="1500" spc="-4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Comic Sans MS"/>
                <a:cs typeface="Comic Sans MS"/>
              </a:rPr>
              <a:t>Direction</a:t>
            </a:r>
            <a:r>
              <a:rPr dirty="0" sz="1500" spc="-45" b="1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Comic Sans MS"/>
                <a:cs typeface="Comic Sans MS"/>
              </a:rPr>
              <a:t>Control</a:t>
            </a:r>
            <a:endParaRPr sz="1500">
              <a:latin typeface="Comic Sans MS"/>
              <a:cs typeface="Comic Sans MS"/>
            </a:endParaRPr>
          </a:p>
          <a:p>
            <a:pPr marL="12700" marR="5080">
              <a:lnSpc>
                <a:spcPct val="134300"/>
              </a:lnSpc>
              <a:spcBef>
                <a:spcPts val="169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Make</a:t>
            </a:r>
            <a:r>
              <a:rPr dirty="0" sz="1350" spc="-3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6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buttons: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Up,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Down,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Left,</a:t>
            </a:r>
            <a:r>
              <a:rPr dirty="0" sz="1350" spc="-2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Right,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Forward,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Back.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Add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Stop</a:t>
            </a:r>
            <a:r>
              <a:rPr dirty="0" sz="1350" spc="-1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button</a:t>
            </a:r>
            <a:r>
              <a:rPr dirty="0" sz="1350" spc="-20">
                <a:solidFill>
                  <a:srgbClr val="1F2937"/>
                </a:solidFill>
                <a:latin typeface="Comic Sans MS"/>
                <a:cs typeface="Comic Sans MS"/>
              </a:rPr>
              <a:t> too.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Test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that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all</a:t>
            </a:r>
            <a:r>
              <a:rPr dirty="0" sz="1350" spc="-5">
                <a:solidFill>
                  <a:srgbClr val="1F2937"/>
                </a:solidFill>
                <a:latin typeface="Comic Sans MS"/>
                <a:cs typeface="Comic Sans MS"/>
              </a:rPr>
              <a:t> </a:t>
            </a:r>
            <a:r>
              <a:rPr dirty="0" sz="1350">
                <a:solidFill>
                  <a:srgbClr val="1F2937"/>
                </a:solidFill>
                <a:latin typeface="Comic Sans MS"/>
                <a:cs typeface="Comic Sans MS"/>
              </a:rPr>
              <a:t>directions </a:t>
            </a:r>
            <a:r>
              <a:rPr dirty="0" sz="1350" spc="-10">
                <a:solidFill>
                  <a:srgbClr val="1F2937"/>
                </a:solidFill>
                <a:latin typeface="Comic Sans MS"/>
                <a:cs typeface="Comic Sans MS"/>
              </a:rPr>
              <a:t>work.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917898" y="8369300"/>
            <a:ext cx="372745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49569"/>
                </a:solidFill>
                <a:latin typeface="Comic Sans MS"/>
                <a:cs typeface="Comic Sans MS"/>
              </a:rPr>
              <a:t>You did it </a:t>
            </a:r>
            <a:r>
              <a:rPr dirty="0" sz="1200" spc="-10" b="1">
                <a:solidFill>
                  <a:srgbClr val="049569"/>
                </a:solidFill>
                <a:latin typeface="Comic Sans MS"/>
                <a:cs typeface="Comic Sans MS"/>
              </a:rPr>
              <a:t>when: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Your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astronaut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can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move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in all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6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directions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049569"/>
                </a:solidFill>
                <a:latin typeface="Comic Sans MS"/>
                <a:cs typeface="Comic Sans MS"/>
              </a:rPr>
              <a:t>and</a:t>
            </a:r>
            <a:r>
              <a:rPr dirty="0" sz="1200" spc="-5">
                <a:solidFill>
                  <a:srgbClr val="049569"/>
                </a:solidFill>
                <a:latin typeface="Comic Sans MS"/>
                <a:cs typeface="Comic Sans MS"/>
              </a:rPr>
              <a:t> </a:t>
            </a:r>
            <a:r>
              <a:rPr dirty="0" sz="1200" spc="-10">
                <a:solidFill>
                  <a:srgbClr val="049569"/>
                </a:solidFill>
                <a:latin typeface="Comic Sans MS"/>
                <a:cs typeface="Comic Sans MS"/>
              </a:rPr>
              <a:t>stop!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to Mars - Challenge Cards</dc:title>
  <dcterms:created xsi:type="dcterms:W3CDTF">2025-08-22T11:25:56Z</dcterms:created>
  <dcterms:modified xsi:type="dcterms:W3CDTF">2025-08-22T11:25:56Z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2025-08-22T00:00:00Z</vt:filetime>
  </property>
  <property fmtid="{D5CDD505-2E9C-101B-9397-08002B2CF9AE}" pid="3" name="Creator">
    <vt:lpwstr>Mozilla/5.0 (Macintosh; Intel Mac OS X 10_15_7) AppleWebKit/537.36 (KHTML, like Gecko) Chrome/130.0.0.0 Safari/537.36</vt:lpwstr>
  </property>
  <property fmtid="{D5CDD505-2E9C-101B-9397-08002B2CF9AE}" pid="4" name="LastSaved">
    <vt:filetime>2025-08-22T00:00:00Z</vt:filetime>
  </property>
  <property fmtid="{D5CDD505-2E9C-101B-9397-08002B2CF9AE}" pid="5" name="Producer">
    <vt:lpwstr>Skia/PDF m130</vt:lpwstr>
  </property>
</Properties>
</file>