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693400" cx="7556500"/>
  <p:notesSz cx="7556500" cy="10693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0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>
            <a:off x="190499" y="180971"/>
            <a:ext cx="7181850" cy="571500"/>
          </a:xfrm>
          <a:custGeom>
            <a:rect b="b" l="l" r="r" t="t"/>
            <a:pathLst>
              <a:path extrusionOk="0" h="571500" w="7181850">
                <a:moveTo>
                  <a:pt x="7092853" y="571499"/>
                </a:moveTo>
                <a:lnTo>
                  <a:pt x="88995" y="571499"/>
                </a:lnTo>
                <a:lnTo>
                  <a:pt x="82801" y="570885"/>
                </a:lnTo>
                <a:lnTo>
                  <a:pt x="37131" y="551966"/>
                </a:lnTo>
                <a:lnTo>
                  <a:pt x="9643" y="518460"/>
                </a:lnTo>
                <a:lnTo>
                  <a:pt x="0" y="482491"/>
                </a:lnTo>
                <a:lnTo>
                  <a:pt x="0" y="476249"/>
                </a:lnTo>
                <a:lnTo>
                  <a:pt x="0" y="88999"/>
                </a:lnTo>
                <a:lnTo>
                  <a:pt x="12577" y="47531"/>
                </a:lnTo>
                <a:lnTo>
                  <a:pt x="47532" y="12566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75"/>
                </a:lnTo>
                <a:lnTo>
                  <a:pt x="7169271" y="47531"/>
                </a:lnTo>
                <a:lnTo>
                  <a:pt x="7181848" y="88999"/>
                </a:lnTo>
                <a:lnTo>
                  <a:pt x="7181848" y="482491"/>
                </a:lnTo>
                <a:lnTo>
                  <a:pt x="7169271" y="523949"/>
                </a:lnTo>
                <a:lnTo>
                  <a:pt x="7134316" y="558914"/>
                </a:lnTo>
                <a:lnTo>
                  <a:pt x="7099047" y="570885"/>
                </a:lnTo>
                <a:lnTo>
                  <a:pt x="7092853" y="571499"/>
                </a:lnTo>
                <a:close/>
              </a:path>
            </a:pathLst>
          </a:custGeom>
          <a:solidFill>
            <a:srgbClr val="4A54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1593453" y="330200"/>
            <a:ext cx="437642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5: SIMPLE BUTTON CONTROLS</a:t>
            </a:r>
            <a:endParaRPr sz="16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5" name="Google Shape;45;p7"/>
          <p:cNvGrpSpPr/>
          <p:nvPr/>
        </p:nvGrpSpPr>
        <p:grpSpPr>
          <a:xfrm>
            <a:off x="209549" y="1057271"/>
            <a:ext cx="7143750" cy="3962400"/>
            <a:chOff x="209549" y="1057271"/>
            <a:chExt cx="7143750" cy="3962400"/>
          </a:xfrm>
        </p:grpSpPr>
        <p:sp>
          <p:nvSpPr>
            <p:cNvPr id="46" name="Google Shape;46;p7"/>
            <p:cNvSpPr/>
            <p:nvPr/>
          </p:nvSpPr>
          <p:spPr>
            <a:xfrm>
              <a:off x="209549" y="1057271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33"/>
                  </a:lnTo>
                  <a:lnTo>
                    <a:pt x="0" y="384669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0"/>
                  </a:lnTo>
                  <a:lnTo>
                    <a:pt x="83950" y="631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46694"/>
                  </a:lnTo>
                  <a:lnTo>
                    <a:pt x="7131212" y="3893454"/>
                  </a:lnTo>
                  <a:lnTo>
                    <a:pt x="7101732" y="3931871"/>
                  </a:lnTo>
                  <a:lnTo>
                    <a:pt x="7059798" y="3956074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0FD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09549" y="1057271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78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16351" y="61782"/>
                  </a:lnTo>
                  <a:lnTo>
                    <a:pt x="20868" y="55028"/>
                  </a:lnTo>
                  <a:lnTo>
                    <a:pt x="25385" y="48266"/>
                  </a:lnTo>
                  <a:lnTo>
                    <a:pt x="30518" y="42007"/>
                  </a:lnTo>
                  <a:lnTo>
                    <a:pt x="36267" y="36257"/>
                  </a:lnTo>
                  <a:lnTo>
                    <a:pt x="42016" y="30500"/>
                  </a:lnTo>
                  <a:lnTo>
                    <a:pt x="48271" y="25366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23"/>
                  </a:lnTo>
                  <a:lnTo>
                    <a:pt x="83950" y="631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62"/>
                  </a:lnTo>
                  <a:lnTo>
                    <a:pt x="7059798" y="6316"/>
                  </a:lnTo>
                  <a:lnTo>
                    <a:pt x="7067309" y="9423"/>
                  </a:lnTo>
                  <a:lnTo>
                    <a:pt x="7074821" y="12520"/>
                  </a:lnTo>
                  <a:lnTo>
                    <a:pt x="7081957" y="16333"/>
                  </a:lnTo>
                  <a:lnTo>
                    <a:pt x="7088716" y="20854"/>
                  </a:lnTo>
                  <a:lnTo>
                    <a:pt x="7095477" y="25366"/>
                  </a:lnTo>
                  <a:lnTo>
                    <a:pt x="7101732" y="30500"/>
                  </a:lnTo>
                  <a:lnTo>
                    <a:pt x="7107481" y="36257"/>
                  </a:lnTo>
                  <a:lnTo>
                    <a:pt x="7113230" y="42007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78"/>
                  </a:lnTo>
                  <a:lnTo>
                    <a:pt x="7141370" y="99659"/>
                  </a:lnTo>
                  <a:lnTo>
                    <a:pt x="7142956" y="107630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4"/>
                  </a:lnTo>
                  <a:lnTo>
                    <a:pt x="7142956" y="3854750"/>
                  </a:lnTo>
                  <a:lnTo>
                    <a:pt x="7141370" y="3862731"/>
                  </a:lnTo>
                  <a:lnTo>
                    <a:pt x="7139784" y="3870693"/>
                  </a:lnTo>
                  <a:lnTo>
                    <a:pt x="7137435" y="3878433"/>
                  </a:lnTo>
                  <a:lnTo>
                    <a:pt x="7134323" y="3885939"/>
                  </a:lnTo>
                  <a:lnTo>
                    <a:pt x="7131212" y="3893454"/>
                  </a:lnTo>
                  <a:lnTo>
                    <a:pt x="7107481" y="3926122"/>
                  </a:lnTo>
                  <a:lnTo>
                    <a:pt x="7101732" y="3931871"/>
                  </a:lnTo>
                  <a:lnTo>
                    <a:pt x="7095477" y="3937006"/>
                  </a:lnTo>
                  <a:lnTo>
                    <a:pt x="7088717" y="3941517"/>
                  </a:lnTo>
                  <a:lnTo>
                    <a:pt x="7081957" y="3946029"/>
                  </a:lnTo>
                  <a:lnTo>
                    <a:pt x="7044081" y="3960008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4"/>
                  </a:lnTo>
                  <a:lnTo>
                    <a:pt x="55031" y="3941517"/>
                  </a:lnTo>
                  <a:lnTo>
                    <a:pt x="48271" y="3937006"/>
                  </a:lnTo>
                  <a:lnTo>
                    <a:pt x="42016" y="3931871"/>
                  </a:lnTo>
                  <a:lnTo>
                    <a:pt x="36267" y="3926122"/>
                  </a:lnTo>
                  <a:lnTo>
                    <a:pt x="30518" y="3920374"/>
                  </a:lnTo>
                  <a:lnTo>
                    <a:pt x="9425" y="3885939"/>
                  </a:lnTo>
                  <a:lnTo>
                    <a:pt x="6314" y="3878433"/>
                  </a:lnTo>
                  <a:lnTo>
                    <a:pt x="3965" y="3870693"/>
                  </a:lnTo>
                  <a:lnTo>
                    <a:pt x="2379" y="3862731"/>
                  </a:lnTo>
                  <a:lnTo>
                    <a:pt x="793" y="3854750"/>
                  </a:lnTo>
                  <a:lnTo>
                    <a:pt x="0" y="3846694"/>
                  </a:lnTo>
                  <a:lnTo>
                    <a:pt x="0" y="3838574"/>
                  </a:lnTo>
                  <a:close/>
                </a:path>
              </a:pathLst>
            </a:custGeom>
            <a:noFill/>
            <a:ln cap="flat" cmpd="sng" w="3807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514349" y="1362071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45"/>
                  </a:lnTo>
                  <a:lnTo>
                    <a:pt x="0" y="511084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75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5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84"/>
                  </a:lnTo>
                  <a:lnTo>
                    <a:pt x="6521571" y="552533"/>
                  </a:lnTo>
                  <a:lnTo>
                    <a:pt x="6486616" y="587480"/>
                  </a:lnTo>
                  <a:lnTo>
                    <a:pt x="6451346" y="599460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21C4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523874" y="3771896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0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9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9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52"/>
                  </a:lnTo>
                  <a:lnTo>
                    <a:pt x="6472319" y="922119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523874" y="3771896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25"/>
                  </a:lnTo>
                  <a:lnTo>
                    <a:pt x="1647" y="69000"/>
                  </a:lnTo>
                  <a:lnTo>
                    <a:pt x="2745" y="63475"/>
                  </a:lnTo>
                  <a:lnTo>
                    <a:pt x="4371" y="58108"/>
                  </a:lnTo>
                  <a:lnTo>
                    <a:pt x="6525" y="52908"/>
                  </a:lnTo>
                  <a:lnTo>
                    <a:pt x="8679" y="47708"/>
                  </a:lnTo>
                  <a:lnTo>
                    <a:pt x="11320" y="42769"/>
                  </a:lnTo>
                  <a:lnTo>
                    <a:pt x="14447" y="38090"/>
                  </a:lnTo>
                  <a:lnTo>
                    <a:pt x="17574" y="33411"/>
                  </a:lnTo>
                  <a:lnTo>
                    <a:pt x="21128" y="29086"/>
                  </a:lnTo>
                  <a:lnTo>
                    <a:pt x="25108" y="25105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45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76999" y="14445"/>
                  </a:lnTo>
                  <a:lnTo>
                    <a:pt x="6481680" y="17562"/>
                  </a:lnTo>
                  <a:lnTo>
                    <a:pt x="6486009" y="21115"/>
                  </a:lnTo>
                  <a:lnTo>
                    <a:pt x="6489990" y="25105"/>
                  </a:lnTo>
                  <a:lnTo>
                    <a:pt x="6493970" y="29086"/>
                  </a:lnTo>
                  <a:lnTo>
                    <a:pt x="6497524" y="33411"/>
                  </a:lnTo>
                  <a:lnTo>
                    <a:pt x="6500651" y="38090"/>
                  </a:lnTo>
                  <a:lnTo>
                    <a:pt x="6503778" y="42769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30"/>
                  </a:lnTo>
                  <a:lnTo>
                    <a:pt x="6497523" y="900019"/>
                  </a:lnTo>
                  <a:lnTo>
                    <a:pt x="6467379" y="924762"/>
                  </a:lnTo>
                  <a:lnTo>
                    <a:pt x="6462178" y="926911"/>
                  </a:lnTo>
                  <a:lnTo>
                    <a:pt x="6456978" y="92905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62"/>
                  </a:lnTo>
                  <a:lnTo>
                    <a:pt x="17574" y="900019"/>
                  </a:lnTo>
                  <a:lnTo>
                    <a:pt x="14447" y="895330"/>
                  </a:lnTo>
                  <a:lnTo>
                    <a:pt x="11320" y="890652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7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MILD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501650" y="2159000"/>
            <a:ext cx="4257675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3145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an Astronaut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Up, Down, and Stop buttons.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332105" rtl="0" algn="l">
              <a:lnSpc>
                <a:spcPct val="13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you click them, the astronaut should move. Test all the buttons work.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1763712" y="3978275"/>
            <a:ext cx="4035425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your buttons make the astronaut move the right way!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209549" y="5438771"/>
            <a:ext cx="7143750" cy="3971925"/>
            <a:chOff x="209549" y="5438771"/>
            <a:chExt cx="7143750" cy="3971925"/>
          </a:xfrm>
        </p:grpSpPr>
        <p:sp>
          <p:nvSpPr>
            <p:cNvPr id="55" name="Google Shape;55;p7"/>
            <p:cNvSpPr/>
            <p:nvPr/>
          </p:nvSpPr>
          <p:spPr>
            <a:xfrm>
              <a:off x="209549" y="5438771"/>
              <a:ext cx="7143750" cy="3971925"/>
            </a:xfrm>
            <a:custGeom>
              <a:rect b="b" l="l" r="r" t="t"/>
              <a:pathLst>
                <a:path extrusionOk="0" h="3971925" w="7143750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34"/>
                  </a:lnTo>
                  <a:lnTo>
                    <a:pt x="68927" y="3959376"/>
                  </a:lnTo>
                  <a:lnTo>
                    <a:pt x="30518" y="3929899"/>
                  </a:lnTo>
                  <a:lnTo>
                    <a:pt x="6314" y="3887966"/>
                  </a:lnTo>
                  <a:lnTo>
                    <a:pt x="0" y="3856219"/>
                  </a:lnTo>
                  <a:lnTo>
                    <a:pt x="0" y="3848099"/>
                  </a:lnTo>
                  <a:lnTo>
                    <a:pt x="0" y="115685"/>
                  </a:lnTo>
                  <a:lnTo>
                    <a:pt x="12537" y="68925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56219"/>
                  </a:lnTo>
                  <a:lnTo>
                    <a:pt x="7131212" y="3902979"/>
                  </a:lnTo>
                  <a:lnTo>
                    <a:pt x="7101732" y="3941405"/>
                  </a:lnTo>
                  <a:lnTo>
                    <a:pt x="7059798" y="3965608"/>
                  </a:lnTo>
                  <a:lnTo>
                    <a:pt x="7036107" y="3971134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FFA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209549" y="5438771"/>
              <a:ext cx="7143750" cy="3971925"/>
            </a:xfrm>
            <a:custGeom>
              <a:rect b="b" l="l" r="r" t="t"/>
              <a:pathLst>
                <a:path extrusionOk="0" h="3971925" w="7143750">
                  <a:moveTo>
                    <a:pt x="0" y="3848099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87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25"/>
                  </a:lnTo>
                  <a:lnTo>
                    <a:pt x="16351" y="61782"/>
                  </a:lnTo>
                  <a:lnTo>
                    <a:pt x="20868" y="55020"/>
                  </a:lnTo>
                  <a:lnTo>
                    <a:pt x="25385" y="48257"/>
                  </a:lnTo>
                  <a:lnTo>
                    <a:pt x="55031" y="20854"/>
                  </a:lnTo>
                  <a:lnTo>
                    <a:pt x="76439" y="9423"/>
                  </a:lnTo>
                  <a:lnTo>
                    <a:pt x="83950" y="6306"/>
                  </a:lnTo>
                  <a:lnTo>
                    <a:pt x="91693" y="396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62"/>
                  </a:lnTo>
                  <a:lnTo>
                    <a:pt x="7059798" y="6306"/>
                  </a:lnTo>
                  <a:lnTo>
                    <a:pt x="7067309" y="9423"/>
                  </a:lnTo>
                  <a:lnTo>
                    <a:pt x="7074821" y="12529"/>
                  </a:lnTo>
                  <a:lnTo>
                    <a:pt x="7107481" y="36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41370" y="99659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19"/>
                  </a:lnTo>
                  <a:lnTo>
                    <a:pt x="7142956" y="3864275"/>
                  </a:lnTo>
                  <a:lnTo>
                    <a:pt x="7131212" y="3902979"/>
                  </a:lnTo>
                  <a:lnTo>
                    <a:pt x="7107481" y="3935657"/>
                  </a:lnTo>
                  <a:lnTo>
                    <a:pt x="7088717" y="3951042"/>
                  </a:lnTo>
                  <a:lnTo>
                    <a:pt x="7081957" y="3955562"/>
                  </a:lnTo>
                  <a:lnTo>
                    <a:pt x="7044081" y="3969543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34"/>
                  </a:lnTo>
                  <a:lnTo>
                    <a:pt x="68927" y="3959376"/>
                  </a:lnTo>
                  <a:lnTo>
                    <a:pt x="36267" y="3935657"/>
                  </a:lnTo>
                  <a:lnTo>
                    <a:pt x="12537" y="3902979"/>
                  </a:lnTo>
                  <a:lnTo>
                    <a:pt x="9425" y="3895473"/>
                  </a:lnTo>
                  <a:lnTo>
                    <a:pt x="6314" y="3887966"/>
                  </a:lnTo>
                  <a:lnTo>
                    <a:pt x="3965" y="3880218"/>
                  </a:lnTo>
                  <a:lnTo>
                    <a:pt x="2379" y="3872247"/>
                  </a:lnTo>
                  <a:lnTo>
                    <a:pt x="793" y="3864275"/>
                  </a:lnTo>
                  <a:lnTo>
                    <a:pt x="0" y="3856219"/>
                  </a:lnTo>
                  <a:lnTo>
                    <a:pt x="0" y="3848099"/>
                  </a:lnTo>
                  <a:close/>
                </a:path>
              </a:pathLst>
            </a:custGeom>
            <a:noFill/>
            <a:ln cap="flat" cmpd="sng" w="38075">
              <a:solidFill>
                <a:srgbClr val="F59D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514349" y="5743571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4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2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F59D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523874" y="8162921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901"/>
                  </a:lnTo>
                  <a:lnTo>
                    <a:pt x="33418" y="915860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0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0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52"/>
                  </a:lnTo>
                  <a:lnTo>
                    <a:pt x="6472319" y="922119"/>
                  </a:lnTo>
                  <a:lnTo>
                    <a:pt x="6440577" y="932901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523874" y="8162921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75"/>
                  </a:lnTo>
                  <a:lnTo>
                    <a:pt x="4371" y="58108"/>
                  </a:lnTo>
                  <a:lnTo>
                    <a:pt x="6525" y="52908"/>
                  </a:lnTo>
                  <a:lnTo>
                    <a:pt x="8679" y="4770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52919" y="6520"/>
                  </a:lnTo>
                  <a:lnTo>
                    <a:pt x="58119" y="4362"/>
                  </a:lnTo>
                  <a:lnTo>
                    <a:pt x="63480" y="273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34"/>
                  </a:lnTo>
                  <a:lnTo>
                    <a:pt x="6456978" y="4362"/>
                  </a:lnTo>
                  <a:lnTo>
                    <a:pt x="6462178" y="6520"/>
                  </a:lnTo>
                  <a:lnTo>
                    <a:pt x="6467379" y="8669"/>
                  </a:lnTo>
                  <a:lnTo>
                    <a:pt x="6472319" y="11310"/>
                  </a:lnTo>
                  <a:lnTo>
                    <a:pt x="6476999" y="14445"/>
                  </a:lnTo>
                  <a:lnTo>
                    <a:pt x="6481680" y="17562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76"/>
                  </a:lnTo>
                  <a:lnTo>
                    <a:pt x="6512353" y="6347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33"/>
                  </a:lnTo>
                  <a:lnTo>
                    <a:pt x="6500650" y="895340"/>
                  </a:lnTo>
                  <a:lnTo>
                    <a:pt x="6477000" y="918985"/>
                  </a:lnTo>
                  <a:lnTo>
                    <a:pt x="6472319" y="922119"/>
                  </a:lnTo>
                  <a:lnTo>
                    <a:pt x="6467379" y="924762"/>
                  </a:lnTo>
                  <a:lnTo>
                    <a:pt x="6462178" y="926911"/>
                  </a:lnTo>
                  <a:lnTo>
                    <a:pt x="6456978" y="929068"/>
                  </a:lnTo>
                  <a:lnTo>
                    <a:pt x="6451618" y="930696"/>
                  </a:lnTo>
                  <a:lnTo>
                    <a:pt x="6446097" y="931794"/>
                  </a:lnTo>
                  <a:lnTo>
                    <a:pt x="6440577" y="932901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901"/>
                  </a:lnTo>
                  <a:lnTo>
                    <a:pt x="69000" y="931794"/>
                  </a:lnTo>
                  <a:lnTo>
                    <a:pt x="63480" y="930696"/>
                  </a:lnTo>
                  <a:lnTo>
                    <a:pt x="58119" y="929068"/>
                  </a:lnTo>
                  <a:lnTo>
                    <a:pt x="52919" y="926911"/>
                  </a:lnTo>
                  <a:lnTo>
                    <a:pt x="47719" y="924762"/>
                  </a:lnTo>
                  <a:lnTo>
                    <a:pt x="42778" y="922119"/>
                  </a:lnTo>
                  <a:lnTo>
                    <a:pt x="38098" y="918985"/>
                  </a:lnTo>
                  <a:lnTo>
                    <a:pt x="33418" y="915860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65"/>
                  </a:lnTo>
                  <a:lnTo>
                    <a:pt x="1647" y="864449"/>
                  </a:lnTo>
                  <a:lnTo>
                    <a:pt x="549" y="858933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7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MEDIUM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501650" y="6540500"/>
            <a:ext cx="4375785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306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Six Direction Control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5080" rtl="0" algn="l">
              <a:lnSpc>
                <a:spcPct val="1343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6 buttons: Up, Down, Left, Right, Forward, Back. Add a Stop button too.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that all directions work.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1917898" y="8369300"/>
            <a:ext cx="3727450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astronaut can move in all 6 directions and stop!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209549" y="200021"/>
            <a:ext cx="7143750" cy="3962400"/>
            <a:chOff x="209549" y="200021"/>
            <a:chExt cx="7143750" cy="3962400"/>
          </a:xfrm>
        </p:grpSpPr>
        <p:sp>
          <p:nvSpPr>
            <p:cNvPr id="68" name="Google Shape;68;p8"/>
            <p:cNvSpPr/>
            <p:nvPr/>
          </p:nvSpPr>
          <p:spPr>
            <a:xfrm>
              <a:off x="209549" y="200021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7028054" y="3962399"/>
                  </a:moveTo>
                  <a:lnTo>
                    <a:pt x="115694" y="3962399"/>
                  </a:lnTo>
                  <a:lnTo>
                    <a:pt x="107642" y="396160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33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5"/>
                  </a:lnTo>
                  <a:lnTo>
                    <a:pt x="12537" y="68917"/>
                  </a:lnTo>
                  <a:lnTo>
                    <a:pt x="42016" y="30500"/>
                  </a:lnTo>
                  <a:lnTo>
                    <a:pt x="83950" y="629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1997"/>
                  </a:lnTo>
                  <a:lnTo>
                    <a:pt x="7137435" y="83939"/>
                  </a:lnTo>
                  <a:lnTo>
                    <a:pt x="7143749" y="115695"/>
                  </a:lnTo>
                  <a:lnTo>
                    <a:pt x="7143749" y="3846704"/>
                  </a:lnTo>
                  <a:lnTo>
                    <a:pt x="7131212" y="3893464"/>
                  </a:lnTo>
                  <a:lnTo>
                    <a:pt x="7101732" y="3931871"/>
                  </a:lnTo>
                  <a:lnTo>
                    <a:pt x="7059798" y="3956074"/>
                  </a:lnTo>
                  <a:lnTo>
                    <a:pt x="7036107" y="3961609"/>
                  </a:lnTo>
                  <a:lnTo>
                    <a:pt x="7028054" y="3962399"/>
                  </a:lnTo>
                  <a:close/>
                </a:path>
              </a:pathLst>
            </a:custGeom>
            <a:solidFill>
              <a:srgbClr val="FE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09549" y="200021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0" y="3838574"/>
                  </a:moveTo>
                  <a:lnTo>
                    <a:pt x="0" y="123824"/>
                  </a:lnTo>
                  <a:lnTo>
                    <a:pt x="0" y="115695"/>
                  </a:lnTo>
                  <a:lnTo>
                    <a:pt x="793" y="107640"/>
                  </a:lnTo>
                  <a:lnTo>
                    <a:pt x="2379" y="99659"/>
                  </a:lnTo>
                  <a:lnTo>
                    <a:pt x="3965" y="91687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16351" y="61773"/>
                  </a:lnTo>
                  <a:lnTo>
                    <a:pt x="20868" y="55010"/>
                  </a:lnTo>
                  <a:lnTo>
                    <a:pt x="25385" y="48247"/>
                  </a:lnTo>
                  <a:lnTo>
                    <a:pt x="30518" y="41997"/>
                  </a:lnTo>
                  <a:lnTo>
                    <a:pt x="36267" y="36257"/>
                  </a:lnTo>
                  <a:lnTo>
                    <a:pt x="42016" y="30500"/>
                  </a:lnTo>
                  <a:lnTo>
                    <a:pt x="48271" y="25366"/>
                  </a:lnTo>
                  <a:lnTo>
                    <a:pt x="55031" y="20854"/>
                  </a:lnTo>
                  <a:lnTo>
                    <a:pt x="61791" y="16342"/>
                  </a:lnTo>
                  <a:lnTo>
                    <a:pt x="68927" y="12529"/>
                  </a:lnTo>
                  <a:lnTo>
                    <a:pt x="76439" y="9413"/>
                  </a:lnTo>
                  <a:lnTo>
                    <a:pt x="83950" y="6296"/>
                  </a:lnTo>
                  <a:lnTo>
                    <a:pt x="91693" y="395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52"/>
                  </a:lnTo>
                  <a:lnTo>
                    <a:pt x="7059798" y="6296"/>
                  </a:lnTo>
                  <a:lnTo>
                    <a:pt x="7067309" y="9413"/>
                  </a:lnTo>
                  <a:lnTo>
                    <a:pt x="7074821" y="12529"/>
                  </a:lnTo>
                  <a:lnTo>
                    <a:pt x="7081957" y="16342"/>
                  </a:lnTo>
                  <a:lnTo>
                    <a:pt x="7088716" y="20854"/>
                  </a:lnTo>
                  <a:lnTo>
                    <a:pt x="7095477" y="25366"/>
                  </a:lnTo>
                  <a:lnTo>
                    <a:pt x="7101732" y="30500"/>
                  </a:lnTo>
                  <a:lnTo>
                    <a:pt x="7107481" y="36257"/>
                  </a:lnTo>
                  <a:lnTo>
                    <a:pt x="7113230" y="41997"/>
                  </a:lnTo>
                  <a:lnTo>
                    <a:pt x="7118363" y="48247"/>
                  </a:lnTo>
                  <a:lnTo>
                    <a:pt x="7122880" y="55010"/>
                  </a:lnTo>
                  <a:lnTo>
                    <a:pt x="7127398" y="61773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87"/>
                  </a:lnTo>
                  <a:lnTo>
                    <a:pt x="7141370" y="99659"/>
                  </a:lnTo>
                  <a:lnTo>
                    <a:pt x="7142956" y="107640"/>
                  </a:lnTo>
                  <a:lnTo>
                    <a:pt x="7143749" y="11569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0"/>
                  </a:lnTo>
                  <a:lnTo>
                    <a:pt x="7141370" y="3862722"/>
                  </a:lnTo>
                  <a:lnTo>
                    <a:pt x="7139784" y="3870693"/>
                  </a:lnTo>
                  <a:lnTo>
                    <a:pt x="7137435" y="3878433"/>
                  </a:lnTo>
                  <a:lnTo>
                    <a:pt x="7134323" y="3885948"/>
                  </a:lnTo>
                  <a:lnTo>
                    <a:pt x="7131212" y="3893464"/>
                  </a:lnTo>
                  <a:lnTo>
                    <a:pt x="7127398" y="3900598"/>
                  </a:lnTo>
                  <a:lnTo>
                    <a:pt x="7122880" y="3907351"/>
                  </a:lnTo>
                  <a:lnTo>
                    <a:pt x="7118363" y="3914114"/>
                  </a:lnTo>
                  <a:lnTo>
                    <a:pt x="7113230" y="3920374"/>
                  </a:lnTo>
                  <a:lnTo>
                    <a:pt x="7107481" y="3926122"/>
                  </a:lnTo>
                  <a:lnTo>
                    <a:pt x="7101732" y="3931871"/>
                  </a:lnTo>
                  <a:lnTo>
                    <a:pt x="7095477" y="3937006"/>
                  </a:lnTo>
                  <a:lnTo>
                    <a:pt x="7088717" y="3941517"/>
                  </a:lnTo>
                  <a:lnTo>
                    <a:pt x="7081957" y="3946029"/>
                  </a:lnTo>
                  <a:lnTo>
                    <a:pt x="7044081" y="3960018"/>
                  </a:lnTo>
                  <a:lnTo>
                    <a:pt x="7028054" y="3962399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115694" y="3962399"/>
                  </a:lnTo>
                  <a:lnTo>
                    <a:pt x="107642" y="3961609"/>
                  </a:lnTo>
                  <a:lnTo>
                    <a:pt x="68927" y="3949841"/>
                  </a:lnTo>
                  <a:lnTo>
                    <a:pt x="55031" y="3941517"/>
                  </a:lnTo>
                  <a:lnTo>
                    <a:pt x="48271" y="3937006"/>
                  </a:lnTo>
                  <a:lnTo>
                    <a:pt x="42016" y="3931871"/>
                  </a:lnTo>
                  <a:lnTo>
                    <a:pt x="36267" y="3926122"/>
                  </a:lnTo>
                  <a:lnTo>
                    <a:pt x="30518" y="3920374"/>
                  </a:lnTo>
                  <a:lnTo>
                    <a:pt x="25385" y="3914114"/>
                  </a:lnTo>
                  <a:lnTo>
                    <a:pt x="20868" y="3907351"/>
                  </a:lnTo>
                  <a:lnTo>
                    <a:pt x="16351" y="3900598"/>
                  </a:lnTo>
                  <a:lnTo>
                    <a:pt x="12537" y="3893464"/>
                  </a:lnTo>
                  <a:lnTo>
                    <a:pt x="9425" y="3885948"/>
                  </a:lnTo>
                  <a:lnTo>
                    <a:pt x="6314" y="3878433"/>
                  </a:lnTo>
                  <a:lnTo>
                    <a:pt x="3965" y="3870693"/>
                  </a:lnTo>
                  <a:lnTo>
                    <a:pt x="2379" y="3862722"/>
                  </a:lnTo>
                  <a:lnTo>
                    <a:pt x="793" y="3854750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noFill/>
            <a:ln cap="flat" cmpd="sng" w="38075">
              <a:solidFill>
                <a:srgbClr val="EF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514349" y="504821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45"/>
                  </a:lnTo>
                  <a:lnTo>
                    <a:pt x="0" y="51106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23"/>
                  </a:lnTo>
                  <a:lnTo>
                    <a:pt x="6534148" y="88990"/>
                  </a:lnTo>
                  <a:lnTo>
                    <a:pt x="6534148" y="511066"/>
                  </a:lnTo>
                  <a:lnTo>
                    <a:pt x="6521571" y="552533"/>
                  </a:lnTo>
                  <a:lnTo>
                    <a:pt x="6486616" y="587489"/>
                  </a:lnTo>
                  <a:lnTo>
                    <a:pt x="6451346" y="599460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EF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23874" y="2914646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9"/>
                  </a:lnTo>
                  <a:lnTo>
                    <a:pt x="8679" y="88572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9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9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61"/>
                  </a:lnTo>
                  <a:lnTo>
                    <a:pt x="6472319" y="922111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523874" y="2914646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9000"/>
                  </a:lnTo>
                  <a:lnTo>
                    <a:pt x="2745" y="63475"/>
                  </a:lnTo>
                  <a:lnTo>
                    <a:pt x="4371" y="58108"/>
                  </a:lnTo>
                  <a:lnTo>
                    <a:pt x="6525" y="52908"/>
                  </a:lnTo>
                  <a:lnTo>
                    <a:pt x="8679" y="47708"/>
                  </a:lnTo>
                  <a:lnTo>
                    <a:pt x="11320" y="42769"/>
                  </a:lnTo>
                  <a:lnTo>
                    <a:pt x="14447" y="38090"/>
                  </a:lnTo>
                  <a:lnTo>
                    <a:pt x="17574" y="33411"/>
                  </a:lnTo>
                  <a:lnTo>
                    <a:pt x="21128" y="29076"/>
                  </a:lnTo>
                  <a:lnTo>
                    <a:pt x="25108" y="25105"/>
                  </a:lnTo>
                  <a:lnTo>
                    <a:pt x="29088" y="21124"/>
                  </a:lnTo>
                  <a:lnTo>
                    <a:pt x="33418" y="17570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44"/>
                  </a:lnTo>
                  <a:lnTo>
                    <a:pt x="6476999" y="14445"/>
                  </a:lnTo>
                  <a:lnTo>
                    <a:pt x="6481680" y="17570"/>
                  </a:lnTo>
                  <a:lnTo>
                    <a:pt x="6486009" y="21124"/>
                  </a:lnTo>
                  <a:lnTo>
                    <a:pt x="6489990" y="25105"/>
                  </a:lnTo>
                  <a:lnTo>
                    <a:pt x="6493970" y="29076"/>
                  </a:lnTo>
                  <a:lnTo>
                    <a:pt x="6497524" y="33411"/>
                  </a:lnTo>
                  <a:lnTo>
                    <a:pt x="6500651" y="38090"/>
                  </a:lnTo>
                  <a:lnTo>
                    <a:pt x="6503778" y="42769"/>
                  </a:lnTo>
                  <a:lnTo>
                    <a:pt x="6513451" y="69000"/>
                  </a:lnTo>
                  <a:lnTo>
                    <a:pt x="6514550" y="7451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40"/>
                  </a:lnTo>
                  <a:lnTo>
                    <a:pt x="6497523" y="900019"/>
                  </a:lnTo>
                  <a:lnTo>
                    <a:pt x="6477000" y="918985"/>
                  </a:lnTo>
                  <a:lnTo>
                    <a:pt x="6472319" y="92211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52"/>
                  </a:lnTo>
                  <a:lnTo>
                    <a:pt x="38098" y="918985"/>
                  </a:lnTo>
                  <a:lnTo>
                    <a:pt x="33418" y="915869"/>
                  </a:lnTo>
                  <a:lnTo>
                    <a:pt x="8679" y="885723"/>
                  </a:lnTo>
                  <a:lnTo>
                    <a:pt x="6525" y="880523"/>
                  </a:lnTo>
                  <a:lnTo>
                    <a:pt x="4371" y="875323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8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HOT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501650" y="1301750"/>
            <a:ext cx="4246880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3253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Two Objects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154305" rtl="0" algn="l">
              <a:lnSpc>
                <a:spcPct val="1343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2 different objects with separate buttons. Make them move at different speeds.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special moves like spinning.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1753443" y="3121025"/>
            <a:ext cx="4055745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control both objects separately with cool moves!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190499" y="180971"/>
            <a:ext cx="7181850" cy="571500"/>
          </a:xfrm>
          <a:custGeom>
            <a:rect b="b" l="l" r="r" t="t"/>
            <a:pathLst>
              <a:path extrusionOk="0" h="571500" w="7181850">
                <a:moveTo>
                  <a:pt x="7092853" y="571499"/>
                </a:moveTo>
                <a:lnTo>
                  <a:pt x="88995" y="571499"/>
                </a:lnTo>
                <a:lnTo>
                  <a:pt x="82801" y="570885"/>
                </a:lnTo>
                <a:lnTo>
                  <a:pt x="37131" y="551956"/>
                </a:lnTo>
                <a:lnTo>
                  <a:pt x="9643" y="518460"/>
                </a:lnTo>
                <a:lnTo>
                  <a:pt x="0" y="482491"/>
                </a:lnTo>
                <a:lnTo>
                  <a:pt x="0" y="476249"/>
                </a:lnTo>
                <a:lnTo>
                  <a:pt x="0" y="88990"/>
                </a:lnTo>
                <a:lnTo>
                  <a:pt x="12577" y="47513"/>
                </a:lnTo>
                <a:lnTo>
                  <a:pt x="47532" y="12575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75"/>
                </a:lnTo>
                <a:lnTo>
                  <a:pt x="7169271" y="47513"/>
                </a:lnTo>
                <a:lnTo>
                  <a:pt x="7181848" y="88990"/>
                </a:lnTo>
                <a:lnTo>
                  <a:pt x="7181848" y="482491"/>
                </a:lnTo>
                <a:lnTo>
                  <a:pt x="7169271" y="523949"/>
                </a:lnTo>
                <a:lnTo>
                  <a:pt x="7134316" y="558905"/>
                </a:lnTo>
                <a:lnTo>
                  <a:pt x="7099047" y="570885"/>
                </a:lnTo>
                <a:lnTo>
                  <a:pt x="7092853" y="571499"/>
                </a:lnTo>
                <a:close/>
              </a:path>
            </a:pathLst>
          </a:custGeom>
          <a:solidFill>
            <a:srgbClr val="4A54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/>
        </p:nvSpPr>
        <p:spPr>
          <a:xfrm>
            <a:off x="1910308" y="330200"/>
            <a:ext cx="3742054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6: GRAVITY TOGGLE BOX</a:t>
            </a:r>
            <a:endParaRPr sz="16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82" name="Google Shape;82;p9"/>
          <p:cNvGrpSpPr/>
          <p:nvPr/>
        </p:nvGrpSpPr>
        <p:grpSpPr>
          <a:xfrm>
            <a:off x="209549" y="1057271"/>
            <a:ext cx="7143750" cy="3962400"/>
            <a:chOff x="209549" y="1057271"/>
            <a:chExt cx="7143750" cy="3962400"/>
          </a:xfrm>
        </p:grpSpPr>
        <p:sp>
          <p:nvSpPr>
            <p:cNvPr id="83" name="Google Shape;83;p9"/>
            <p:cNvSpPr/>
            <p:nvPr/>
          </p:nvSpPr>
          <p:spPr>
            <a:xfrm>
              <a:off x="209549" y="1057271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60"/>
                  </a:lnTo>
                  <a:lnTo>
                    <a:pt x="30518" y="3920374"/>
                  </a:lnTo>
                  <a:lnTo>
                    <a:pt x="6314" y="3878441"/>
                  </a:lnTo>
                  <a:lnTo>
                    <a:pt x="0" y="384669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46694"/>
                  </a:lnTo>
                  <a:lnTo>
                    <a:pt x="7131212" y="3893454"/>
                  </a:lnTo>
                  <a:lnTo>
                    <a:pt x="7101732" y="3931880"/>
                  </a:lnTo>
                  <a:lnTo>
                    <a:pt x="7059798" y="3956083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0FD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209549" y="1057271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78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16351" y="61782"/>
                  </a:lnTo>
                  <a:lnTo>
                    <a:pt x="20868" y="55028"/>
                  </a:lnTo>
                  <a:lnTo>
                    <a:pt x="25385" y="48266"/>
                  </a:lnTo>
                  <a:lnTo>
                    <a:pt x="30518" y="42007"/>
                  </a:lnTo>
                  <a:lnTo>
                    <a:pt x="36267" y="36267"/>
                  </a:lnTo>
                  <a:lnTo>
                    <a:pt x="42016" y="30509"/>
                  </a:lnTo>
                  <a:lnTo>
                    <a:pt x="48271" y="25375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13"/>
                  </a:lnTo>
                  <a:lnTo>
                    <a:pt x="83950" y="630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62"/>
                  </a:lnTo>
                  <a:lnTo>
                    <a:pt x="7059798" y="6306"/>
                  </a:lnTo>
                  <a:lnTo>
                    <a:pt x="7067309" y="9413"/>
                  </a:lnTo>
                  <a:lnTo>
                    <a:pt x="7074821" y="12520"/>
                  </a:lnTo>
                  <a:lnTo>
                    <a:pt x="7081957" y="16333"/>
                  </a:lnTo>
                  <a:lnTo>
                    <a:pt x="7088716" y="20854"/>
                  </a:lnTo>
                  <a:lnTo>
                    <a:pt x="7095477" y="25375"/>
                  </a:lnTo>
                  <a:lnTo>
                    <a:pt x="7101732" y="30509"/>
                  </a:lnTo>
                  <a:lnTo>
                    <a:pt x="7107481" y="36267"/>
                  </a:lnTo>
                  <a:lnTo>
                    <a:pt x="7113230" y="42007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78"/>
                  </a:lnTo>
                  <a:lnTo>
                    <a:pt x="7141370" y="99659"/>
                  </a:lnTo>
                  <a:lnTo>
                    <a:pt x="7142956" y="107630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4"/>
                  </a:lnTo>
                  <a:lnTo>
                    <a:pt x="7142956" y="3854741"/>
                  </a:lnTo>
                  <a:lnTo>
                    <a:pt x="7141370" y="3862712"/>
                  </a:lnTo>
                  <a:lnTo>
                    <a:pt x="7139784" y="3870693"/>
                  </a:lnTo>
                  <a:lnTo>
                    <a:pt x="7137435" y="3878441"/>
                  </a:lnTo>
                  <a:lnTo>
                    <a:pt x="7134323" y="3885948"/>
                  </a:lnTo>
                  <a:lnTo>
                    <a:pt x="7131212" y="3893454"/>
                  </a:lnTo>
                  <a:lnTo>
                    <a:pt x="7107481" y="3926132"/>
                  </a:lnTo>
                  <a:lnTo>
                    <a:pt x="7088717" y="3941526"/>
                  </a:lnTo>
                  <a:lnTo>
                    <a:pt x="7081957" y="3946047"/>
                  </a:lnTo>
                  <a:lnTo>
                    <a:pt x="7074821" y="3949860"/>
                  </a:lnTo>
                  <a:lnTo>
                    <a:pt x="7067309" y="3952968"/>
                  </a:lnTo>
                  <a:lnTo>
                    <a:pt x="7059798" y="3956083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115694" y="3962390"/>
                  </a:lnTo>
                  <a:lnTo>
                    <a:pt x="107642" y="3961599"/>
                  </a:lnTo>
                  <a:lnTo>
                    <a:pt x="99667" y="3960008"/>
                  </a:lnTo>
                  <a:lnTo>
                    <a:pt x="91693" y="3958437"/>
                  </a:lnTo>
                  <a:lnTo>
                    <a:pt x="83950" y="3956083"/>
                  </a:lnTo>
                  <a:lnTo>
                    <a:pt x="76439" y="3952968"/>
                  </a:lnTo>
                  <a:lnTo>
                    <a:pt x="68927" y="3949860"/>
                  </a:lnTo>
                  <a:lnTo>
                    <a:pt x="61791" y="3946047"/>
                  </a:lnTo>
                  <a:lnTo>
                    <a:pt x="55031" y="3941526"/>
                  </a:lnTo>
                  <a:lnTo>
                    <a:pt x="48271" y="3937015"/>
                  </a:lnTo>
                  <a:lnTo>
                    <a:pt x="20868" y="3907361"/>
                  </a:lnTo>
                  <a:lnTo>
                    <a:pt x="9425" y="3885948"/>
                  </a:lnTo>
                  <a:lnTo>
                    <a:pt x="6314" y="3878441"/>
                  </a:lnTo>
                  <a:lnTo>
                    <a:pt x="3965" y="3870693"/>
                  </a:lnTo>
                  <a:lnTo>
                    <a:pt x="2379" y="3862722"/>
                  </a:lnTo>
                  <a:lnTo>
                    <a:pt x="793" y="3854750"/>
                  </a:lnTo>
                  <a:lnTo>
                    <a:pt x="0" y="3846694"/>
                  </a:lnTo>
                  <a:lnTo>
                    <a:pt x="0" y="3838574"/>
                  </a:lnTo>
                  <a:close/>
                </a:path>
              </a:pathLst>
            </a:custGeom>
            <a:noFill/>
            <a:ln cap="flat" cmpd="sng" w="3807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514349" y="1362071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45"/>
                  </a:lnTo>
                  <a:lnTo>
                    <a:pt x="0" y="511084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75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75"/>
                  </a:lnTo>
                  <a:lnTo>
                    <a:pt x="6521571" y="47523"/>
                  </a:lnTo>
                  <a:lnTo>
                    <a:pt x="6534148" y="88990"/>
                  </a:lnTo>
                  <a:lnTo>
                    <a:pt x="6534148" y="511084"/>
                  </a:lnTo>
                  <a:lnTo>
                    <a:pt x="6521571" y="552533"/>
                  </a:lnTo>
                  <a:lnTo>
                    <a:pt x="6486616" y="587489"/>
                  </a:lnTo>
                  <a:lnTo>
                    <a:pt x="6451346" y="599460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21C4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523874" y="3771905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30"/>
                  </a:moveTo>
                  <a:lnTo>
                    <a:pt x="80096" y="933430"/>
                  </a:lnTo>
                  <a:lnTo>
                    <a:pt x="74521" y="932882"/>
                  </a:lnTo>
                  <a:lnTo>
                    <a:pt x="33418" y="915850"/>
                  </a:lnTo>
                  <a:lnTo>
                    <a:pt x="8679" y="885703"/>
                  </a:lnTo>
                  <a:lnTo>
                    <a:pt x="0" y="853342"/>
                  </a:lnTo>
                  <a:lnTo>
                    <a:pt x="0" y="847715"/>
                  </a:lnTo>
                  <a:lnTo>
                    <a:pt x="0" y="80078"/>
                  </a:lnTo>
                  <a:lnTo>
                    <a:pt x="11320" y="42751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51"/>
                  </a:lnTo>
                  <a:lnTo>
                    <a:pt x="6515099" y="80078"/>
                  </a:lnTo>
                  <a:lnTo>
                    <a:pt x="6515099" y="853342"/>
                  </a:lnTo>
                  <a:lnTo>
                    <a:pt x="6503778" y="890642"/>
                  </a:lnTo>
                  <a:lnTo>
                    <a:pt x="6472319" y="922101"/>
                  </a:lnTo>
                  <a:lnTo>
                    <a:pt x="6440577" y="932882"/>
                  </a:lnTo>
                  <a:lnTo>
                    <a:pt x="6435002" y="933430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523874" y="3771895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88"/>
                  </a:lnTo>
                  <a:lnTo>
                    <a:pt x="549" y="74507"/>
                  </a:lnTo>
                  <a:lnTo>
                    <a:pt x="1647" y="68991"/>
                  </a:lnTo>
                  <a:lnTo>
                    <a:pt x="2745" y="63456"/>
                  </a:lnTo>
                  <a:lnTo>
                    <a:pt x="4371" y="58098"/>
                  </a:lnTo>
                  <a:lnTo>
                    <a:pt x="6525" y="52898"/>
                  </a:lnTo>
                  <a:lnTo>
                    <a:pt x="8679" y="47699"/>
                  </a:lnTo>
                  <a:lnTo>
                    <a:pt x="11320" y="42760"/>
                  </a:lnTo>
                  <a:lnTo>
                    <a:pt x="14447" y="38080"/>
                  </a:lnTo>
                  <a:lnTo>
                    <a:pt x="17574" y="33402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45"/>
                  </a:lnTo>
                  <a:lnTo>
                    <a:pt x="42778" y="11320"/>
                  </a:lnTo>
                  <a:lnTo>
                    <a:pt x="80096" y="9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67379" y="8678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512353" y="63456"/>
                  </a:lnTo>
                  <a:lnTo>
                    <a:pt x="6513451" y="68991"/>
                  </a:lnTo>
                  <a:lnTo>
                    <a:pt x="6514550" y="74507"/>
                  </a:lnTo>
                  <a:lnTo>
                    <a:pt x="6515099" y="8008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30"/>
                  </a:lnTo>
                  <a:lnTo>
                    <a:pt x="6497523" y="900019"/>
                  </a:lnTo>
                  <a:lnTo>
                    <a:pt x="6477000" y="918985"/>
                  </a:lnTo>
                  <a:lnTo>
                    <a:pt x="6472319" y="92211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87"/>
                  </a:lnTo>
                  <a:lnTo>
                    <a:pt x="38098" y="918985"/>
                  </a:lnTo>
                  <a:lnTo>
                    <a:pt x="33418" y="915860"/>
                  </a:lnTo>
                  <a:lnTo>
                    <a:pt x="14447" y="895330"/>
                  </a:lnTo>
                  <a:lnTo>
                    <a:pt x="11320" y="890652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9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MILD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9"/>
          <p:cNvSpPr txBox="1"/>
          <p:nvPr/>
        </p:nvSpPr>
        <p:spPr>
          <a:xfrm>
            <a:off x="501650" y="2159000"/>
            <a:ext cx="4138929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33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Magic Gravity Box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572770" rtl="0" algn="l">
              <a:lnSpc>
                <a:spcPct val="1343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a box that changes color when clicked. When you click it, gravity turns on or off.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box should float up or fall down.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9"/>
          <p:cNvSpPr txBox="1"/>
          <p:nvPr/>
        </p:nvSpPr>
        <p:spPr>
          <a:xfrm>
            <a:off x="1798091" y="3978275"/>
            <a:ext cx="3966845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box changes color and floats or falls when clicked!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1" name="Google Shape;91;p9"/>
          <p:cNvGrpSpPr/>
          <p:nvPr/>
        </p:nvGrpSpPr>
        <p:grpSpPr>
          <a:xfrm>
            <a:off x="209549" y="5438770"/>
            <a:ext cx="7143750" cy="3971925"/>
            <a:chOff x="209549" y="5438770"/>
            <a:chExt cx="7143750" cy="3971925"/>
          </a:xfrm>
        </p:grpSpPr>
        <p:sp>
          <p:nvSpPr>
            <p:cNvPr id="92" name="Google Shape;92;p9"/>
            <p:cNvSpPr/>
            <p:nvPr/>
          </p:nvSpPr>
          <p:spPr>
            <a:xfrm>
              <a:off x="209549" y="5438770"/>
              <a:ext cx="7143750" cy="3971925"/>
            </a:xfrm>
            <a:custGeom>
              <a:rect b="b" l="l" r="r" t="t"/>
              <a:pathLst>
                <a:path extrusionOk="0" h="3971925" w="7143750">
                  <a:moveTo>
                    <a:pt x="7028054" y="3971915"/>
                  </a:moveTo>
                  <a:lnTo>
                    <a:pt x="115694" y="3971915"/>
                  </a:lnTo>
                  <a:lnTo>
                    <a:pt x="107642" y="3971115"/>
                  </a:lnTo>
                  <a:lnTo>
                    <a:pt x="68927" y="3959366"/>
                  </a:lnTo>
                  <a:lnTo>
                    <a:pt x="30518" y="3929899"/>
                  </a:lnTo>
                  <a:lnTo>
                    <a:pt x="6314" y="3887966"/>
                  </a:lnTo>
                  <a:lnTo>
                    <a:pt x="0" y="3856219"/>
                  </a:lnTo>
                  <a:lnTo>
                    <a:pt x="0" y="3848099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7"/>
                  </a:lnTo>
                  <a:lnTo>
                    <a:pt x="7137435" y="83929"/>
                  </a:lnTo>
                  <a:lnTo>
                    <a:pt x="7143749" y="115685"/>
                  </a:lnTo>
                  <a:lnTo>
                    <a:pt x="7143749" y="3856219"/>
                  </a:lnTo>
                  <a:lnTo>
                    <a:pt x="7131212" y="3902979"/>
                  </a:lnTo>
                  <a:lnTo>
                    <a:pt x="7101732" y="3941396"/>
                  </a:lnTo>
                  <a:lnTo>
                    <a:pt x="7059798" y="3965608"/>
                  </a:lnTo>
                  <a:lnTo>
                    <a:pt x="7036107" y="3971124"/>
                  </a:lnTo>
                  <a:lnTo>
                    <a:pt x="7028054" y="3971915"/>
                  </a:lnTo>
                  <a:close/>
                </a:path>
              </a:pathLst>
            </a:custGeom>
            <a:solidFill>
              <a:srgbClr val="FFFA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209549" y="5438770"/>
              <a:ext cx="7143750" cy="3971925"/>
            </a:xfrm>
            <a:custGeom>
              <a:rect b="b" l="l" r="r" t="t"/>
              <a:pathLst>
                <a:path extrusionOk="0" h="3971925" w="7143750">
                  <a:moveTo>
                    <a:pt x="0" y="3848099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12537" y="68917"/>
                  </a:lnTo>
                  <a:lnTo>
                    <a:pt x="20868" y="55020"/>
                  </a:lnTo>
                  <a:lnTo>
                    <a:pt x="25385" y="48257"/>
                  </a:lnTo>
                  <a:lnTo>
                    <a:pt x="55031" y="20863"/>
                  </a:lnTo>
                  <a:lnTo>
                    <a:pt x="61791" y="16342"/>
                  </a:lnTo>
                  <a:lnTo>
                    <a:pt x="99667" y="2371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62"/>
                  </a:lnTo>
                  <a:lnTo>
                    <a:pt x="7088716" y="20854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41370" y="99649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19"/>
                  </a:lnTo>
                  <a:lnTo>
                    <a:pt x="7142956" y="3864275"/>
                  </a:lnTo>
                  <a:lnTo>
                    <a:pt x="7141370" y="3872247"/>
                  </a:lnTo>
                  <a:lnTo>
                    <a:pt x="7139784" y="3880218"/>
                  </a:lnTo>
                  <a:lnTo>
                    <a:pt x="7137435" y="3887966"/>
                  </a:lnTo>
                  <a:lnTo>
                    <a:pt x="7134323" y="3895473"/>
                  </a:lnTo>
                  <a:lnTo>
                    <a:pt x="7131212" y="3902979"/>
                  </a:lnTo>
                  <a:lnTo>
                    <a:pt x="7107481" y="3935657"/>
                  </a:lnTo>
                  <a:lnTo>
                    <a:pt x="7088717" y="3951042"/>
                  </a:lnTo>
                  <a:lnTo>
                    <a:pt x="7081957" y="3955562"/>
                  </a:lnTo>
                  <a:lnTo>
                    <a:pt x="7044081" y="3969533"/>
                  </a:lnTo>
                  <a:lnTo>
                    <a:pt x="7036107" y="3971124"/>
                  </a:lnTo>
                  <a:lnTo>
                    <a:pt x="7028054" y="3971915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15"/>
                  </a:lnTo>
                  <a:lnTo>
                    <a:pt x="107642" y="3971115"/>
                  </a:lnTo>
                  <a:lnTo>
                    <a:pt x="99667" y="3969524"/>
                  </a:lnTo>
                  <a:lnTo>
                    <a:pt x="91693" y="3967943"/>
                  </a:lnTo>
                  <a:lnTo>
                    <a:pt x="55031" y="3951042"/>
                  </a:lnTo>
                  <a:lnTo>
                    <a:pt x="48271" y="3946531"/>
                  </a:lnTo>
                  <a:lnTo>
                    <a:pt x="20868" y="3916895"/>
                  </a:lnTo>
                  <a:lnTo>
                    <a:pt x="3965" y="3880218"/>
                  </a:lnTo>
                  <a:lnTo>
                    <a:pt x="0" y="3856219"/>
                  </a:lnTo>
                  <a:lnTo>
                    <a:pt x="0" y="3848099"/>
                  </a:lnTo>
                  <a:close/>
                </a:path>
              </a:pathLst>
            </a:custGeom>
            <a:noFill/>
            <a:ln cap="flat" cmpd="sng" w="38075">
              <a:solidFill>
                <a:srgbClr val="F59D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14349" y="5743570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41"/>
                  </a:lnTo>
                  <a:lnTo>
                    <a:pt x="9643" y="54704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1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24"/>
                  </a:lnTo>
                  <a:lnTo>
                    <a:pt x="6486616" y="587489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F59D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523874" y="8162920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0"/>
                  </a:lnTo>
                  <a:lnTo>
                    <a:pt x="8679" y="885713"/>
                  </a:lnTo>
                  <a:lnTo>
                    <a:pt x="0" y="85334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0"/>
                  </a:lnTo>
                  <a:lnTo>
                    <a:pt x="42778" y="1130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60"/>
                  </a:lnTo>
                  <a:lnTo>
                    <a:pt x="6515099" y="80097"/>
                  </a:lnTo>
                  <a:lnTo>
                    <a:pt x="6515099" y="853342"/>
                  </a:lnTo>
                  <a:lnTo>
                    <a:pt x="6503778" y="890652"/>
                  </a:lnTo>
                  <a:lnTo>
                    <a:pt x="6472319" y="922119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523874" y="8162920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75"/>
                  </a:lnTo>
                  <a:lnTo>
                    <a:pt x="4371" y="58108"/>
                  </a:lnTo>
                  <a:lnTo>
                    <a:pt x="6525" y="52908"/>
                  </a:lnTo>
                  <a:lnTo>
                    <a:pt x="8679" y="4770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36"/>
                  </a:lnTo>
                  <a:lnTo>
                    <a:pt x="42778" y="11301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34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512353" y="6347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42"/>
                  </a:lnTo>
                  <a:lnTo>
                    <a:pt x="6514550" y="858914"/>
                  </a:lnTo>
                  <a:lnTo>
                    <a:pt x="6500650" y="895340"/>
                  </a:lnTo>
                  <a:lnTo>
                    <a:pt x="6477000" y="918985"/>
                  </a:lnTo>
                  <a:lnTo>
                    <a:pt x="6472319" y="922119"/>
                  </a:lnTo>
                  <a:lnTo>
                    <a:pt x="6467379" y="924762"/>
                  </a:lnTo>
                  <a:lnTo>
                    <a:pt x="6462178" y="926911"/>
                  </a:lnTo>
                  <a:lnTo>
                    <a:pt x="6456978" y="929068"/>
                  </a:lnTo>
                  <a:lnTo>
                    <a:pt x="6451618" y="930696"/>
                  </a:lnTo>
                  <a:lnTo>
                    <a:pt x="6446097" y="931784"/>
                  </a:lnTo>
                  <a:lnTo>
                    <a:pt x="6440577" y="93289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96"/>
                  </a:lnTo>
                  <a:lnTo>
                    <a:pt x="58119" y="929068"/>
                  </a:lnTo>
                  <a:lnTo>
                    <a:pt x="52919" y="926911"/>
                  </a:lnTo>
                  <a:lnTo>
                    <a:pt x="47719" y="924762"/>
                  </a:lnTo>
                  <a:lnTo>
                    <a:pt x="42778" y="922119"/>
                  </a:lnTo>
                  <a:lnTo>
                    <a:pt x="38098" y="918985"/>
                  </a:lnTo>
                  <a:lnTo>
                    <a:pt x="33418" y="915860"/>
                  </a:lnTo>
                  <a:lnTo>
                    <a:pt x="14447" y="895330"/>
                  </a:lnTo>
                  <a:lnTo>
                    <a:pt x="11320" y="890652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14"/>
                  </a:lnTo>
                  <a:lnTo>
                    <a:pt x="0" y="85334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9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MEDIUM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501650" y="6540500"/>
            <a:ext cx="4399280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172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Lots of Objects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941069" rtl="0" algn="l">
              <a:lnSpc>
                <a:spcPct val="1343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the gravity box affect many objects. Different objects should act differently.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 when gravity is on or off with colors.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2231032" y="8369300"/>
            <a:ext cx="3100705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objects respond to your gravity control!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209549" y="200020"/>
            <a:ext cx="7143750" cy="3962400"/>
            <a:chOff x="209549" y="200020"/>
            <a:chExt cx="7143750" cy="3962400"/>
          </a:xfrm>
        </p:grpSpPr>
        <p:sp>
          <p:nvSpPr>
            <p:cNvPr id="105" name="Google Shape;105;p10"/>
            <p:cNvSpPr/>
            <p:nvPr/>
          </p:nvSpPr>
          <p:spPr>
            <a:xfrm>
              <a:off x="209549" y="200020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33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07"/>
                  </a:lnTo>
                  <a:lnTo>
                    <a:pt x="42016" y="30509"/>
                  </a:lnTo>
                  <a:lnTo>
                    <a:pt x="83950" y="629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29"/>
                  </a:lnTo>
                  <a:lnTo>
                    <a:pt x="7143749" y="115685"/>
                  </a:lnTo>
                  <a:lnTo>
                    <a:pt x="7143749" y="3846704"/>
                  </a:lnTo>
                  <a:lnTo>
                    <a:pt x="7131212" y="3893464"/>
                  </a:lnTo>
                  <a:lnTo>
                    <a:pt x="7101732" y="3931861"/>
                  </a:lnTo>
                  <a:lnTo>
                    <a:pt x="7059798" y="3956074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E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09549" y="200020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49"/>
                  </a:lnTo>
                  <a:lnTo>
                    <a:pt x="3965" y="91668"/>
                  </a:lnTo>
                  <a:lnTo>
                    <a:pt x="6314" y="83920"/>
                  </a:lnTo>
                  <a:lnTo>
                    <a:pt x="9425" y="76414"/>
                  </a:lnTo>
                  <a:lnTo>
                    <a:pt x="12537" y="68907"/>
                  </a:lnTo>
                  <a:lnTo>
                    <a:pt x="36267" y="36257"/>
                  </a:lnTo>
                  <a:lnTo>
                    <a:pt x="68927" y="12529"/>
                  </a:lnTo>
                  <a:lnTo>
                    <a:pt x="76439" y="9413"/>
                  </a:lnTo>
                  <a:lnTo>
                    <a:pt x="83950" y="6296"/>
                  </a:lnTo>
                  <a:lnTo>
                    <a:pt x="91693" y="395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74821" y="12520"/>
                  </a:lnTo>
                  <a:lnTo>
                    <a:pt x="7088716" y="20863"/>
                  </a:lnTo>
                  <a:lnTo>
                    <a:pt x="7095477" y="25375"/>
                  </a:lnTo>
                  <a:lnTo>
                    <a:pt x="7122880" y="55010"/>
                  </a:lnTo>
                  <a:lnTo>
                    <a:pt x="7139784" y="91678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0"/>
                  </a:lnTo>
                  <a:lnTo>
                    <a:pt x="7141370" y="3862722"/>
                  </a:lnTo>
                  <a:lnTo>
                    <a:pt x="7139784" y="3870693"/>
                  </a:lnTo>
                  <a:lnTo>
                    <a:pt x="7137435" y="3878433"/>
                  </a:lnTo>
                  <a:lnTo>
                    <a:pt x="7134323" y="3885948"/>
                  </a:lnTo>
                  <a:lnTo>
                    <a:pt x="7131212" y="3893464"/>
                  </a:lnTo>
                  <a:lnTo>
                    <a:pt x="7127398" y="3900598"/>
                  </a:lnTo>
                  <a:lnTo>
                    <a:pt x="7122880" y="3907351"/>
                  </a:lnTo>
                  <a:lnTo>
                    <a:pt x="7118363" y="3914114"/>
                  </a:lnTo>
                  <a:lnTo>
                    <a:pt x="7088717" y="3941507"/>
                  </a:lnTo>
                  <a:lnTo>
                    <a:pt x="7081957" y="3946029"/>
                  </a:lnTo>
                  <a:lnTo>
                    <a:pt x="7044081" y="3960008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4"/>
                  </a:lnTo>
                  <a:lnTo>
                    <a:pt x="55031" y="3941507"/>
                  </a:lnTo>
                  <a:lnTo>
                    <a:pt x="48271" y="3936996"/>
                  </a:lnTo>
                  <a:lnTo>
                    <a:pt x="20868" y="3907351"/>
                  </a:lnTo>
                  <a:lnTo>
                    <a:pt x="16351" y="3900598"/>
                  </a:lnTo>
                  <a:lnTo>
                    <a:pt x="12537" y="3893464"/>
                  </a:lnTo>
                  <a:lnTo>
                    <a:pt x="9425" y="3885948"/>
                  </a:lnTo>
                  <a:lnTo>
                    <a:pt x="6314" y="3878433"/>
                  </a:lnTo>
                  <a:lnTo>
                    <a:pt x="3965" y="3870693"/>
                  </a:lnTo>
                  <a:lnTo>
                    <a:pt x="2379" y="3862722"/>
                  </a:lnTo>
                  <a:lnTo>
                    <a:pt x="793" y="3854750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noFill/>
            <a:ln cap="flat" cmpd="sng" w="38075">
              <a:solidFill>
                <a:srgbClr val="EF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0"/>
            <p:cNvSpPr/>
            <p:nvPr/>
          </p:nvSpPr>
          <p:spPr>
            <a:xfrm>
              <a:off x="514349" y="504820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0"/>
                  </a:lnTo>
                  <a:lnTo>
                    <a:pt x="37131" y="580541"/>
                  </a:lnTo>
                  <a:lnTo>
                    <a:pt x="9643" y="547035"/>
                  </a:lnTo>
                  <a:lnTo>
                    <a:pt x="0" y="51106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23"/>
                  </a:lnTo>
                  <a:lnTo>
                    <a:pt x="47532" y="12557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57"/>
                  </a:lnTo>
                  <a:lnTo>
                    <a:pt x="6521571" y="47523"/>
                  </a:lnTo>
                  <a:lnTo>
                    <a:pt x="6534148" y="88990"/>
                  </a:lnTo>
                  <a:lnTo>
                    <a:pt x="6534148" y="51106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60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EF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523874" y="2914645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88"/>
                  </a:lnTo>
                  <a:lnTo>
                    <a:pt x="11320" y="42760"/>
                  </a:lnTo>
                  <a:lnTo>
                    <a:pt x="42778" y="1130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69"/>
                  </a:lnTo>
                  <a:lnTo>
                    <a:pt x="6515099" y="80088"/>
                  </a:lnTo>
                  <a:lnTo>
                    <a:pt x="6515099" y="853352"/>
                  </a:lnTo>
                  <a:lnTo>
                    <a:pt x="6503778" y="890661"/>
                  </a:lnTo>
                  <a:lnTo>
                    <a:pt x="6472319" y="922111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523874" y="2914645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88"/>
                  </a:lnTo>
                  <a:lnTo>
                    <a:pt x="549" y="74507"/>
                  </a:lnTo>
                  <a:lnTo>
                    <a:pt x="14447" y="38090"/>
                  </a:lnTo>
                  <a:lnTo>
                    <a:pt x="17574" y="33402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63480" y="274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76999" y="14436"/>
                  </a:lnTo>
                  <a:lnTo>
                    <a:pt x="6481680" y="17562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497524" y="33402"/>
                  </a:lnTo>
                  <a:lnTo>
                    <a:pt x="6500651" y="38090"/>
                  </a:lnTo>
                  <a:lnTo>
                    <a:pt x="6503778" y="42769"/>
                  </a:lnTo>
                  <a:lnTo>
                    <a:pt x="6515099" y="8008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33"/>
                  </a:lnTo>
                  <a:lnTo>
                    <a:pt x="6500650" y="895340"/>
                  </a:lnTo>
                  <a:lnTo>
                    <a:pt x="6497523" y="900019"/>
                  </a:lnTo>
                  <a:lnTo>
                    <a:pt x="6477000" y="918985"/>
                  </a:lnTo>
                  <a:lnTo>
                    <a:pt x="6472319" y="92211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47719" y="924762"/>
                  </a:lnTo>
                  <a:lnTo>
                    <a:pt x="38098" y="918985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0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HOT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501650" y="1301750"/>
            <a:ext cx="4460875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111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Advanced Physics Control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1776729" rtl="0" algn="l">
              <a:lnSpc>
                <a:spcPct val="1343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multiple gravity controls. Add bouncing and sliding effects.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Control gravity in different directions.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1851372" y="3121025"/>
            <a:ext cx="3860165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have amazing physics controls that do cool things!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/>
          <p:nvPr/>
        </p:nvSpPr>
        <p:spPr>
          <a:xfrm>
            <a:off x="190499" y="180970"/>
            <a:ext cx="7181850" cy="571500"/>
          </a:xfrm>
          <a:custGeom>
            <a:rect b="b" l="l" r="r" t="t"/>
            <a:pathLst>
              <a:path extrusionOk="0" h="571500" w="7181850">
                <a:moveTo>
                  <a:pt x="7092853" y="571490"/>
                </a:moveTo>
                <a:lnTo>
                  <a:pt x="88995" y="571490"/>
                </a:lnTo>
                <a:lnTo>
                  <a:pt x="82801" y="570877"/>
                </a:lnTo>
                <a:lnTo>
                  <a:pt x="37131" y="551956"/>
                </a:lnTo>
                <a:lnTo>
                  <a:pt x="9643" y="518460"/>
                </a:lnTo>
                <a:lnTo>
                  <a:pt x="0" y="482491"/>
                </a:lnTo>
                <a:lnTo>
                  <a:pt x="0" y="476249"/>
                </a:lnTo>
                <a:lnTo>
                  <a:pt x="0" y="88990"/>
                </a:lnTo>
                <a:lnTo>
                  <a:pt x="12577" y="47513"/>
                </a:lnTo>
                <a:lnTo>
                  <a:pt x="47532" y="12557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57"/>
                </a:lnTo>
                <a:lnTo>
                  <a:pt x="7169271" y="47513"/>
                </a:lnTo>
                <a:lnTo>
                  <a:pt x="7181848" y="88990"/>
                </a:lnTo>
                <a:lnTo>
                  <a:pt x="7181848" y="482491"/>
                </a:lnTo>
                <a:lnTo>
                  <a:pt x="7169271" y="523949"/>
                </a:lnTo>
                <a:lnTo>
                  <a:pt x="7134316" y="558905"/>
                </a:lnTo>
                <a:lnTo>
                  <a:pt x="7099047" y="570877"/>
                </a:lnTo>
                <a:lnTo>
                  <a:pt x="7092853" y="571490"/>
                </a:lnTo>
                <a:close/>
              </a:path>
            </a:pathLst>
          </a:custGeom>
          <a:solidFill>
            <a:srgbClr val="4A54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/>
        </p:nvSpPr>
        <p:spPr>
          <a:xfrm>
            <a:off x="1889621" y="330200"/>
            <a:ext cx="3783965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7: MARS CONTROL ROOM</a:t>
            </a:r>
            <a:endParaRPr sz="16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19" name="Google Shape;119;p11"/>
          <p:cNvGrpSpPr/>
          <p:nvPr/>
        </p:nvGrpSpPr>
        <p:grpSpPr>
          <a:xfrm>
            <a:off x="209549" y="1057270"/>
            <a:ext cx="7143750" cy="3962400"/>
            <a:chOff x="209549" y="1057270"/>
            <a:chExt cx="7143750" cy="3962400"/>
          </a:xfrm>
        </p:grpSpPr>
        <p:sp>
          <p:nvSpPr>
            <p:cNvPr id="120" name="Google Shape;120;p11"/>
            <p:cNvSpPr/>
            <p:nvPr/>
          </p:nvSpPr>
          <p:spPr>
            <a:xfrm>
              <a:off x="209549" y="1057270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51"/>
                  </a:lnTo>
                  <a:lnTo>
                    <a:pt x="0" y="384669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25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46694"/>
                  </a:lnTo>
                  <a:lnTo>
                    <a:pt x="7131212" y="3893454"/>
                  </a:lnTo>
                  <a:lnTo>
                    <a:pt x="7101732" y="3931871"/>
                  </a:lnTo>
                  <a:lnTo>
                    <a:pt x="7059798" y="3956065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0FD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209549" y="1057270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78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25"/>
                  </a:lnTo>
                  <a:lnTo>
                    <a:pt x="16351" y="61791"/>
                  </a:lnTo>
                  <a:lnTo>
                    <a:pt x="20868" y="55028"/>
                  </a:lnTo>
                  <a:lnTo>
                    <a:pt x="25385" y="48266"/>
                  </a:lnTo>
                  <a:lnTo>
                    <a:pt x="30518" y="42007"/>
                  </a:lnTo>
                  <a:lnTo>
                    <a:pt x="36267" y="36267"/>
                  </a:lnTo>
                  <a:lnTo>
                    <a:pt x="42016" y="30509"/>
                  </a:lnTo>
                  <a:lnTo>
                    <a:pt x="48271" y="25375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13"/>
                  </a:lnTo>
                  <a:lnTo>
                    <a:pt x="83950" y="630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62"/>
                  </a:lnTo>
                  <a:lnTo>
                    <a:pt x="7059798" y="6316"/>
                  </a:lnTo>
                  <a:lnTo>
                    <a:pt x="7067309" y="9423"/>
                  </a:lnTo>
                  <a:lnTo>
                    <a:pt x="7074821" y="12529"/>
                  </a:lnTo>
                  <a:lnTo>
                    <a:pt x="7081957" y="16342"/>
                  </a:lnTo>
                  <a:lnTo>
                    <a:pt x="7088716" y="20863"/>
                  </a:lnTo>
                  <a:lnTo>
                    <a:pt x="7095477" y="25375"/>
                  </a:lnTo>
                  <a:lnTo>
                    <a:pt x="7101732" y="30509"/>
                  </a:lnTo>
                  <a:lnTo>
                    <a:pt x="7107481" y="36267"/>
                  </a:lnTo>
                  <a:lnTo>
                    <a:pt x="7113230" y="4200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78"/>
                  </a:lnTo>
                  <a:lnTo>
                    <a:pt x="7141370" y="99659"/>
                  </a:lnTo>
                  <a:lnTo>
                    <a:pt x="7142956" y="107630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4"/>
                  </a:lnTo>
                  <a:lnTo>
                    <a:pt x="7142956" y="3854741"/>
                  </a:lnTo>
                  <a:lnTo>
                    <a:pt x="7141370" y="3862712"/>
                  </a:lnTo>
                  <a:lnTo>
                    <a:pt x="7139784" y="3870693"/>
                  </a:lnTo>
                  <a:lnTo>
                    <a:pt x="7137435" y="3878441"/>
                  </a:lnTo>
                  <a:lnTo>
                    <a:pt x="7134323" y="3885948"/>
                  </a:lnTo>
                  <a:lnTo>
                    <a:pt x="7131212" y="3893454"/>
                  </a:lnTo>
                  <a:lnTo>
                    <a:pt x="7107481" y="3926132"/>
                  </a:lnTo>
                  <a:lnTo>
                    <a:pt x="7074821" y="3949851"/>
                  </a:lnTo>
                  <a:lnTo>
                    <a:pt x="7036107" y="3961599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65"/>
                  </a:lnTo>
                  <a:lnTo>
                    <a:pt x="55031" y="3941517"/>
                  </a:lnTo>
                  <a:lnTo>
                    <a:pt x="48271" y="3937006"/>
                  </a:lnTo>
                  <a:lnTo>
                    <a:pt x="20868" y="3907361"/>
                  </a:lnTo>
                  <a:lnTo>
                    <a:pt x="9425" y="3885957"/>
                  </a:lnTo>
                  <a:lnTo>
                    <a:pt x="6314" y="3878451"/>
                  </a:lnTo>
                  <a:lnTo>
                    <a:pt x="3965" y="3870702"/>
                  </a:lnTo>
                  <a:lnTo>
                    <a:pt x="2379" y="3862722"/>
                  </a:lnTo>
                  <a:lnTo>
                    <a:pt x="793" y="3854750"/>
                  </a:lnTo>
                  <a:lnTo>
                    <a:pt x="0" y="3846694"/>
                  </a:lnTo>
                  <a:lnTo>
                    <a:pt x="0" y="3838574"/>
                  </a:lnTo>
                  <a:close/>
                </a:path>
              </a:pathLst>
            </a:custGeom>
            <a:noFill/>
            <a:ln cap="flat" cmpd="sng" w="3807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514349" y="1362070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35"/>
                  </a:lnTo>
                  <a:lnTo>
                    <a:pt x="0" y="511084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1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84"/>
                  </a:lnTo>
                  <a:lnTo>
                    <a:pt x="6521571" y="552533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21C4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523874" y="3771904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30"/>
                  </a:moveTo>
                  <a:lnTo>
                    <a:pt x="80096" y="933430"/>
                  </a:lnTo>
                  <a:lnTo>
                    <a:pt x="74521" y="932882"/>
                  </a:lnTo>
                  <a:lnTo>
                    <a:pt x="33418" y="915850"/>
                  </a:lnTo>
                  <a:lnTo>
                    <a:pt x="8679" y="885703"/>
                  </a:lnTo>
                  <a:lnTo>
                    <a:pt x="0" y="853342"/>
                  </a:lnTo>
                  <a:lnTo>
                    <a:pt x="0" y="847715"/>
                  </a:lnTo>
                  <a:lnTo>
                    <a:pt x="0" y="80078"/>
                  </a:lnTo>
                  <a:lnTo>
                    <a:pt x="11320" y="42751"/>
                  </a:lnTo>
                  <a:lnTo>
                    <a:pt x="42778" y="1129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291"/>
                  </a:lnTo>
                  <a:lnTo>
                    <a:pt x="6503778" y="42751"/>
                  </a:lnTo>
                  <a:lnTo>
                    <a:pt x="6515099" y="80078"/>
                  </a:lnTo>
                  <a:lnTo>
                    <a:pt x="6515099" y="853342"/>
                  </a:lnTo>
                  <a:lnTo>
                    <a:pt x="6503778" y="890642"/>
                  </a:lnTo>
                  <a:lnTo>
                    <a:pt x="6472319" y="922101"/>
                  </a:lnTo>
                  <a:lnTo>
                    <a:pt x="6440577" y="932882"/>
                  </a:lnTo>
                  <a:lnTo>
                    <a:pt x="6435002" y="933430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523874" y="3771895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88"/>
                  </a:lnTo>
                  <a:lnTo>
                    <a:pt x="549" y="74507"/>
                  </a:lnTo>
                  <a:lnTo>
                    <a:pt x="1647" y="68991"/>
                  </a:lnTo>
                  <a:lnTo>
                    <a:pt x="2745" y="63456"/>
                  </a:lnTo>
                  <a:lnTo>
                    <a:pt x="4371" y="58098"/>
                  </a:lnTo>
                  <a:lnTo>
                    <a:pt x="6525" y="52898"/>
                  </a:lnTo>
                  <a:lnTo>
                    <a:pt x="8679" y="47699"/>
                  </a:lnTo>
                  <a:lnTo>
                    <a:pt x="11320" y="42760"/>
                  </a:lnTo>
                  <a:lnTo>
                    <a:pt x="14447" y="38080"/>
                  </a:lnTo>
                  <a:lnTo>
                    <a:pt x="17574" y="33402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36"/>
                  </a:lnTo>
                  <a:lnTo>
                    <a:pt x="42778" y="11301"/>
                  </a:lnTo>
                  <a:lnTo>
                    <a:pt x="80096" y="9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67379" y="8660"/>
                  </a:lnTo>
                  <a:lnTo>
                    <a:pt x="6476999" y="14436"/>
                  </a:lnTo>
                  <a:lnTo>
                    <a:pt x="6481680" y="17562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512353" y="63456"/>
                  </a:lnTo>
                  <a:lnTo>
                    <a:pt x="6513451" y="68991"/>
                  </a:lnTo>
                  <a:lnTo>
                    <a:pt x="6514550" y="74507"/>
                  </a:lnTo>
                  <a:lnTo>
                    <a:pt x="6515099" y="8008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14"/>
                  </a:lnTo>
                  <a:lnTo>
                    <a:pt x="6500650" y="895330"/>
                  </a:lnTo>
                  <a:lnTo>
                    <a:pt x="6497523" y="900010"/>
                  </a:lnTo>
                  <a:lnTo>
                    <a:pt x="6477000" y="918985"/>
                  </a:lnTo>
                  <a:lnTo>
                    <a:pt x="6472319" y="922111"/>
                  </a:lnTo>
                  <a:lnTo>
                    <a:pt x="6446097" y="931784"/>
                  </a:lnTo>
                  <a:lnTo>
                    <a:pt x="6440577" y="93289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78"/>
                  </a:lnTo>
                  <a:lnTo>
                    <a:pt x="38098" y="918985"/>
                  </a:lnTo>
                  <a:lnTo>
                    <a:pt x="33418" y="915860"/>
                  </a:lnTo>
                  <a:lnTo>
                    <a:pt x="29088" y="912307"/>
                  </a:lnTo>
                  <a:lnTo>
                    <a:pt x="25108" y="908325"/>
                  </a:lnTo>
                  <a:lnTo>
                    <a:pt x="21128" y="904344"/>
                  </a:lnTo>
                  <a:lnTo>
                    <a:pt x="17574" y="900010"/>
                  </a:lnTo>
                  <a:lnTo>
                    <a:pt x="14447" y="895322"/>
                  </a:lnTo>
                  <a:lnTo>
                    <a:pt x="11320" y="890643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46"/>
                  </a:lnTo>
                  <a:lnTo>
                    <a:pt x="1647" y="864430"/>
                  </a:lnTo>
                  <a:lnTo>
                    <a:pt x="549" y="85891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MILD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501650" y="2159000"/>
            <a:ext cx="4232910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3387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Simple Control Room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a list with 3-4 objects.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537210" rtl="0" algn="l">
              <a:lnSpc>
                <a:spcPct val="13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"Gravity Off" and "Gravity On" buttons. All objects should respond together.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11"/>
          <p:cNvSpPr txBox="1"/>
          <p:nvPr/>
        </p:nvSpPr>
        <p:spPr>
          <a:xfrm>
            <a:off x="1726951" y="3978275"/>
            <a:ext cx="4109085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objects float or fall together when you press buttons!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28" name="Google Shape;128;p11"/>
          <p:cNvGrpSpPr/>
          <p:nvPr/>
        </p:nvGrpSpPr>
        <p:grpSpPr>
          <a:xfrm>
            <a:off x="209549" y="5438769"/>
            <a:ext cx="7143750" cy="3971925"/>
            <a:chOff x="209549" y="5438769"/>
            <a:chExt cx="7143750" cy="3971925"/>
          </a:xfrm>
        </p:grpSpPr>
        <p:sp>
          <p:nvSpPr>
            <p:cNvPr id="129" name="Google Shape;129;p11"/>
            <p:cNvSpPr/>
            <p:nvPr/>
          </p:nvSpPr>
          <p:spPr>
            <a:xfrm>
              <a:off x="209549" y="5438769"/>
              <a:ext cx="7143750" cy="3971925"/>
            </a:xfrm>
            <a:custGeom>
              <a:rect b="b" l="l" r="r" t="t"/>
              <a:pathLst>
                <a:path extrusionOk="0" h="3971925" w="7143750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34"/>
                  </a:lnTo>
                  <a:lnTo>
                    <a:pt x="68927" y="3959376"/>
                  </a:lnTo>
                  <a:lnTo>
                    <a:pt x="30518" y="3929899"/>
                  </a:lnTo>
                  <a:lnTo>
                    <a:pt x="6314" y="3887966"/>
                  </a:lnTo>
                  <a:lnTo>
                    <a:pt x="0" y="3856219"/>
                  </a:lnTo>
                  <a:lnTo>
                    <a:pt x="0" y="3848099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29"/>
                  </a:lnTo>
                  <a:lnTo>
                    <a:pt x="7143749" y="115685"/>
                  </a:lnTo>
                  <a:lnTo>
                    <a:pt x="7143749" y="3856219"/>
                  </a:lnTo>
                  <a:lnTo>
                    <a:pt x="7131212" y="3902979"/>
                  </a:lnTo>
                  <a:lnTo>
                    <a:pt x="7101732" y="3941396"/>
                  </a:lnTo>
                  <a:lnTo>
                    <a:pt x="7059798" y="3965608"/>
                  </a:lnTo>
                  <a:lnTo>
                    <a:pt x="7036107" y="3971134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FFA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209549" y="5438769"/>
              <a:ext cx="7143750" cy="3971925"/>
            </a:xfrm>
            <a:custGeom>
              <a:rect b="b" l="l" r="r" t="t"/>
              <a:pathLst>
                <a:path extrusionOk="0" h="3971925" w="7143750">
                  <a:moveTo>
                    <a:pt x="0" y="3848099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12537" y="68917"/>
                  </a:lnTo>
                  <a:lnTo>
                    <a:pt x="20868" y="55020"/>
                  </a:lnTo>
                  <a:lnTo>
                    <a:pt x="25385" y="48257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13"/>
                  </a:lnTo>
                  <a:lnTo>
                    <a:pt x="83950" y="630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62"/>
                  </a:lnTo>
                  <a:lnTo>
                    <a:pt x="7059798" y="6306"/>
                  </a:lnTo>
                  <a:lnTo>
                    <a:pt x="7067309" y="9413"/>
                  </a:lnTo>
                  <a:lnTo>
                    <a:pt x="7074821" y="12520"/>
                  </a:lnTo>
                  <a:lnTo>
                    <a:pt x="7081957" y="16333"/>
                  </a:lnTo>
                  <a:lnTo>
                    <a:pt x="7088716" y="20854"/>
                  </a:lnTo>
                  <a:lnTo>
                    <a:pt x="7095477" y="25375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41370" y="99649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19"/>
                  </a:lnTo>
                  <a:lnTo>
                    <a:pt x="7142956" y="3864275"/>
                  </a:lnTo>
                  <a:lnTo>
                    <a:pt x="7141370" y="3872247"/>
                  </a:lnTo>
                  <a:lnTo>
                    <a:pt x="7139784" y="3880218"/>
                  </a:lnTo>
                  <a:lnTo>
                    <a:pt x="7137435" y="3887966"/>
                  </a:lnTo>
                  <a:lnTo>
                    <a:pt x="7134323" y="3895473"/>
                  </a:lnTo>
                  <a:lnTo>
                    <a:pt x="7131212" y="3902979"/>
                  </a:lnTo>
                  <a:lnTo>
                    <a:pt x="7107481" y="3935657"/>
                  </a:lnTo>
                  <a:lnTo>
                    <a:pt x="7088717" y="3951042"/>
                  </a:lnTo>
                  <a:lnTo>
                    <a:pt x="7081957" y="3955562"/>
                  </a:lnTo>
                  <a:lnTo>
                    <a:pt x="7044081" y="3969543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34"/>
                  </a:lnTo>
                  <a:lnTo>
                    <a:pt x="68927" y="3959376"/>
                  </a:lnTo>
                  <a:lnTo>
                    <a:pt x="55031" y="3951042"/>
                  </a:lnTo>
                  <a:lnTo>
                    <a:pt x="48271" y="3946531"/>
                  </a:lnTo>
                  <a:lnTo>
                    <a:pt x="20868" y="3916886"/>
                  </a:lnTo>
                  <a:lnTo>
                    <a:pt x="9425" y="3895473"/>
                  </a:lnTo>
                  <a:lnTo>
                    <a:pt x="6314" y="3887966"/>
                  </a:lnTo>
                  <a:lnTo>
                    <a:pt x="3965" y="3880218"/>
                  </a:lnTo>
                  <a:lnTo>
                    <a:pt x="2379" y="3872247"/>
                  </a:lnTo>
                  <a:lnTo>
                    <a:pt x="793" y="3864275"/>
                  </a:lnTo>
                  <a:lnTo>
                    <a:pt x="0" y="3856219"/>
                  </a:lnTo>
                  <a:lnTo>
                    <a:pt x="0" y="3848099"/>
                  </a:lnTo>
                  <a:close/>
                </a:path>
              </a:pathLst>
            </a:custGeom>
            <a:noFill/>
            <a:ln cap="flat" cmpd="sng" w="38075">
              <a:solidFill>
                <a:srgbClr val="F59D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514349" y="5743569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3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1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F59D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523874" y="8162919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901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51"/>
                  </a:lnTo>
                  <a:lnTo>
                    <a:pt x="42778" y="1130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60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61"/>
                  </a:lnTo>
                  <a:lnTo>
                    <a:pt x="6472319" y="922119"/>
                  </a:lnTo>
                  <a:lnTo>
                    <a:pt x="6440577" y="932901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523874" y="8162919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56"/>
                  </a:lnTo>
                  <a:lnTo>
                    <a:pt x="4371" y="58089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33418" y="17562"/>
                  </a:lnTo>
                  <a:lnTo>
                    <a:pt x="38098" y="14436"/>
                  </a:lnTo>
                  <a:lnTo>
                    <a:pt x="42778" y="11301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34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76"/>
                  </a:lnTo>
                  <a:lnTo>
                    <a:pt x="6512353" y="63466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49"/>
                  </a:lnTo>
                  <a:lnTo>
                    <a:pt x="6477000" y="918985"/>
                  </a:lnTo>
                  <a:lnTo>
                    <a:pt x="6472319" y="922119"/>
                  </a:lnTo>
                  <a:lnTo>
                    <a:pt x="6467379" y="924752"/>
                  </a:lnTo>
                  <a:lnTo>
                    <a:pt x="6462178" y="926901"/>
                  </a:lnTo>
                  <a:lnTo>
                    <a:pt x="6456978" y="929068"/>
                  </a:lnTo>
                  <a:lnTo>
                    <a:pt x="6451618" y="930696"/>
                  </a:lnTo>
                  <a:lnTo>
                    <a:pt x="6446097" y="931794"/>
                  </a:lnTo>
                  <a:lnTo>
                    <a:pt x="6440577" y="932901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901"/>
                  </a:lnTo>
                  <a:lnTo>
                    <a:pt x="69000" y="931794"/>
                  </a:lnTo>
                  <a:lnTo>
                    <a:pt x="63480" y="930696"/>
                  </a:lnTo>
                  <a:lnTo>
                    <a:pt x="58119" y="929068"/>
                  </a:lnTo>
                  <a:lnTo>
                    <a:pt x="52919" y="926911"/>
                  </a:lnTo>
                  <a:lnTo>
                    <a:pt x="47719" y="924762"/>
                  </a:lnTo>
                  <a:lnTo>
                    <a:pt x="42778" y="922119"/>
                  </a:lnTo>
                  <a:lnTo>
                    <a:pt x="38098" y="918994"/>
                  </a:lnTo>
                  <a:lnTo>
                    <a:pt x="33418" y="915869"/>
                  </a:lnTo>
                  <a:lnTo>
                    <a:pt x="29088" y="912316"/>
                  </a:lnTo>
                  <a:lnTo>
                    <a:pt x="25108" y="908335"/>
                  </a:lnTo>
                  <a:lnTo>
                    <a:pt x="21128" y="90435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1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MEDIUM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501650" y="6540500"/>
            <a:ext cx="4164965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406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Mars Control Room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951864" rtl="0" algn="l">
              <a:lnSpc>
                <a:spcPct val="1343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a control room with 6+ objects. Heavy and light objects act differently. Make it look like a real Mars base.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1739304" y="8369300"/>
            <a:ext cx="4084320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control room looks real and controls work perfectly!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2"/>
          <p:cNvGrpSpPr/>
          <p:nvPr/>
        </p:nvGrpSpPr>
        <p:grpSpPr>
          <a:xfrm>
            <a:off x="209549" y="200019"/>
            <a:ext cx="7143750" cy="3962400"/>
            <a:chOff x="209549" y="200019"/>
            <a:chExt cx="7143750" cy="3962400"/>
          </a:xfrm>
        </p:grpSpPr>
        <p:sp>
          <p:nvSpPr>
            <p:cNvPr id="142" name="Google Shape;142;p12"/>
            <p:cNvSpPr/>
            <p:nvPr/>
          </p:nvSpPr>
          <p:spPr>
            <a:xfrm>
              <a:off x="209549" y="200019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0"/>
                  </a:lnTo>
                  <a:lnTo>
                    <a:pt x="68927" y="3949841"/>
                  </a:lnTo>
                  <a:lnTo>
                    <a:pt x="30518" y="3920364"/>
                  </a:lnTo>
                  <a:lnTo>
                    <a:pt x="6314" y="3878433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5"/>
                  </a:lnTo>
                  <a:lnTo>
                    <a:pt x="12537" y="68917"/>
                  </a:lnTo>
                  <a:lnTo>
                    <a:pt x="42016" y="30500"/>
                  </a:lnTo>
                  <a:lnTo>
                    <a:pt x="83950" y="629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1997"/>
                  </a:lnTo>
                  <a:lnTo>
                    <a:pt x="7137435" y="83939"/>
                  </a:lnTo>
                  <a:lnTo>
                    <a:pt x="7143749" y="115695"/>
                  </a:lnTo>
                  <a:lnTo>
                    <a:pt x="7143749" y="3846704"/>
                  </a:lnTo>
                  <a:lnTo>
                    <a:pt x="7131212" y="3893445"/>
                  </a:lnTo>
                  <a:lnTo>
                    <a:pt x="7101732" y="3931861"/>
                  </a:lnTo>
                  <a:lnTo>
                    <a:pt x="7059798" y="3956074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E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209549" y="200019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0" y="3838574"/>
                  </a:moveTo>
                  <a:lnTo>
                    <a:pt x="0" y="123824"/>
                  </a:lnTo>
                  <a:lnTo>
                    <a:pt x="0" y="115695"/>
                  </a:lnTo>
                  <a:lnTo>
                    <a:pt x="793" y="107640"/>
                  </a:lnTo>
                  <a:lnTo>
                    <a:pt x="12537" y="68917"/>
                  </a:lnTo>
                  <a:lnTo>
                    <a:pt x="36267" y="36257"/>
                  </a:lnTo>
                  <a:lnTo>
                    <a:pt x="42016" y="30500"/>
                  </a:lnTo>
                  <a:lnTo>
                    <a:pt x="48271" y="25366"/>
                  </a:lnTo>
                  <a:lnTo>
                    <a:pt x="55031" y="20854"/>
                  </a:lnTo>
                  <a:lnTo>
                    <a:pt x="61791" y="16342"/>
                  </a:lnTo>
                  <a:lnTo>
                    <a:pt x="68927" y="12529"/>
                  </a:lnTo>
                  <a:lnTo>
                    <a:pt x="76439" y="9413"/>
                  </a:lnTo>
                  <a:lnTo>
                    <a:pt x="83950" y="6296"/>
                  </a:lnTo>
                  <a:lnTo>
                    <a:pt x="91693" y="395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52"/>
                  </a:lnTo>
                  <a:lnTo>
                    <a:pt x="7059798" y="6296"/>
                  </a:lnTo>
                  <a:lnTo>
                    <a:pt x="7067309" y="9413"/>
                  </a:lnTo>
                  <a:lnTo>
                    <a:pt x="7074821" y="12529"/>
                  </a:lnTo>
                  <a:lnTo>
                    <a:pt x="7107481" y="36257"/>
                  </a:lnTo>
                  <a:lnTo>
                    <a:pt x="7113230" y="41997"/>
                  </a:lnTo>
                  <a:lnTo>
                    <a:pt x="7118363" y="48247"/>
                  </a:lnTo>
                  <a:lnTo>
                    <a:pt x="7122880" y="55010"/>
                  </a:lnTo>
                  <a:lnTo>
                    <a:pt x="7127398" y="61773"/>
                  </a:lnTo>
                  <a:lnTo>
                    <a:pt x="7141370" y="99659"/>
                  </a:lnTo>
                  <a:lnTo>
                    <a:pt x="7143749" y="11569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50"/>
                  </a:lnTo>
                  <a:lnTo>
                    <a:pt x="7131212" y="3893445"/>
                  </a:lnTo>
                  <a:lnTo>
                    <a:pt x="7122880" y="3907351"/>
                  </a:lnTo>
                  <a:lnTo>
                    <a:pt x="7118363" y="3914114"/>
                  </a:lnTo>
                  <a:lnTo>
                    <a:pt x="7088717" y="3941507"/>
                  </a:lnTo>
                  <a:lnTo>
                    <a:pt x="7081957" y="3946029"/>
                  </a:lnTo>
                  <a:lnTo>
                    <a:pt x="7044081" y="3960008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115694" y="3962390"/>
                  </a:lnTo>
                  <a:lnTo>
                    <a:pt x="107642" y="3961590"/>
                  </a:lnTo>
                  <a:lnTo>
                    <a:pt x="99667" y="3959999"/>
                  </a:lnTo>
                  <a:lnTo>
                    <a:pt x="91693" y="3958418"/>
                  </a:lnTo>
                  <a:lnTo>
                    <a:pt x="55031" y="3941507"/>
                  </a:lnTo>
                  <a:lnTo>
                    <a:pt x="48271" y="3936996"/>
                  </a:lnTo>
                  <a:lnTo>
                    <a:pt x="20868" y="3907351"/>
                  </a:lnTo>
                  <a:lnTo>
                    <a:pt x="3965" y="3870684"/>
                  </a:lnTo>
                  <a:lnTo>
                    <a:pt x="2379" y="3862712"/>
                  </a:lnTo>
                  <a:lnTo>
                    <a:pt x="793" y="3854750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noFill/>
            <a:ln cap="flat" cmpd="sng" w="38075">
              <a:solidFill>
                <a:srgbClr val="EF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514349" y="504819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74"/>
                  </a:moveTo>
                  <a:lnTo>
                    <a:pt x="88995" y="600074"/>
                  </a:lnTo>
                  <a:lnTo>
                    <a:pt x="82801" y="599460"/>
                  </a:lnTo>
                  <a:lnTo>
                    <a:pt x="37131" y="580531"/>
                  </a:lnTo>
                  <a:lnTo>
                    <a:pt x="9643" y="547035"/>
                  </a:lnTo>
                  <a:lnTo>
                    <a:pt x="0" y="51106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04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6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60"/>
                  </a:lnTo>
                  <a:lnTo>
                    <a:pt x="6445153" y="600074"/>
                  </a:lnTo>
                  <a:close/>
                </a:path>
              </a:pathLst>
            </a:custGeom>
            <a:solidFill>
              <a:srgbClr val="EF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523874" y="2914644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0" y="85335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69"/>
                  </a:lnTo>
                  <a:lnTo>
                    <a:pt x="42778" y="1130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69"/>
                  </a:lnTo>
                  <a:lnTo>
                    <a:pt x="6515099" y="80097"/>
                  </a:lnTo>
                  <a:lnTo>
                    <a:pt x="6515099" y="853352"/>
                  </a:lnTo>
                  <a:lnTo>
                    <a:pt x="6503778" y="890661"/>
                  </a:lnTo>
                  <a:lnTo>
                    <a:pt x="6472319" y="922111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523874" y="2914644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66"/>
                  </a:lnTo>
                  <a:lnTo>
                    <a:pt x="4371" y="58098"/>
                  </a:lnTo>
                  <a:lnTo>
                    <a:pt x="6525" y="52898"/>
                  </a:lnTo>
                  <a:lnTo>
                    <a:pt x="8679" y="47699"/>
                  </a:lnTo>
                  <a:lnTo>
                    <a:pt x="11320" y="42769"/>
                  </a:lnTo>
                  <a:lnTo>
                    <a:pt x="14447" y="38090"/>
                  </a:lnTo>
                  <a:lnTo>
                    <a:pt x="17574" y="33402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24"/>
                  </a:lnTo>
                  <a:lnTo>
                    <a:pt x="33418" y="17570"/>
                  </a:lnTo>
                  <a:lnTo>
                    <a:pt x="38098" y="14436"/>
                  </a:lnTo>
                  <a:lnTo>
                    <a:pt x="42778" y="11301"/>
                  </a:lnTo>
                  <a:lnTo>
                    <a:pt x="47719" y="8660"/>
                  </a:lnTo>
                  <a:lnTo>
                    <a:pt x="52919" y="6511"/>
                  </a:lnTo>
                  <a:lnTo>
                    <a:pt x="58119" y="4362"/>
                  </a:lnTo>
                  <a:lnTo>
                    <a:pt x="63480" y="273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76999" y="14436"/>
                  </a:lnTo>
                  <a:lnTo>
                    <a:pt x="6481680" y="17570"/>
                  </a:lnTo>
                  <a:lnTo>
                    <a:pt x="6500651" y="38090"/>
                  </a:lnTo>
                  <a:lnTo>
                    <a:pt x="6503778" y="42769"/>
                  </a:lnTo>
                  <a:lnTo>
                    <a:pt x="6513451" y="68991"/>
                  </a:lnTo>
                  <a:lnTo>
                    <a:pt x="6514550" y="7451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24"/>
                  </a:lnTo>
                  <a:lnTo>
                    <a:pt x="6500650" y="895340"/>
                  </a:lnTo>
                  <a:lnTo>
                    <a:pt x="6497523" y="900019"/>
                  </a:lnTo>
                  <a:lnTo>
                    <a:pt x="6477000" y="918976"/>
                  </a:lnTo>
                  <a:lnTo>
                    <a:pt x="6472319" y="92211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52919" y="926901"/>
                  </a:lnTo>
                  <a:lnTo>
                    <a:pt x="47719" y="924752"/>
                  </a:lnTo>
                  <a:lnTo>
                    <a:pt x="42778" y="922111"/>
                  </a:lnTo>
                  <a:lnTo>
                    <a:pt x="38098" y="918985"/>
                  </a:lnTo>
                  <a:lnTo>
                    <a:pt x="33418" y="915869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2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2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HOT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12"/>
          <p:cNvSpPr txBox="1"/>
          <p:nvPr/>
        </p:nvSpPr>
        <p:spPr>
          <a:xfrm>
            <a:off x="501650" y="1301750"/>
            <a:ext cx="4337050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235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Mission Control Center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different control zones.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1186815" rtl="0" algn="l">
              <a:lnSpc>
                <a:spcPct val="13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automatic systems and monitoring. Create advanced physics effects.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1561603" y="3121025"/>
            <a:ext cx="4439920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mission control looks professional with amazing features!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/>
          <p:nvPr/>
        </p:nvSpPr>
        <p:spPr>
          <a:xfrm>
            <a:off x="190499" y="180969"/>
            <a:ext cx="7181850" cy="571500"/>
          </a:xfrm>
          <a:custGeom>
            <a:rect b="b" l="l" r="r" t="t"/>
            <a:pathLst>
              <a:path extrusionOk="0" h="571500" w="7181850">
                <a:moveTo>
                  <a:pt x="7092853" y="571499"/>
                </a:moveTo>
                <a:lnTo>
                  <a:pt x="88995" y="571499"/>
                </a:lnTo>
                <a:lnTo>
                  <a:pt x="82801" y="570885"/>
                </a:lnTo>
                <a:lnTo>
                  <a:pt x="37131" y="551956"/>
                </a:lnTo>
                <a:lnTo>
                  <a:pt x="9643" y="518452"/>
                </a:lnTo>
                <a:lnTo>
                  <a:pt x="0" y="482491"/>
                </a:lnTo>
                <a:lnTo>
                  <a:pt x="0" y="476249"/>
                </a:lnTo>
                <a:lnTo>
                  <a:pt x="0" y="88990"/>
                </a:lnTo>
                <a:lnTo>
                  <a:pt x="12577" y="47513"/>
                </a:lnTo>
                <a:lnTo>
                  <a:pt x="47532" y="12566"/>
                </a:lnTo>
                <a:lnTo>
                  <a:pt x="88995" y="0"/>
                </a:lnTo>
                <a:lnTo>
                  <a:pt x="7092853" y="0"/>
                </a:lnTo>
                <a:lnTo>
                  <a:pt x="7134316" y="12566"/>
                </a:lnTo>
                <a:lnTo>
                  <a:pt x="7169271" y="47513"/>
                </a:lnTo>
                <a:lnTo>
                  <a:pt x="7181848" y="88990"/>
                </a:lnTo>
                <a:lnTo>
                  <a:pt x="7181848" y="482491"/>
                </a:lnTo>
                <a:lnTo>
                  <a:pt x="7169271" y="523939"/>
                </a:lnTo>
                <a:lnTo>
                  <a:pt x="7134316" y="558905"/>
                </a:lnTo>
                <a:lnTo>
                  <a:pt x="7099047" y="570885"/>
                </a:lnTo>
                <a:lnTo>
                  <a:pt x="7092853" y="571499"/>
                </a:lnTo>
                <a:close/>
              </a:path>
            </a:pathLst>
          </a:custGeom>
          <a:solidFill>
            <a:srgbClr val="4A546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 txBox="1"/>
          <p:nvPr/>
        </p:nvSpPr>
        <p:spPr>
          <a:xfrm>
            <a:off x="1655960" y="330200"/>
            <a:ext cx="4250690" cy="27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8: MARS BASE INTEGRATION</a:t>
            </a:r>
            <a:endParaRPr sz="16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6" name="Google Shape;156;p13"/>
          <p:cNvGrpSpPr/>
          <p:nvPr/>
        </p:nvGrpSpPr>
        <p:grpSpPr>
          <a:xfrm>
            <a:off x="209549" y="1057269"/>
            <a:ext cx="7143750" cy="3962400"/>
            <a:chOff x="209549" y="1057269"/>
            <a:chExt cx="7143750" cy="3962400"/>
          </a:xfrm>
        </p:grpSpPr>
        <p:sp>
          <p:nvSpPr>
            <p:cNvPr id="157" name="Google Shape;157;p13"/>
            <p:cNvSpPr/>
            <p:nvPr/>
          </p:nvSpPr>
          <p:spPr>
            <a:xfrm>
              <a:off x="209549" y="1057269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7028054" y="3962390"/>
                  </a:moveTo>
                  <a:lnTo>
                    <a:pt x="115694" y="3962390"/>
                  </a:lnTo>
                  <a:lnTo>
                    <a:pt x="107642" y="3961599"/>
                  </a:lnTo>
                  <a:lnTo>
                    <a:pt x="68927" y="3949851"/>
                  </a:lnTo>
                  <a:lnTo>
                    <a:pt x="30518" y="3920364"/>
                  </a:lnTo>
                  <a:lnTo>
                    <a:pt x="6314" y="3878433"/>
                  </a:lnTo>
                  <a:lnTo>
                    <a:pt x="0" y="3846694"/>
                  </a:lnTo>
                  <a:lnTo>
                    <a:pt x="0" y="3838574"/>
                  </a:lnTo>
                  <a:lnTo>
                    <a:pt x="0" y="115685"/>
                  </a:lnTo>
                  <a:lnTo>
                    <a:pt x="12537" y="68917"/>
                  </a:lnTo>
                  <a:lnTo>
                    <a:pt x="42016" y="30509"/>
                  </a:lnTo>
                  <a:lnTo>
                    <a:pt x="83950" y="631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0"/>
                  </a:lnTo>
                  <a:lnTo>
                    <a:pt x="7113230" y="42007"/>
                  </a:lnTo>
                  <a:lnTo>
                    <a:pt x="7137435" y="83939"/>
                  </a:lnTo>
                  <a:lnTo>
                    <a:pt x="7143749" y="115685"/>
                  </a:lnTo>
                  <a:lnTo>
                    <a:pt x="7143749" y="3846694"/>
                  </a:lnTo>
                  <a:lnTo>
                    <a:pt x="7131212" y="3893445"/>
                  </a:lnTo>
                  <a:lnTo>
                    <a:pt x="7101732" y="3931871"/>
                  </a:lnTo>
                  <a:lnTo>
                    <a:pt x="7059798" y="3956065"/>
                  </a:lnTo>
                  <a:lnTo>
                    <a:pt x="7036107" y="3961599"/>
                  </a:lnTo>
                  <a:lnTo>
                    <a:pt x="7028054" y="3962390"/>
                  </a:lnTo>
                  <a:close/>
                </a:path>
              </a:pathLst>
            </a:custGeom>
            <a:solidFill>
              <a:srgbClr val="F0FD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209549" y="1057269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0" y="3838574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30"/>
                  </a:lnTo>
                  <a:lnTo>
                    <a:pt x="2379" y="99659"/>
                  </a:lnTo>
                  <a:lnTo>
                    <a:pt x="3965" y="91678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16351" y="61782"/>
                  </a:lnTo>
                  <a:lnTo>
                    <a:pt x="20868" y="55028"/>
                  </a:lnTo>
                  <a:lnTo>
                    <a:pt x="25385" y="48266"/>
                  </a:lnTo>
                  <a:lnTo>
                    <a:pt x="30518" y="42007"/>
                  </a:lnTo>
                  <a:lnTo>
                    <a:pt x="36267" y="36267"/>
                  </a:lnTo>
                  <a:lnTo>
                    <a:pt x="42016" y="30509"/>
                  </a:lnTo>
                  <a:lnTo>
                    <a:pt x="48271" y="25375"/>
                  </a:lnTo>
                  <a:lnTo>
                    <a:pt x="55031" y="20854"/>
                  </a:lnTo>
                  <a:lnTo>
                    <a:pt x="61791" y="16333"/>
                  </a:lnTo>
                  <a:lnTo>
                    <a:pt x="68927" y="12520"/>
                  </a:lnTo>
                  <a:lnTo>
                    <a:pt x="76439" y="9423"/>
                  </a:lnTo>
                  <a:lnTo>
                    <a:pt x="83950" y="6316"/>
                  </a:lnTo>
                  <a:lnTo>
                    <a:pt x="91693" y="3962"/>
                  </a:lnTo>
                  <a:lnTo>
                    <a:pt x="99667" y="237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62"/>
                  </a:lnTo>
                  <a:lnTo>
                    <a:pt x="7059798" y="6316"/>
                  </a:lnTo>
                  <a:lnTo>
                    <a:pt x="7067309" y="9423"/>
                  </a:lnTo>
                  <a:lnTo>
                    <a:pt x="7074821" y="12520"/>
                  </a:lnTo>
                  <a:lnTo>
                    <a:pt x="7081957" y="16333"/>
                  </a:lnTo>
                  <a:lnTo>
                    <a:pt x="7088716" y="20854"/>
                  </a:lnTo>
                  <a:lnTo>
                    <a:pt x="7095477" y="25375"/>
                  </a:lnTo>
                  <a:lnTo>
                    <a:pt x="7101732" y="30509"/>
                  </a:lnTo>
                  <a:lnTo>
                    <a:pt x="7107481" y="36267"/>
                  </a:lnTo>
                  <a:lnTo>
                    <a:pt x="7113230" y="42007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78"/>
                  </a:lnTo>
                  <a:lnTo>
                    <a:pt x="7141370" y="99659"/>
                  </a:lnTo>
                  <a:lnTo>
                    <a:pt x="7142956" y="107630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694"/>
                  </a:lnTo>
                  <a:lnTo>
                    <a:pt x="7142956" y="3854741"/>
                  </a:lnTo>
                  <a:lnTo>
                    <a:pt x="7131212" y="3893445"/>
                  </a:lnTo>
                  <a:lnTo>
                    <a:pt x="7122880" y="3907342"/>
                  </a:lnTo>
                  <a:lnTo>
                    <a:pt x="7118363" y="3914105"/>
                  </a:lnTo>
                  <a:lnTo>
                    <a:pt x="7088717" y="3941517"/>
                  </a:lnTo>
                  <a:lnTo>
                    <a:pt x="7081957" y="3946029"/>
                  </a:lnTo>
                  <a:lnTo>
                    <a:pt x="7074821" y="3949841"/>
                  </a:lnTo>
                  <a:lnTo>
                    <a:pt x="7067309" y="3952948"/>
                  </a:lnTo>
                  <a:lnTo>
                    <a:pt x="7059798" y="3956065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83950" y="3956074"/>
                  </a:lnTo>
                  <a:lnTo>
                    <a:pt x="55031" y="3941517"/>
                  </a:lnTo>
                  <a:lnTo>
                    <a:pt x="48271" y="3937006"/>
                  </a:lnTo>
                  <a:lnTo>
                    <a:pt x="20868" y="3907342"/>
                  </a:lnTo>
                  <a:lnTo>
                    <a:pt x="16351" y="3900580"/>
                  </a:lnTo>
                  <a:lnTo>
                    <a:pt x="2379" y="3862712"/>
                  </a:lnTo>
                  <a:lnTo>
                    <a:pt x="0" y="3846694"/>
                  </a:lnTo>
                  <a:lnTo>
                    <a:pt x="0" y="3838574"/>
                  </a:lnTo>
                  <a:close/>
                </a:path>
              </a:pathLst>
            </a:custGeom>
            <a:noFill/>
            <a:ln cap="flat" cmpd="sng" w="3807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14349" y="1362069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27"/>
                  </a:lnTo>
                  <a:lnTo>
                    <a:pt x="0" y="51106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494"/>
                  </a:lnTo>
                  <a:lnTo>
                    <a:pt x="47532" y="12557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57"/>
                  </a:lnTo>
                  <a:lnTo>
                    <a:pt x="6521571" y="47504"/>
                  </a:lnTo>
                  <a:lnTo>
                    <a:pt x="6534148" y="88990"/>
                  </a:lnTo>
                  <a:lnTo>
                    <a:pt x="6534148" y="511066"/>
                  </a:lnTo>
                  <a:lnTo>
                    <a:pt x="6521571" y="552524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21C4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23874" y="3771903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30"/>
                  </a:moveTo>
                  <a:lnTo>
                    <a:pt x="80096" y="933430"/>
                  </a:lnTo>
                  <a:lnTo>
                    <a:pt x="74521" y="932882"/>
                  </a:lnTo>
                  <a:lnTo>
                    <a:pt x="33418" y="915841"/>
                  </a:lnTo>
                  <a:lnTo>
                    <a:pt x="8679" y="885694"/>
                  </a:lnTo>
                  <a:lnTo>
                    <a:pt x="0" y="853342"/>
                  </a:lnTo>
                  <a:lnTo>
                    <a:pt x="0" y="847715"/>
                  </a:lnTo>
                  <a:lnTo>
                    <a:pt x="0" y="80069"/>
                  </a:lnTo>
                  <a:lnTo>
                    <a:pt x="11320" y="42751"/>
                  </a:lnTo>
                  <a:lnTo>
                    <a:pt x="42778" y="11291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291"/>
                  </a:lnTo>
                  <a:lnTo>
                    <a:pt x="6503778" y="42751"/>
                  </a:lnTo>
                  <a:lnTo>
                    <a:pt x="6515099" y="80069"/>
                  </a:lnTo>
                  <a:lnTo>
                    <a:pt x="6515099" y="853342"/>
                  </a:lnTo>
                  <a:lnTo>
                    <a:pt x="6503778" y="890642"/>
                  </a:lnTo>
                  <a:lnTo>
                    <a:pt x="6472319" y="922101"/>
                  </a:lnTo>
                  <a:lnTo>
                    <a:pt x="6440577" y="932882"/>
                  </a:lnTo>
                  <a:lnTo>
                    <a:pt x="6435002" y="933430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23874" y="3771894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78"/>
                  </a:lnTo>
                  <a:lnTo>
                    <a:pt x="549" y="74497"/>
                  </a:lnTo>
                  <a:lnTo>
                    <a:pt x="1647" y="68981"/>
                  </a:lnTo>
                  <a:lnTo>
                    <a:pt x="2745" y="63456"/>
                  </a:lnTo>
                  <a:lnTo>
                    <a:pt x="4371" y="58089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63480" y="2744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67379" y="8660"/>
                  </a:lnTo>
                  <a:lnTo>
                    <a:pt x="6489990" y="25096"/>
                  </a:lnTo>
                  <a:lnTo>
                    <a:pt x="6493970" y="29076"/>
                  </a:lnTo>
                  <a:lnTo>
                    <a:pt x="6512353" y="63456"/>
                  </a:lnTo>
                  <a:lnTo>
                    <a:pt x="6513451" y="68981"/>
                  </a:lnTo>
                  <a:lnTo>
                    <a:pt x="6514550" y="74497"/>
                  </a:lnTo>
                  <a:lnTo>
                    <a:pt x="6515099" y="8007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52"/>
                  </a:lnTo>
                  <a:lnTo>
                    <a:pt x="6514550" y="858914"/>
                  </a:lnTo>
                  <a:lnTo>
                    <a:pt x="6500650" y="895330"/>
                  </a:lnTo>
                  <a:lnTo>
                    <a:pt x="6497523" y="900010"/>
                  </a:lnTo>
                  <a:lnTo>
                    <a:pt x="6477000" y="918976"/>
                  </a:lnTo>
                  <a:lnTo>
                    <a:pt x="6472319" y="922111"/>
                  </a:lnTo>
                  <a:lnTo>
                    <a:pt x="6446097" y="931784"/>
                  </a:lnTo>
                  <a:lnTo>
                    <a:pt x="6440577" y="93289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87"/>
                  </a:lnTo>
                  <a:lnTo>
                    <a:pt x="29088" y="912297"/>
                  </a:lnTo>
                  <a:lnTo>
                    <a:pt x="14447" y="895322"/>
                  </a:lnTo>
                  <a:lnTo>
                    <a:pt x="11320" y="890643"/>
                  </a:lnTo>
                  <a:lnTo>
                    <a:pt x="8679" y="885703"/>
                  </a:lnTo>
                  <a:lnTo>
                    <a:pt x="6525" y="880504"/>
                  </a:lnTo>
                  <a:lnTo>
                    <a:pt x="4371" y="875304"/>
                  </a:lnTo>
                  <a:lnTo>
                    <a:pt x="2745" y="869946"/>
                  </a:lnTo>
                  <a:lnTo>
                    <a:pt x="1647" y="864430"/>
                  </a:lnTo>
                  <a:lnTo>
                    <a:pt x="549" y="858914"/>
                  </a:lnTo>
                  <a:lnTo>
                    <a:pt x="0" y="85335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" name="Google Shape;162;p13"/>
          <p:cNvSpPr txBox="1"/>
          <p:nvPr/>
        </p:nvSpPr>
        <p:spPr>
          <a:xfrm>
            <a:off x="2728862" y="1511300"/>
            <a:ext cx="21050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MILD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3" name="Google Shape;163;p13"/>
          <p:cNvSpPr txBox="1"/>
          <p:nvPr/>
        </p:nvSpPr>
        <p:spPr>
          <a:xfrm>
            <a:off x="501650" y="2159000"/>
            <a:ext cx="4051935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520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Mars Base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1021080" rtl="0" algn="l">
              <a:lnSpc>
                <a:spcPct val="1343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a Mars base with 2-3 areas. Add a camera tour to show your base. Use skills from all previous lessons.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1515318" y="3978275"/>
            <a:ext cx="4532630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Mars base has a working tour and shows your coding skills!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65" name="Google Shape;165;p13"/>
          <p:cNvGrpSpPr/>
          <p:nvPr/>
        </p:nvGrpSpPr>
        <p:grpSpPr>
          <a:xfrm>
            <a:off x="209549" y="5438769"/>
            <a:ext cx="7143750" cy="3971925"/>
            <a:chOff x="209549" y="5438769"/>
            <a:chExt cx="7143750" cy="3971925"/>
          </a:xfrm>
        </p:grpSpPr>
        <p:sp>
          <p:nvSpPr>
            <p:cNvPr id="166" name="Google Shape;166;p13"/>
            <p:cNvSpPr/>
            <p:nvPr/>
          </p:nvSpPr>
          <p:spPr>
            <a:xfrm>
              <a:off x="209549" y="5438769"/>
              <a:ext cx="7143750" cy="3971925"/>
            </a:xfrm>
            <a:custGeom>
              <a:rect b="b" l="l" r="r" t="t"/>
              <a:pathLst>
                <a:path extrusionOk="0" h="3971925" w="7143750">
                  <a:moveTo>
                    <a:pt x="7028054" y="3971924"/>
                  </a:moveTo>
                  <a:lnTo>
                    <a:pt x="115694" y="3971924"/>
                  </a:lnTo>
                  <a:lnTo>
                    <a:pt x="107642" y="3971124"/>
                  </a:lnTo>
                  <a:lnTo>
                    <a:pt x="68927" y="3959376"/>
                  </a:lnTo>
                  <a:lnTo>
                    <a:pt x="30518" y="3929899"/>
                  </a:lnTo>
                  <a:lnTo>
                    <a:pt x="6314" y="3887966"/>
                  </a:lnTo>
                  <a:lnTo>
                    <a:pt x="0" y="3856219"/>
                  </a:lnTo>
                  <a:lnTo>
                    <a:pt x="0" y="3848099"/>
                  </a:lnTo>
                  <a:lnTo>
                    <a:pt x="0" y="115685"/>
                  </a:lnTo>
                  <a:lnTo>
                    <a:pt x="12537" y="68907"/>
                  </a:lnTo>
                  <a:lnTo>
                    <a:pt x="42016" y="30509"/>
                  </a:lnTo>
                  <a:lnTo>
                    <a:pt x="83950" y="630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2007"/>
                  </a:lnTo>
                  <a:lnTo>
                    <a:pt x="7137435" y="83929"/>
                  </a:lnTo>
                  <a:lnTo>
                    <a:pt x="7143749" y="115685"/>
                  </a:lnTo>
                  <a:lnTo>
                    <a:pt x="7143749" y="3856219"/>
                  </a:lnTo>
                  <a:lnTo>
                    <a:pt x="7131212" y="3902970"/>
                  </a:lnTo>
                  <a:lnTo>
                    <a:pt x="7101732" y="3941405"/>
                  </a:lnTo>
                  <a:lnTo>
                    <a:pt x="7059798" y="3965599"/>
                  </a:lnTo>
                  <a:lnTo>
                    <a:pt x="7036107" y="3971124"/>
                  </a:lnTo>
                  <a:lnTo>
                    <a:pt x="7028054" y="3971924"/>
                  </a:lnTo>
                  <a:close/>
                </a:path>
              </a:pathLst>
            </a:custGeom>
            <a:solidFill>
              <a:srgbClr val="FFFA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209549" y="5438769"/>
              <a:ext cx="7143750" cy="3971925"/>
            </a:xfrm>
            <a:custGeom>
              <a:rect b="b" l="l" r="r" t="t"/>
              <a:pathLst>
                <a:path extrusionOk="0" h="3971925" w="7143750">
                  <a:moveTo>
                    <a:pt x="0" y="3848099"/>
                  </a:moveTo>
                  <a:lnTo>
                    <a:pt x="0" y="123824"/>
                  </a:lnTo>
                  <a:lnTo>
                    <a:pt x="0" y="115685"/>
                  </a:lnTo>
                  <a:lnTo>
                    <a:pt x="793" y="107621"/>
                  </a:lnTo>
                  <a:lnTo>
                    <a:pt x="12537" y="68907"/>
                  </a:lnTo>
                  <a:lnTo>
                    <a:pt x="20868" y="55020"/>
                  </a:lnTo>
                  <a:lnTo>
                    <a:pt x="25385" y="48257"/>
                  </a:lnTo>
                  <a:lnTo>
                    <a:pt x="55031" y="20863"/>
                  </a:lnTo>
                  <a:lnTo>
                    <a:pt x="61791" y="16342"/>
                  </a:lnTo>
                  <a:lnTo>
                    <a:pt x="99667" y="2371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81"/>
                  </a:lnTo>
                  <a:lnTo>
                    <a:pt x="7052055" y="3962"/>
                  </a:lnTo>
                  <a:lnTo>
                    <a:pt x="7088716" y="20854"/>
                  </a:lnTo>
                  <a:lnTo>
                    <a:pt x="7118363" y="48257"/>
                  </a:lnTo>
                  <a:lnTo>
                    <a:pt x="7122880" y="55020"/>
                  </a:lnTo>
                  <a:lnTo>
                    <a:pt x="7127398" y="61782"/>
                  </a:lnTo>
                  <a:lnTo>
                    <a:pt x="7141370" y="99649"/>
                  </a:lnTo>
                  <a:lnTo>
                    <a:pt x="7143749" y="115685"/>
                  </a:lnTo>
                  <a:lnTo>
                    <a:pt x="7143749" y="123824"/>
                  </a:lnTo>
                  <a:lnTo>
                    <a:pt x="7143749" y="3848099"/>
                  </a:lnTo>
                  <a:lnTo>
                    <a:pt x="7143749" y="3856219"/>
                  </a:lnTo>
                  <a:lnTo>
                    <a:pt x="7142956" y="3864275"/>
                  </a:lnTo>
                  <a:lnTo>
                    <a:pt x="7131212" y="3902970"/>
                  </a:lnTo>
                  <a:lnTo>
                    <a:pt x="7107481" y="3935657"/>
                  </a:lnTo>
                  <a:lnTo>
                    <a:pt x="7074821" y="3959376"/>
                  </a:lnTo>
                  <a:lnTo>
                    <a:pt x="7067309" y="3962483"/>
                  </a:lnTo>
                  <a:lnTo>
                    <a:pt x="7059798" y="3965599"/>
                  </a:lnTo>
                  <a:lnTo>
                    <a:pt x="7052055" y="3967952"/>
                  </a:lnTo>
                  <a:lnTo>
                    <a:pt x="7044081" y="3969533"/>
                  </a:lnTo>
                  <a:lnTo>
                    <a:pt x="7036107" y="3971124"/>
                  </a:lnTo>
                  <a:lnTo>
                    <a:pt x="7028054" y="3971924"/>
                  </a:lnTo>
                  <a:lnTo>
                    <a:pt x="7019924" y="3971924"/>
                  </a:lnTo>
                  <a:lnTo>
                    <a:pt x="123825" y="3971924"/>
                  </a:lnTo>
                  <a:lnTo>
                    <a:pt x="115694" y="3971924"/>
                  </a:lnTo>
                  <a:lnTo>
                    <a:pt x="107642" y="3971124"/>
                  </a:lnTo>
                  <a:lnTo>
                    <a:pt x="99667" y="3969533"/>
                  </a:lnTo>
                  <a:lnTo>
                    <a:pt x="91693" y="3967952"/>
                  </a:lnTo>
                  <a:lnTo>
                    <a:pt x="83950" y="3965599"/>
                  </a:lnTo>
                  <a:lnTo>
                    <a:pt x="76439" y="3962483"/>
                  </a:lnTo>
                  <a:lnTo>
                    <a:pt x="68927" y="3959376"/>
                  </a:lnTo>
                  <a:lnTo>
                    <a:pt x="36267" y="3935657"/>
                  </a:lnTo>
                  <a:lnTo>
                    <a:pt x="12537" y="3902979"/>
                  </a:lnTo>
                  <a:lnTo>
                    <a:pt x="9425" y="3895473"/>
                  </a:lnTo>
                  <a:lnTo>
                    <a:pt x="6314" y="3887966"/>
                  </a:lnTo>
                  <a:lnTo>
                    <a:pt x="3965" y="3880218"/>
                  </a:lnTo>
                  <a:lnTo>
                    <a:pt x="2379" y="3872247"/>
                  </a:lnTo>
                  <a:lnTo>
                    <a:pt x="793" y="3864275"/>
                  </a:lnTo>
                  <a:lnTo>
                    <a:pt x="0" y="3856219"/>
                  </a:lnTo>
                  <a:lnTo>
                    <a:pt x="0" y="3848099"/>
                  </a:lnTo>
                  <a:close/>
                </a:path>
              </a:pathLst>
            </a:custGeom>
            <a:noFill/>
            <a:ln cap="flat" cmpd="sng" w="38075">
              <a:solidFill>
                <a:srgbClr val="F59D0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514349" y="5743569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65"/>
                  </a:moveTo>
                  <a:lnTo>
                    <a:pt x="88995" y="600065"/>
                  </a:lnTo>
                  <a:lnTo>
                    <a:pt x="82801" y="599452"/>
                  </a:lnTo>
                  <a:lnTo>
                    <a:pt x="37131" y="580531"/>
                  </a:lnTo>
                  <a:lnTo>
                    <a:pt x="9643" y="54704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13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33"/>
                  </a:lnTo>
                  <a:lnTo>
                    <a:pt x="6486616" y="587480"/>
                  </a:lnTo>
                  <a:lnTo>
                    <a:pt x="6451346" y="599452"/>
                  </a:lnTo>
                  <a:lnTo>
                    <a:pt x="6445153" y="600065"/>
                  </a:lnTo>
                  <a:close/>
                </a:path>
              </a:pathLst>
            </a:custGeom>
            <a:solidFill>
              <a:srgbClr val="F59D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523874" y="8162918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40"/>
                  </a:moveTo>
                  <a:lnTo>
                    <a:pt x="80096" y="933440"/>
                  </a:lnTo>
                  <a:lnTo>
                    <a:pt x="74521" y="932891"/>
                  </a:lnTo>
                  <a:lnTo>
                    <a:pt x="33418" y="915850"/>
                  </a:lnTo>
                  <a:lnTo>
                    <a:pt x="8679" y="885713"/>
                  </a:lnTo>
                  <a:lnTo>
                    <a:pt x="0" y="853342"/>
                  </a:lnTo>
                  <a:lnTo>
                    <a:pt x="0" y="847724"/>
                  </a:lnTo>
                  <a:lnTo>
                    <a:pt x="0" y="80097"/>
                  </a:lnTo>
                  <a:lnTo>
                    <a:pt x="11320" y="42751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01"/>
                  </a:lnTo>
                  <a:lnTo>
                    <a:pt x="6503778" y="42751"/>
                  </a:lnTo>
                  <a:lnTo>
                    <a:pt x="6515099" y="80097"/>
                  </a:lnTo>
                  <a:lnTo>
                    <a:pt x="6515099" y="853342"/>
                  </a:lnTo>
                  <a:lnTo>
                    <a:pt x="6503778" y="890652"/>
                  </a:lnTo>
                  <a:lnTo>
                    <a:pt x="6472319" y="922111"/>
                  </a:lnTo>
                  <a:lnTo>
                    <a:pt x="6440577" y="932891"/>
                  </a:lnTo>
                  <a:lnTo>
                    <a:pt x="6435002" y="933440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523874" y="8162918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97"/>
                  </a:lnTo>
                  <a:lnTo>
                    <a:pt x="549" y="74515"/>
                  </a:lnTo>
                  <a:lnTo>
                    <a:pt x="1647" y="68991"/>
                  </a:lnTo>
                  <a:lnTo>
                    <a:pt x="2745" y="63466"/>
                  </a:lnTo>
                  <a:lnTo>
                    <a:pt x="4371" y="58098"/>
                  </a:lnTo>
                  <a:lnTo>
                    <a:pt x="6525" y="52898"/>
                  </a:lnTo>
                  <a:lnTo>
                    <a:pt x="8679" y="47689"/>
                  </a:lnTo>
                  <a:lnTo>
                    <a:pt x="11320" y="42751"/>
                  </a:lnTo>
                  <a:lnTo>
                    <a:pt x="14447" y="38072"/>
                  </a:lnTo>
                  <a:lnTo>
                    <a:pt x="17574" y="33393"/>
                  </a:lnTo>
                  <a:lnTo>
                    <a:pt x="21128" y="29068"/>
                  </a:lnTo>
                  <a:lnTo>
                    <a:pt x="25108" y="25096"/>
                  </a:lnTo>
                  <a:lnTo>
                    <a:pt x="29088" y="21115"/>
                  </a:lnTo>
                  <a:lnTo>
                    <a:pt x="63480" y="2734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48"/>
                  </a:lnTo>
                  <a:lnTo>
                    <a:pt x="6446097" y="1646"/>
                  </a:lnTo>
                  <a:lnTo>
                    <a:pt x="6451618" y="2734"/>
                  </a:lnTo>
                  <a:lnTo>
                    <a:pt x="6486009" y="21115"/>
                  </a:lnTo>
                  <a:lnTo>
                    <a:pt x="6489990" y="25096"/>
                  </a:lnTo>
                  <a:lnTo>
                    <a:pt x="6493970" y="29068"/>
                  </a:lnTo>
                  <a:lnTo>
                    <a:pt x="6497524" y="33393"/>
                  </a:lnTo>
                  <a:lnTo>
                    <a:pt x="6500651" y="38072"/>
                  </a:lnTo>
                  <a:lnTo>
                    <a:pt x="6503778" y="42751"/>
                  </a:lnTo>
                  <a:lnTo>
                    <a:pt x="6506419" y="47689"/>
                  </a:lnTo>
                  <a:lnTo>
                    <a:pt x="6508573" y="52898"/>
                  </a:lnTo>
                  <a:lnTo>
                    <a:pt x="6510727" y="58098"/>
                  </a:lnTo>
                  <a:lnTo>
                    <a:pt x="6512353" y="63466"/>
                  </a:lnTo>
                  <a:lnTo>
                    <a:pt x="6513451" y="68981"/>
                  </a:lnTo>
                  <a:lnTo>
                    <a:pt x="6514550" y="74515"/>
                  </a:lnTo>
                  <a:lnTo>
                    <a:pt x="6515099" y="80097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42"/>
                  </a:lnTo>
                  <a:lnTo>
                    <a:pt x="6514550" y="858914"/>
                  </a:lnTo>
                  <a:lnTo>
                    <a:pt x="6500650" y="895330"/>
                  </a:lnTo>
                  <a:lnTo>
                    <a:pt x="6497523" y="900019"/>
                  </a:lnTo>
                  <a:lnTo>
                    <a:pt x="6467379" y="924752"/>
                  </a:lnTo>
                  <a:lnTo>
                    <a:pt x="6446097" y="931784"/>
                  </a:lnTo>
                  <a:lnTo>
                    <a:pt x="6440577" y="932891"/>
                  </a:lnTo>
                  <a:lnTo>
                    <a:pt x="6435002" y="933440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0"/>
                  </a:lnTo>
                  <a:lnTo>
                    <a:pt x="74521" y="932891"/>
                  </a:lnTo>
                  <a:lnTo>
                    <a:pt x="69000" y="931784"/>
                  </a:lnTo>
                  <a:lnTo>
                    <a:pt x="63480" y="930687"/>
                  </a:lnTo>
                  <a:lnTo>
                    <a:pt x="29088" y="912307"/>
                  </a:lnTo>
                  <a:lnTo>
                    <a:pt x="14447" y="895330"/>
                  </a:lnTo>
                  <a:lnTo>
                    <a:pt x="11320" y="890652"/>
                  </a:lnTo>
                  <a:lnTo>
                    <a:pt x="8679" y="885713"/>
                  </a:lnTo>
                  <a:lnTo>
                    <a:pt x="6525" y="880513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40"/>
                  </a:lnTo>
                  <a:lnTo>
                    <a:pt x="549" y="858914"/>
                  </a:lnTo>
                  <a:lnTo>
                    <a:pt x="0" y="853342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3"/>
          <p:cNvSpPr txBox="1"/>
          <p:nvPr/>
        </p:nvSpPr>
        <p:spPr>
          <a:xfrm>
            <a:off x="2535386" y="5892799"/>
            <a:ext cx="24923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MEDIUM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501650" y="6540500"/>
            <a:ext cx="4356100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2155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Mars Research Station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278765" rtl="0" algn="l">
              <a:lnSpc>
                <a:spcPct val="134300"/>
              </a:lnSpc>
              <a:spcBef>
                <a:spcPts val="169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4-5 different areas (lab, living area, garage). Add multiple camera tours.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5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Include gravity controls and interactive equipment.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13"/>
          <p:cNvSpPr txBox="1"/>
          <p:nvPr/>
        </p:nvSpPr>
        <p:spPr>
          <a:xfrm>
            <a:off x="1641524" y="8369300"/>
            <a:ext cx="4279900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research station has many working areas and features!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14"/>
          <p:cNvGrpSpPr/>
          <p:nvPr/>
        </p:nvGrpSpPr>
        <p:grpSpPr>
          <a:xfrm>
            <a:off x="209549" y="200019"/>
            <a:ext cx="7143750" cy="3962400"/>
            <a:chOff x="209549" y="200019"/>
            <a:chExt cx="7143750" cy="3962400"/>
          </a:xfrm>
        </p:grpSpPr>
        <p:sp>
          <p:nvSpPr>
            <p:cNvPr id="179" name="Google Shape;179;p14"/>
            <p:cNvSpPr/>
            <p:nvPr/>
          </p:nvSpPr>
          <p:spPr>
            <a:xfrm>
              <a:off x="209549" y="200019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7028054" y="3962399"/>
                  </a:moveTo>
                  <a:lnTo>
                    <a:pt x="115694" y="3962399"/>
                  </a:lnTo>
                  <a:lnTo>
                    <a:pt x="107642" y="3961599"/>
                  </a:lnTo>
                  <a:lnTo>
                    <a:pt x="68927" y="3949841"/>
                  </a:lnTo>
                  <a:lnTo>
                    <a:pt x="30518" y="3920374"/>
                  </a:lnTo>
                  <a:lnTo>
                    <a:pt x="6314" y="3878441"/>
                  </a:lnTo>
                  <a:lnTo>
                    <a:pt x="0" y="3846704"/>
                  </a:lnTo>
                  <a:lnTo>
                    <a:pt x="0" y="3838574"/>
                  </a:lnTo>
                  <a:lnTo>
                    <a:pt x="0" y="115695"/>
                  </a:lnTo>
                  <a:lnTo>
                    <a:pt x="12537" y="68917"/>
                  </a:lnTo>
                  <a:lnTo>
                    <a:pt x="42016" y="30500"/>
                  </a:lnTo>
                  <a:lnTo>
                    <a:pt x="83950" y="6296"/>
                  </a:lnTo>
                  <a:lnTo>
                    <a:pt x="115694" y="0"/>
                  </a:lnTo>
                  <a:lnTo>
                    <a:pt x="7028054" y="0"/>
                  </a:lnTo>
                  <a:lnTo>
                    <a:pt x="7074821" y="12529"/>
                  </a:lnTo>
                  <a:lnTo>
                    <a:pt x="7113230" y="41997"/>
                  </a:lnTo>
                  <a:lnTo>
                    <a:pt x="7137435" y="83939"/>
                  </a:lnTo>
                  <a:lnTo>
                    <a:pt x="7143749" y="115695"/>
                  </a:lnTo>
                  <a:lnTo>
                    <a:pt x="7143749" y="3846704"/>
                  </a:lnTo>
                  <a:lnTo>
                    <a:pt x="7131212" y="3893436"/>
                  </a:lnTo>
                  <a:lnTo>
                    <a:pt x="7101732" y="3931871"/>
                  </a:lnTo>
                  <a:lnTo>
                    <a:pt x="7059798" y="3956056"/>
                  </a:lnTo>
                  <a:lnTo>
                    <a:pt x="7036107" y="3961599"/>
                  </a:lnTo>
                  <a:lnTo>
                    <a:pt x="7028054" y="3962399"/>
                  </a:lnTo>
                  <a:close/>
                </a:path>
              </a:pathLst>
            </a:custGeom>
            <a:solidFill>
              <a:srgbClr val="FE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209549" y="200019"/>
              <a:ext cx="7143750" cy="3962400"/>
            </a:xfrm>
            <a:custGeom>
              <a:rect b="b" l="l" r="r" t="t"/>
              <a:pathLst>
                <a:path extrusionOk="0" h="3962400" w="7143750">
                  <a:moveTo>
                    <a:pt x="0" y="3838574"/>
                  </a:moveTo>
                  <a:lnTo>
                    <a:pt x="0" y="123824"/>
                  </a:lnTo>
                  <a:lnTo>
                    <a:pt x="0" y="115695"/>
                  </a:lnTo>
                  <a:lnTo>
                    <a:pt x="793" y="107640"/>
                  </a:lnTo>
                  <a:lnTo>
                    <a:pt x="2379" y="99659"/>
                  </a:lnTo>
                  <a:lnTo>
                    <a:pt x="3965" y="91687"/>
                  </a:lnTo>
                  <a:lnTo>
                    <a:pt x="6314" y="83939"/>
                  </a:lnTo>
                  <a:lnTo>
                    <a:pt x="9425" y="76432"/>
                  </a:lnTo>
                  <a:lnTo>
                    <a:pt x="12537" y="68917"/>
                  </a:lnTo>
                  <a:lnTo>
                    <a:pt x="36267" y="36257"/>
                  </a:lnTo>
                  <a:lnTo>
                    <a:pt x="42016" y="30500"/>
                  </a:lnTo>
                  <a:lnTo>
                    <a:pt x="48271" y="25366"/>
                  </a:lnTo>
                  <a:lnTo>
                    <a:pt x="55031" y="20854"/>
                  </a:lnTo>
                  <a:lnTo>
                    <a:pt x="61791" y="16342"/>
                  </a:lnTo>
                  <a:lnTo>
                    <a:pt x="68927" y="12529"/>
                  </a:lnTo>
                  <a:lnTo>
                    <a:pt x="76439" y="9413"/>
                  </a:lnTo>
                  <a:lnTo>
                    <a:pt x="83950" y="6296"/>
                  </a:lnTo>
                  <a:lnTo>
                    <a:pt x="91693" y="3952"/>
                  </a:lnTo>
                  <a:lnTo>
                    <a:pt x="99667" y="2381"/>
                  </a:lnTo>
                  <a:lnTo>
                    <a:pt x="107642" y="790"/>
                  </a:lnTo>
                  <a:lnTo>
                    <a:pt x="115694" y="0"/>
                  </a:lnTo>
                  <a:lnTo>
                    <a:pt x="123825" y="0"/>
                  </a:lnTo>
                  <a:lnTo>
                    <a:pt x="7019924" y="0"/>
                  </a:lnTo>
                  <a:lnTo>
                    <a:pt x="7028054" y="0"/>
                  </a:lnTo>
                  <a:lnTo>
                    <a:pt x="7036106" y="790"/>
                  </a:lnTo>
                  <a:lnTo>
                    <a:pt x="7044081" y="2371"/>
                  </a:lnTo>
                  <a:lnTo>
                    <a:pt x="7052055" y="3952"/>
                  </a:lnTo>
                  <a:lnTo>
                    <a:pt x="7059798" y="6296"/>
                  </a:lnTo>
                  <a:lnTo>
                    <a:pt x="7067309" y="9413"/>
                  </a:lnTo>
                  <a:lnTo>
                    <a:pt x="7074821" y="12529"/>
                  </a:lnTo>
                  <a:lnTo>
                    <a:pt x="7107481" y="36257"/>
                  </a:lnTo>
                  <a:lnTo>
                    <a:pt x="7113230" y="41997"/>
                  </a:lnTo>
                  <a:lnTo>
                    <a:pt x="7118363" y="48247"/>
                  </a:lnTo>
                  <a:lnTo>
                    <a:pt x="7122880" y="55010"/>
                  </a:lnTo>
                  <a:lnTo>
                    <a:pt x="7127398" y="61773"/>
                  </a:lnTo>
                  <a:lnTo>
                    <a:pt x="7131212" y="68917"/>
                  </a:lnTo>
                  <a:lnTo>
                    <a:pt x="7134323" y="76432"/>
                  </a:lnTo>
                  <a:lnTo>
                    <a:pt x="7137435" y="83939"/>
                  </a:lnTo>
                  <a:lnTo>
                    <a:pt x="7139784" y="91687"/>
                  </a:lnTo>
                  <a:lnTo>
                    <a:pt x="7141370" y="99659"/>
                  </a:lnTo>
                  <a:lnTo>
                    <a:pt x="7142956" y="107640"/>
                  </a:lnTo>
                  <a:lnTo>
                    <a:pt x="7143749" y="115695"/>
                  </a:lnTo>
                  <a:lnTo>
                    <a:pt x="7143749" y="123824"/>
                  </a:lnTo>
                  <a:lnTo>
                    <a:pt x="7143749" y="3838574"/>
                  </a:lnTo>
                  <a:lnTo>
                    <a:pt x="7143749" y="3846704"/>
                  </a:lnTo>
                  <a:lnTo>
                    <a:pt x="7142956" y="3854741"/>
                  </a:lnTo>
                  <a:lnTo>
                    <a:pt x="7131212" y="3893436"/>
                  </a:lnTo>
                  <a:lnTo>
                    <a:pt x="7107481" y="3926122"/>
                  </a:lnTo>
                  <a:lnTo>
                    <a:pt x="7101732" y="3931871"/>
                  </a:lnTo>
                  <a:lnTo>
                    <a:pt x="7095477" y="3937006"/>
                  </a:lnTo>
                  <a:lnTo>
                    <a:pt x="7088717" y="3941507"/>
                  </a:lnTo>
                  <a:lnTo>
                    <a:pt x="7081957" y="3946029"/>
                  </a:lnTo>
                  <a:lnTo>
                    <a:pt x="7074821" y="3949841"/>
                  </a:lnTo>
                  <a:lnTo>
                    <a:pt x="7067309" y="3952948"/>
                  </a:lnTo>
                  <a:lnTo>
                    <a:pt x="7059798" y="3956056"/>
                  </a:lnTo>
                  <a:lnTo>
                    <a:pt x="7052055" y="3958418"/>
                  </a:lnTo>
                  <a:lnTo>
                    <a:pt x="7044081" y="3959999"/>
                  </a:lnTo>
                  <a:lnTo>
                    <a:pt x="7036107" y="3961599"/>
                  </a:lnTo>
                  <a:lnTo>
                    <a:pt x="7028054" y="3962399"/>
                  </a:lnTo>
                  <a:lnTo>
                    <a:pt x="7019924" y="3962399"/>
                  </a:lnTo>
                  <a:lnTo>
                    <a:pt x="123825" y="3962399"/>
                  </a:lnTo>
                  <a:lnTo>
                    <a:pt x="115694" y="3962399"/>
                  </a:lnTo>
                  <a:lnTo>
                    <a:pt x="107642" y="3961599"/>
                  </a:lnTo>
                  <a:lnTo>
                    <a:pt x="99667" y="3959999"/>
                  </a:lnTo>
                  <a:lnTo>
                    <a:pt x="91693" y="3958418"/>
                  </a:lnTo>
                  <a:lnTo>
                    <a:pt x="83950" y="3956056"/>
                  </a:lnTo>
                  <a:lnTo>
                    <a:pt x="76439" y="3952948"/>
                  </a:lnTo>
                  <a:lnTo>
                    <a:pt x="68927" y="3949841"/>
                  </a:lnTo>
                  <a:lnTo>
                    <a:pt x="61791" y="3946029"/>
                  </a:lnTo>
                  <a:lnTo>
                    <a:pt x="55031" y="3941507"/>
                  </a:lnTo>
                  <a:lnTo>
                    <a:pt x="48271" y="3937006"/>
                  </a:lnTo>
                  <a:lnTo>
                    <a:pt x="42016" y="3931871"/>
                  </a:lnTo>
                  <a:lnTo>
                    <a:pt x="36267" y="3926122"/>
                  </a:lnTo>
                  <a:lnTo>
                    <a:pt x="30518" y="3920374"/>
                  </a:lnTo>
                  <a:lnTo>
                    <a:pt x="9425" y="3885939"/>
                  </a:lnTo>
                  <a:lnTo>
                    <a:pt x="2379" y="3862703"/>
                  </a:lnTo>
                  <a:lnTo>
                    <a:pt x="793" y="3854741"/>
                  </a:lnTo>
                  <a:lnTo>
                    <a:pt x="0" y="3846704"/>
                  </a:lnTo>
                  <a:lnTo>
                    <a:pt x="0" y="3838574"/>
                  </a:lnTo>
                  <a:close/>
                </a:path>
              </a:pathLst>
            </a:custGeom>
            <a:noFill/>
            <a:ln cap="flat" cmpd="sng" w="38075">
              <a:solidFill>
                <a:srgbClr val="EF444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14349" y="504819"/>
              <a:ext cx="6534150" cy="600075"/>
            </a:xfrm>
            <a:custGeom>
              <a:rect b="b" l="l" r="r" t="t"/>
              <a:pathLst>
                <a:path extrusionOk="0" h="600075" w="6534150">
                  <a:moveTo>
                    <a:pt x="6445153" y="600055"/>
                  </a:moveTo>
                  <a:lnTo>
                    <a:pt x="88995" y="600055"/>
                  </a:lnTo>
                  <a:lnTo>
                    <a:pt x="82801" y="599442"/>
                  </a:lnTo>
                  <a:lnTo>
                    <a:pt x="37131" y="580522"/>
                  </a:lnTo>
                  <a:lnTo>
                    <a:pt x="9643" y="547045"/>
                  </a:lnTo>
                  <a:lnTo>
                    <a:pt x="0" y="511076"/>
                  </a:lnTo>
                  <a:lnTo>
                    <a:pt x="0" y="504824"/>
                  </a:lnTo>
                  <a:lnTo>
                    <a:pt x="0" y="88990"/>
                  </a:lnTo>
                  <a:lnTo>
                    <a:pt x="12577" y="47504"/>
                  </a:lnTo>
                  <a:lnTo>
                    <a:pt x="47532" y="12566"/>
                  </a:lnTo>
                  <a:lnTo>
                    <a:pt x="88995" y="0"/>
                  </a:lnTo>
                  <a:lnTo>
                    <a:pt x="6445153" y="0"/>
                  </a:lnTo>
                  <a:lnTo>
                    <a:pt x="6486616" y="12566"/>
                  </a:lnTo>
                  <a:lnTo>
                    <a:pt x="6521571" y="47513"/>
                  </a:lnTo>
                  <a:lnTo>
                    <a:pt x="6534148" y="88990"/>
                  </a:lnTo>
                  <a:lnTo>
                    <a:pt x="6534148" y="511076"/>
                  </a:lnTo>
                  <a:lnTo>
                    <a:pt x="6521571" y="552533"/>
                  </a:lnTo>
                  <a:lnTo>
                    <a:pt x="6486616" y="587480"/>
                  </a:lnTo>
                  <a:lnTo>
                    <a:pt x="6451346" y="599442"/>
                  </a:lnTo>
                  <a:lnTo>
                    <a:pt x="6445153" y="600055"/>
                  </a:lnTo>
                  <a:close/>
                </a:path>
              </a:pathLst>
            </a:custGeom>
            <a:solidFill>
              <a:srgbClr val="EF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23874" y="2914643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6435002" y="933449"/>
                  </a:moveTo>
                  <a:lnTo>
                    <a:pt x="80096" y="933449"/>
                  </a:lnTo>
                  <a:lnTo>
                    <a:pt x="74521" y="932891"/>
                  </a:lnTo>
                  <a:lnTo>
                    <a:pt x="33418" y="915869"/>
                  </a:lnTo>
                  <a:lnTo>
                    <a:pt x="8679" y="885694"/>
                  </a:lnTo>
                  <a:lnTo>
                    <a:pt x="0" y="853361"/>
                  </a:lnTo>
                  <a:lnTo>
                    <a:pt x="0" y="847724"/>
                  </a:lnTo>
                  <a:lnTo>
                    <a:pt x="0" y="80088"/>
                  </a:lnTo>
                  <a:lnTo>
                    <a:pt x="11320" y="42769"/>
                  </a:lnTo>
                  <a:lnTo>
                    <a:pt x="42778" y="11310"/>
                  </a:lnTo>
                  <a:lnTo>
                    <a:pt x="80096" y="0"/>
                  </a:lnTo>
                  <a:lnTo>
                    <a:pt x="6435002" y="0"/>
                  </a:lnTo>
                  <a:lnTo>
                    <a:pt x="6472319" y="11310"/>
                  </a:lnTo>
                  <a:lnTo>
                    <a:pt x="6503778" y="42769"/>
                  </a:lnTo>
                  <a:lnTo>
                    <a:pt x="6515099" y="80088"/>
                  </a:lnTo>
                  <a:lnTo>
                    <a:pt x="6515099" y="853361"/>
                  </a:lnTo>
                  <a:lnTo>
                    <a:pt x="6503778" y="890661"/>
                  </a:lnTo>
                  <a:lnTo>
                    <a:pt x="6472319" y="922119"/>
                  </a:lnTo>
                  <a:lnTo>
                    <a:pt x="6440577" y="932891"/>
                  </a:lnTo>
                  <a:lnTo>
                    <a:pt x="6435002" y="933449"/>
                  </a:lnTo>
                  <a:close/>
                </a:path>
              </a:pathLst>
            </a:custGeom>
            <a:solidFill>
              <a:srgbClr val="DBFB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523874" y="2914643"/>
              <a:ext cx="6515100" cy="933450"/>
            </a:xfrm>
            <a:custGeom>
              <a:rect b="b" l="l" r="r" t="t"/>
              <a:pathLst>
                <a:path extrusionOk="0" h="933450" w="6515100">
                  <a:moveTo>
                    <a:pt x="0" y="847724"/>
                  </a:moveTo>
                  <a:lnTo>
                    <a:pt x="0" y="85724"/>
                  </a:lnTo>
                  <a:lnTo>
                    <a:pt x="0" y="80088"/>
                  </a:lnTo>
                  <a:lnTo>
                    <a:pt x="549" y="74507"/>
                  </a:lnTo>
                  <a:lnTo>
                    <a:pt x="1647" y="69000"/>
                  </a:lnTo>
                  <a:lnTo>
                    <a:pt x="2745" y="63475"/>
                  </a:lnTo>
                  <a:lnTo>
                    <a:pt x="4371" y="58098"/>
                  </a:lnTo>
                  <a:lnTo>
                    <a:pt x="6525" y="52908"/>
                  </a:lnTo>
                  <a:lnTo>
                    <a:pt x="8679" y="47718"/>
                  </a:lnTo>
                  <a:lnTo>
                    <a:pt x="11320" y="42769"/>
                  </a:lnTo>
                  <a:lnTo>
                    <a:pt x="14447" y="38080"/>
                  </a:lnTo>
                  <a:lnTo>
                    <a:pt x="17574" y="33411"/>
                  </a:lnTo>
                  <a:lnTo>
                    <a:pt x="21128" y="29076"/>
                  </a:lnTo>
                  <a:lnTo>
                    <a:pt x="25108" y="25096"/>
                  </a:lnTo>
                  <a:lnTo>
                    <a:pt x="29088" y="21095"/>
                  </a:lnTo>
                  <a:lnTo>
                    <a:pt x="63480" y="2734"/>
                  </a:lnTo>
                  <a:lnTo>
                    <a:pt x="69000" y="1637"/>
                  </a:lnTo>
                  <a:lnTo>
                    <a:pt x="74521" y="53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6429374" y="0"/>
                  </a:lnTo>
                  <a:lnTo>
                    <a:pt x="6435002" y="0"/>
                  </a:lnTo>
                  <a:lnTo>
                    <a:pt x="6440577" y="539"/>
                  </a:lnTo>
                  <a:lnTo>
                    <a:pt x="6446097" y="1637"/>
                  </a:lnTo>
                  <a:lnTo>
                    <a:pt x="6451618" y="2734"/>
                  </a:lnTo>
                  <a:lnTo>
                    <a:pt x="6486009" y="21095"/>
                  </a:lnTo>
                  <a:lnTo>
                    <a:pt x="6489990" y="25096"/>
                  </a:lnTo>
                  <a:lnTo>
                    <a:pt x="6493970" y="29076"/>
                  </a:lnTo>
                  <a:lnTo>
                    <a:pt x="6512353" y="63475"/>
                  </a:lnTo>
                  <a:lnTo>
                    <a:pt x="6513451" y="69000"/>
                  </a:lnTo>
                  <a:lnTo>
                    <a:pt x="6514550" y="74507"/>
                  </a:lnTo>
                  <a:lnTo>
                    <a:pt x="6515099" y="80088"/>
                  </a:lnTo>
                  <a:lnTo>
                    <a:pt x="6515099" y="85724"/>
                  </a:lnTo>
                  <a:lnTo>
                    <a:pt x="6515099" y="847724"/>
                  </a:lnTo>
                  <a:lnTo>
                    <a:pt x="6515099" y="853361"/>
                  </a:lnTo>
                  <a:lnTo>
                    <a:pt x="6514550" y="858924"/>
                  </a:lnTo>
                  <a:lnTo>
                    <a:pt x="6500650" y="895349"/>
                  </a:lnTo>
                  <a:lnTo>
                    <a:pt x="6477000" y="918976"/>
                  </a:lnTo>
                  <a:lnTo>
                    <a:pt x="6472319" y="922119"/>
                  </a:lnTo>
                  <a:lnTo>
                    <a:pt x="6467379" y="924762"/>
                  </a:lnTo>
                  <a:lnTo>
                    <a:pt x="6462178" y="926901"/>
                  </a:lnTo>
                  <a:lnTo>
                    <a:pt x="6456978" y="929059"/>
                  </a:lnTo>
                  <a:lnTo>
                    <a:pt x="6451618" y="930696"/>
                  </a:lnTo>
                  <a:lnTo>
                    <a:pt x="6446097" y="931794"/>
                  </a:lnTo>
                  <a:lnTo>
                    <a:pt x="6440577" y="932891"/>
                  </a:lnTo>
                  <a:lnTo>
                    <a:pt x="6435002" y="933449"/>
                  </a:lnTo>
                  <a:lnTo>
                    <a:pt x="6429374" y="933449"/>
                  </a:lnTo>
                  <a:lnTo>
                    <a:pt x="85725" y="933449"/>
                  </a:lnTo>
                  <a:lnTo>
                    <a:pt x="80096" y="933449"/>
                  </a:lnTo>
                  <a:lnTo>
                    <a:pt x="74521" y="932891"/>
                  </a:lnTo>
                  <a:lnTo>
                    <a:pt x="69000" y="931794"/>
                  </a:lnTo>
                  <a:lnTo>
                    <a:pt x="63480" y="930696"/>
                  </a:lnTo>
                  <a:lnTo>
                    <a:pt x="58119" y="929059"/>
                  </a:lnTo>
                  <a:lnTo>
                    <a:pt x="52919" y="926901"/>
                  </a:lnTo>
                  <a:lnTo>
                    <a:pt x="47719" y="924762"/>
                  </a:lnTo>
                  <a:lnTo>
                    <a:pt x="42778" y="922119"/>
                  </a:lnTo>
                  <a:lnTo>
                    <a:pt x="38098" y="918976"/>
                  </a:lnTo>
                  <a:lnTo>
                    <a:pt x="33418" y="915869"/>
                  </a:lnTo>
                  <a:lnTo>
                    <a:pt x="29088" y="912316"/>
                  </a:lnTo>
                  <a:lnTo>
                    <a:pt x="25108" y="908335"/>
                  </a:lnTo>
                  <a:lnTo>
                    <a:pt x="21128" y="904353"/>
                  </a:lnTo>
                  <a:lnTo>
                    <a:pt x="17574" y="900019"/>
                  </a:lnTo>
                  <a:lnTo>
                    <a:pt x="14447" y="895330"/>
                  </a:lnTo>
                  <a:lnTo>
                    <a:pt x="11320" y="890643"/>
                  </a:lnTo>
                  <a:lnTo>
                    <a:pt x="8679" y="885694"/>
                  </a:lnTo>
                  <a:lnTo>
                    <a:pt x="6525" y="880504"/>
                  </a:lnTo>
                  <a:lnTo>
                    <a:pt x="4371" y="875314"/>
                  </a:lnTo>
                  <a:lnTo>
                    <a:pt x="2745" y="869956"/>
                  </a:lnTo>
                  <a:lnTo>
                    <a:pt x="1647" y="864430"/>
                  </a:lnTo>
                  <a:lnTo>
                    <a:pt x="549" y="858924"/>
                  </a:lnTo>
                  <a:lnTo>
                    <a:pt x="0" y="853361"/>
                  </a:lnTo>
                  <a:lnTo>
                    <a:pt x="0" y="847724"/>
                  </a:lnTo>
                  <a:close/>
                </a:path>
              </a:pathLst>
            </a:custGeom>
            <a:noFill/>
            <a:ln cap="flat" cmpd="sng" w="19025">
              <a:solidFill>
                <a:srgbClr val="21C4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14"/>
          <p:cNvSpPr txBox="1"/>
          <p:nvPr/>
        </p:nvSpPr>
        <p:spPr>
          <a:xfrm>
            <a:off x="2779166" y="654050"/>
            <a:ext cx="20046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HOT CHALLENGE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501650" y="1301750"/>
            <a:ext cx="4303395" cy="1297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22682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 Mars Colony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a huge Mars colony with 6+ areas.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67945" rtl="0" algn="l">
              <a:lnSpc>
                <a:spcPct val="13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F2937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life support, power, and communication systems. Create mission scenarios and emergencies.</a:t>
            </a:r>
            <a:endParaRPr sz="135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557436" y="3121025"/>
            <a:ext cx="4448175" cy="522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did it when: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3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49569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Mars colony looks professional and has amazing features!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