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slide+xml" PartName="/ppt/slides/slide45.xml"/>
  <Override ContentType="application/vnd.openxmlformats-officedocument.presentationml.slide+xml" PartName="/ppt/slides/slide46.xml"/>
  <Override ContentType="application/vnd.openxmlformats-officedocument.presentationml.slide+xml" PartName="/ppt/slides/slide47.xml"/>
  <Override ContentType="application/vnd.openxmlformats-officedocument.presentationml.slide+xml" PartName="/ppt/slides/slide48.xml"/>
  <Override ContentType="application/vnd.openxmlformats-officedocument.presentationml.slide+xml" PartName="/ppt/slides/slide49.xml"/>
  <Override ContentType="application/vnd.openxmlformats-officedocument.presentationml.slide+xml" PartName="/ppt/slides/slide50.xml"/>
  <Override ContentType="application/vnd.openxmlformats-officedocument.presentationml.slide+xml" PartName="/ppt/slides/slide51.xml"/>
  <Override ContentType="application/vnd.openxmlformats-officedocument.presentationml.slide+xml" PartName="/ppt/slides/slide52.xml"/>
  <Override ContentType="application/vnd.openxmlformats-officedocument.presentationml.slide+xml" PartName="/ppt/slides/slide53.xml"/>
  <Override ContentType="application/vnd.openxmlformats-officedocument.presentationml.slide+xml" PartName="/ppt/slides/slide54.xml"/>
  <Override ContentType="application/vnd.openxmlformats-officedocument.presentationml.slide+xml" PartName="/ppt/slides/slide55.xml"/>
  <Override ContentType="application/vnd.openxmlformats-officedocument.presentationml.slide+xml" PartName="/ppt/slides/slide56.xml"/>
  <Override ContentType="application/vnd.openxmlformats-officedocument.presentationml.slide+xml" PartName="/ppt/slides/slide57.xml"/>
  <Override ContentType="application/vnd.openxmlformats-officedocument.presentationml.slide+xml" PartName="/ppt/slides/slide58.xml"/>
  <Override ContentType="application/vnd.openxmlformats-officedocument.presentationml.slide+xml" PartName="/ppt/slides/slide59.xml"/>
  <Override ContentType="application/vnd.openxmlformats-officedocument.presentationml.slide+xml" PartName="/ppt/slides/slide60.xml"/>
  <Override ContentType="application/vnd.openxmlformats-officedocument.presentationml.slide+xml" PartName="/ppt/slides/slide61.xml"/>
  <Override ContentType="application/vnd.openxmlformats-officedocument.presentationml.slide+xml" PartName="/ppt/slides/slide62.xml"/>
  <Override ContentType="application/vnd.openxmlformats-officedocument.presentationml.slide+xml" PartName="/ppt/slides/slide63.xml"/>
  <Override ContentType="application/vnd.openxmlformats-officedocument.presentationml.slide+xml" PartName="/ppt/slides/slide64.xml"/>
  <Override ContentType="application/vnd.openxmlformats-officedocument.presentationml.slide+xml" PartName="/ppt/slides/slide65.xml"/>
  <Override ContentType="application/vnd.openxmlformats-officedocument.presentationml.slide+xml" PartName="/ppt/slides/slide66.xml"/>
  <Override ContentType="application/vnd.openxmlformats-officedocument.presentationml.slide+xml" PartName="/ppt/slides/slide67.xml"/>
  <Override ContentType="application/vnd.openxmlformats-officedocument.presentationml.slide+xml" PartName="/ppt/slides/slide68.xml"/>
  <Override ContentType="application/vnd.openxmlformats-officedocument.presentationml.slide+xml" PartName="/ppt/slides/slide69.xml"/>
  <Override ContentType="application/vnd.openxmlformats-officedocument.presentationml.slide+xml" PartName="/ppt/slides/slide7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</p:sldIdLst>
  <p:sldSz cx="10693400" cy="7556500"/>
  <p:notesSz cx="6858000" cy="9144000"/>
  <p:embeddedFontLst>
    <p:embeddedFont>
      <p:font typeface="Poppins Ultra-Bold" charset="1" panose="00000900000000000000"/>
      <p:regular r:id="rId76"/>
    </p:embeddedFont>
    <p:embeddedFont>
      <p:font typeface="Poppins Bold" charset="1" panose="00000800000000000000"/>
      <p:regular r:id="rId77"/>
    </p:embeddedFont>
    <p:embeddedFont>
      <p:font typeface="Inter" charset="1" panose="020B0502030000000004"/>
      <p:regular r:id="rId78"/>
    </p:embeddedFont>
    <p:embeddedFont>
      <p:font typeface="Helvetica" charset="1" panose="020B0504020202020204"/>
      <p:regular r:id="rId79"/>
    </p:embeddedFont>
    <p:embeddedFont>
      <p:font typeface="Montserrat" charset="1" panose="00000500000000000000"/>
      <p:regular r:id="rId8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slides/slide31.xml" Type="http://schemas.openxmlformats.org/officeDocument/2006/relationships/slide"/><Relationship Id="rId37" Target="slides/slide32.xml" Type="http://schemas.openxmlformats.org/officeDocument/2006/relationships/slide"/><Relationship Id="rId38" Target="slides/slide33.xml" Type="http://schemas.openxmlformats.org/officeDocument/2006/relationships/slide"/><Relationship Id="rId39" Target="slides/slide34.xml" Type="http://schemas.openxmlformats.org/officeDocument/2006/relationships/slide"/><Relationship Id="rId4" Target="theme/theme1.xml" Type="http://schemas.openxmlformats.org/officeDocument/2006/relationships/theme"/><Relationship Id="rId40" Target="slides/slide35.xml" Type="http://schemas.openxmlformats.org/officeDocument/2006/relationships/slide"/><Relationship Id="rId41" Target="slides/slide36.xml" Type="http://schemas.openxmlformats.org/officeDocument/2006/relationships/slide"/><Relationship Id="rId42" Target="slides/slide37.xml" Type="http://schemas.openxmlformats.org/officeDocument/2006/relationships/slide"/><Relationship Id="rId43" Target="slides/slide38.xml" Type="http://schemas.openxmlformats.org/officeDocument/2006/relationships/slide"/><Relationship Id="rId44" Target="slides/slide39.xml" Type="http://schemas.openxmlformats.org/officeDocument/2006/relationships/slide"/><Relationship Id="rId45" Target="slides/slide40.xml" Type="http://schemas.openxmlformats.org/officeDocument/2006/relationships/slide"/><Relationship Id="rId46" Target="slides/slide41.xml" Type="http://schemas.openxmlformats.org/officeDocument/2006/relationships/slide"/><Relationship Id="rId47" Target="slides/slide42.xml" Type="http://schemas.openxmlformats.org/officeDocument/2006/relationships/slide"/><Relationship Id="rId48" Target="slides/slide43.xml" Type="http://schemas.openxmlformats.org/officeDocument/2006/relationships/slide"/><Relationship Id="rId49" Target="slides/slide44.xml" Type="http://schemas.openxmlformats.org/officeDocument/2006/relationships/slide"/><Relationship Id="rId5" Target="tableStyles.xml" Type="http://schemas.openxmlformats.org/officeDocument/2006/relationships/tableStyles"/><Relationship Id="rId50" Target="slides/slide45.xml" Type="http://schemas.openxmlformats.org/officeDocument/2006/relationships/slide"/><Relationship Id="rId51" Target="slides/slide46.xml" Type="http://schemas.openxmlformats.org/officeDocument/2006/relationships/slide"/><Relationship Id="rId52" Target="slides/slide47.xml" Type="http://schemas.openxmlformats.org/officeDocument/2006/relationships/slide"/><Relationship Id="rId53" Target="slides/slide48.xml" Type="http://schemas.openxmlformats.org/officeDocument/2006/relationships/slide"/><Relationship Id="rId54" Target="slides/slide49.xml" Type="http://schemas.openxmlformats.org/officeDocument/2006/relationships/slide"/><Relationship Id="rId55" Target="slides/slide50.xml" Type="http://schemas.openxmlformats.org/officeDocument/2006/relationships/slide"/><Relationship Id="rId56" Target="slides/slide51.xml" Type="http://schemas.openxmlformats.org/officeDocument/2006/relationships/slide"/><Relationship Id="rId57" Target="slides/slide52.xml" Type="http://schemas.openxmlformats.org/officeDocument/2006/relationships/slide"/><Relationship Id="rId58" Target="slides/slide53.xml" Type="http://schemas.openxmlformats.org/officeDocument/2006/relationships/slide"/><Relationship Id="rId59" Target="slides/slide54.xml" Type="http://schemas.openxmlformats.org/officeDocument/2006/relationships/slide"/><Relationship Id="rId6" Target="slides/slide1.xml" Type="http://schemas.openxmlformats.org/officeDocument/2006/relationships/slide"/><Relationship Id="rId60" Target="slides/slide55.xml" Type="http://schemas.openxmlformats.org/officeDocument/2006/relationships/slide"/><Relationship Id="rId61" Target="slides/slide56.xml" Type="http://schemas.openxmlformats.org/officeDocument/2006/relationships/slide"/><Relationship Id="rId62" Target="slides/slide57.xml" Type="http://schemas.openxmlformats.org/officeDocument/2006/relationships/slide"/><Relationship Id="rId63" Target="slides/slide58.xml" Type="http://schemas.openxmlformats.org/officeDocument/2006/relationships/slide"/><Relationship Id="rId64" Target="slides/slide59.xml" Type="http://schemas.openxmlformats.org/officeDocument/2006/relationships/slide"/><Relationship Id="rId65" Target="slides/slide60.xml" Type="http://schemas.openxmlformats.org/officeDocument/2006/relationships/slide"/><Relationship Id="rId66" Target="slides/slide61.xml" Type="http://schemas.openxmlformats.org/officeDocument/2006/relationships/slide"/><Relationship Id="rId67" Target="slides/slide62.xml" Type="http://schemas.openxmlformats.org/officeDocument/2006/relationships/slide"/><Relationship Id="rId68" Target="slides/slide63.xml" Type="http://schemas.openxmlformats.org/officeDocument/2006/relationships/slide"/><Relationship Id="rId69" Target="slides/slide64.xml" Type="http://schemas.openxmlformats.org/officeDocument/2006/relationships/slide"/><Relationship Id="rId7" Target="slides/slide2.xml" Type="http://schemas.openxmlformats.org/officeDocument/2006/relationships/slide"/><Relationship Id="rId70" Target="slides/slide65.xml" Type="http://schemas.openxmlformats.org/officeDocument/2006/relationships/slide"/><Relationship Id="rId71" Target="slides/slide66.xml" Type="http://schemas.openxmlformats.org/officeDocument/2006/relationships/slide"/><Relationship Id="rId72" Target="slides/slide67.xml" Type="http://schemas.openxmlformats.org/officeDocument/2006/relationships/slide"/><Relationship Id="rId73" Target="slides/slide68.xml" Type="http://schemas.openxmlformats.org/officeDocument/2006/relationships/slide"/><Relationship Id="rId74" Target="slides/slide69.xml" Type="http://schemas.openxmlformats.org/officeDocument/2006/relationships/slide"/><Relationship Id="rId75" Target="slides/slide70.xml" Type="http://schemas.openxmlformats.org/officeDocument/2006/relationships/slide"/><Relationship Id="rId76" Target="fonts/font76.fntdata" Type="http://schemas.openxmlformats.org/officeDocument/2006/relationships/font"/><Relationship Id="rId77" Target="fonts/font77.fntdata" Type="http://schemas.openxmlformats.org/officeDocument/2006/relationships/font"/><Relationship Id="rId78" Target="fonts/font78.fntdata" Type="http://schemas.openxmlformats.org/officeDocument/2006/relationships/font"/><Relationship Id="rId79" Target="fonts/font79.fntdata" Type="http://schemas.openxmlformats.org/officeDocument/2006/relationships/font"/><Relationship Id="rId8" Target="slides/slide3.xml" Type="http://schemas.openxmlformats.org/officeDocument/2006/relationships/slide"/><Relationship Id="rId80" Target="fonts/font80.fntdata" Type="http://schemas.openxmlformats.org/officeDocument/2006/relationships/font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/Relationships>
</file>

<file path=ppt/slides/_rels/slide3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/Relationships>
</file>

<file path=ppt/slides/_rels/slide3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/Relationships>
</file>

<file path=ppt/slides/_rels/slide3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svg" Type="http://schemas.openxmlformats.org/officeDocument/2006/relationships/image"/></Relationships>
</file>

<file path=ppt/slides/_rels/slide4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svg" Type="http://schemas.openxmlformats.org/officeDocument/2006/relationships/image"/></Relationships>
</file>

<file path=ppt/slides/_rels/slide4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28.svg" Type="http://schemas.openxmlformats.org/officeDocument/2006/relationships/image"/></Relationships>
</file>

<file path=ppt/slides/_rels/slide4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Relationship Id="rId3" Target="../media/image30.svg" Type="http://schemas.openxmlformats.org/officeDocument/2006/relationships/image"/></Relationships>
</file>

<file path=ppt/slides/_rels/slide4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Relationship Id="rId3" Target="../media/image3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3.png" Type="http://schemas.openxmlformats.org/officeDocument/2006/relationships/image"/><Relationship Id="rId3" Target="../media/image34.svg" Type="http://schemas.openxmlformats.org/officeDocument/2006/relationships/image"/></Relationships>
</file>

<file path=ppt/slides/_rels/slide5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5.png" Type="http://schemas.openxmlformats.org/officeDocument/2006/relationships/image"/><Relationship Id="rId3" Target="../media/image36.svg" Type="http://schemas.openxmlformats.org/officeDocument/2006/relationships/image"/></Relationships>
</file>

<file path=ppt/slides/_rels/slide5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7.png" Type="http://schemas.openxmlformats.org/officeDocument/2006/relationships/image"/><Relationship Id="rId3" Target="../media/image38.svg" Type="http://schemas.openxmlformats.org/officeDocument/2006/relationships/image"/></Relationships>
</file>

<file path=ppt/slides/_rels/slide5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9.png" Type="http://schemas.openxmlformats.org/officeDocument/2006/relationships/image"/><Relationship Id="rId3" Target="../media/image40.svg" Type="http://schemas.openxmlformats.org/officeDocument/2006/relationships/image"/></Relationships>
</file>

<file path=ppt/slides/_rels/slide5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6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1.png" Type="http://schemas.openxmlformats.org/officeDocument/2006/relationships/image"/><Relationship Id="rId3" Target="../media/image42.svg" Type="http://schemas.openxmlformats.org/officeDocument/2006/relationships/image"/></Relationships>
</file>

<file path=ppt/slides/_rels/slide6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3.png" Type="http://schemas.openxmlformats.org/officeDocument/2006/relationships/image"/><Relationship Id="rId3" Target="../media/image44.svg" Type="http://schemas.openxmlformats.org/officeDocument/2006/relationships/image"/></Relationships>
</file>

<file path=ppt/slides/_rels/slide6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5.png" Type="http://schemas.openxmlformats.org/officeDocument/2006/relationships/image"/><Relationship Id="rId3" Target="../media/image46.svg" Type="http://schemas.openxmlformats.org/officeDocument/2006/relationships/image"/></Relationships>
</file>

<file path=ppt/slides/_rels/slide6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7.png" Type="http://schemas.openxmlformats.org/officeDocument/2006/relationships/image"/><Relationship Id="rId3" Target="../media/image48.svg" Type="http://schemas.openxmlformats.org/officeDocument/2006/relationships/image"/></Relationships>
</file>

<file path=ppt/slides/_rels/slide6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9.png" Type="http://schemas.openxmlformats.org/officeDocument/2006/relationships/image"/><Relationship Id="rId3" Target="../media/image50.svg" Type="http://schemas.openxmlformats.org/officeDocument/2006/relationships/image"/></Relationships>
</file>

<file path=ppt/slides/_rels/slide6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1.png" Type="http://schemas.openxmlformats.org/officeDocument/2006/relationships/image"/><Relationship Id="rId3" Target="../media/image5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7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FFF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997403" y="826056"/>
            <a:ext cx="4795618" cy="10232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48"/>
              </a:lnSpc>
            </a:pPr>
            <a:r>
              <a:rPr lang="en-US" b="true" sz="3937">
                <a:solidFill>
                  <a:srgbClr val="EA580C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Lesson 1</a:t>
            </a:r>
          </a:p>
          <a:p>
            <a:pPr algn="ctr">
              <a:lnSpc>
                <a:spcPts val="3307"/>
              </a:lnSpc>
            </a:pPr>
            <a:r>
              <a:rPr lang="en-US" b="true" sz="2362">
                <a:solidFill>
                  <a:srgbClr val="334155"/>
                </a:solidFill>
                <a:latin typeface="Poppins Bold"/>
                <a:ea typeface="Poppins Bold"/>
                <a:cs typeface="Poppins Bold"/>
                <a:sym typeface="Poppins Bold"/>
              </a:rPr>
              <a:t>Object</a:t>
            </a:r>
            <a:r>
              <a:rPr lang="en-US" b="true" sz="2362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  <a:r>
              <a:rPr lang="en-US" b="true" sz="2362">
                <a:solidFill>
                  <a:srgbClr val="334155"/>
                </a:solidFill>
                <a:latin typeface="Poppins Bold"/>
                <a:ea typeface="Poppins Bold"/>
                <a:cs typeface="Poppins Bold"/>
                <a:sym typeface="Poppins Bold"/>
              </a:rPr>
              <a:t>Positioning</a:t>
            </a:r>
            <a:r>
              <a:rPr lang="en-US" b="true" sz="2362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  <a:r>
              <a:rPr lang="en-US" b="true" sz="2362">
                <a:solidFill>
                  <a:srgbClr val="334155"/>
                </a:solidFill>
                <a:latin typeface="Poppins Bold"/>
                <a:ea typeface="Poppins Bold"/>
                <a:cs typeface="Poppins Bold"/>
                <a:sym typeface="Poppins Bold"/>
              </a:rPr>
              <a:t>and</a:t>
            </a:r>
            <a:r>
              <a:rPr lang="en-US" b="true" sz="2362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  <a:r>
              <a:rPr lang="en-US" b="true" sz="2362">
                <a:solidFill>
                  <a:srgbClr val="334155"/>
                </a:solidFill>
                <a:latin typeface="Poppins Bold"/>
                <a:ea typeface="Poppins Bold"/>
                <a:cs typeface="Poppins Bold"/>
                <a:sym typeface="Poppins Bold"/>
              </a:rPr>
              <a:t>Scaling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013321" y="1308268"/>
            <a:ext cx="64884" cy="5560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4"/>
              </a:lnSpc>
            </a:pPr>
            <a:r>
              <a:rPr lang="en-US" b="true" sz="2362">
                <a:solidFill>
                  <a:srgbClr val="334155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FFF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222247" y="-63503"/>
            <a:ext cx="10261597" cy="6927847"/>
            <a:chOff x="0" y="0"/>
            <a:chExt cx="10261600" cy="69278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8199" y="68199"/>
              <a:ext cx="10125330" cy="6791453"/>
            </a:xfrm>
            <a:custGeom>
              <a:avLst/>
              <a:gdLst/>
              <a:ahLst/>
              <a:cxnLst/>
              <a:rect r="r" b="b" t="t" l="l"/>
              <a:pathLst>
                <a:path h="6791453" w="10125330">
                  <a:moveTo>
                    <a:pt x="127" y="6662801"/>
                  </a:moveTo>
                  <a:lnTo>
                    <a:pt x="127" y="128651"/>
                  </a:lnTo>
                  <a:cubicBezTo>
                    <a:pt x="127" y="120142"/>
                    <a:pt x="889" y="111887"/>
                    <a:pt x="2540" y="103505"/>
                  </a:cubicBezTo>
                  <a:cubicBezTo>
                    <a:pt x="4191" y="95123"/>
                    <a:pt x="6604" y="87122"/>
                    <a:pt x="9906" y="79375"/>
                  </a:cubicBezTo>
                  <a:cubicBezTo>
                    <a:pt x="13208" y="71628"/>
                    <a:pt x="17145" y="64135"/>
                    <a:pt x="21844" y="57150"/>
                  </a:cubicBezTo>
                  <a:cubicBezTo>
                    <a:pt x="26543" y="50165"/>
                    <a:pt x="31877" y="43688"/>
                    <a:pt x="37846" y="37719"/>
                  </a:cubicBezTo>
                  <a:cubicBezTo>
                    <a:pt x="43815" y="31750"/>
                    <a:pt x="50292" y="26416"/>
                    <a:pt x="57277" y="21717"/>
                  </a:cubicBezTo>
                  <a:cubicBezTo>
                    <a:pt x="64262" y="17018"/>
                    <a:pt x="71755" y="13081"/>
                    <a:pt x="79502" y="9779"/>
                  </a:cubicBezTo>
                  <a:cubicBezTo>
                    <a:pt x="87249" y="6477"/>
                    <a:pt x="95377" y="4064"/>
                    <a:pt x="103632" y="2413"/>
                  </a:cubicBezTo>
                  <a:cubicBezTo>
                    <a:pt x="111887" y="762"/>
                    <a:pt x="120269" y="0"/>
                    <a:pt x="128778" y="0"/>
                  </a:cubicBezTo>
                  <a:lnTo>
                    <a:pt x="9996678" y="0"/>
                  </a:lnTo>
                  <a:cubicBezTo>
                    <a:pt x="10005060" y="0"/>
                    <a:pt x="10013442" y="762"/>
                    <a:pt x="10021824" y="2413"/>
                  </a:cubicBezTo>
                  <a:cubicBezTo>
                    <a:pt x="10030206" y="4064"/>
                    <a:pt x="10038207" y="6477"/>
                    <a:pt x="10045954" y="9779"/>
                  </a:cubicBezTo>
                  <a:cubicBezTo>
                    <a:pt x="10053702" y="13081"/>
                    <a:pt x="10061194" y="17018"/>
                    <a:pt x="10068179" y="21717"/>
                  </a:cubicBezTo>
                  <a:cubicBezTo>
                    <a:pt x="10075164" y="26416"/>
                    <a:pt x="10081641" y="31750"/>
                    <a:pt x="10087611" y="37719"/>
                  </a:cubicBezTo>
                  <a:cubicBezTo>
                    <a:pt x="10093580" y="43688"/>
                    <a:pt x="10098914" y="50165"/>
                    <a:pt x="10103613" y="57150"/>
                  </a:cubicBezTo>
                  <a:cubicBezTo>
                    <a:pt x="10108312" y="64135"/>
                    <a:pt x="10112249" y="71628"/>
                    <a:pt x="10115551" y="79375"/>
                  </a:cubicBezTo>
                  <a:cubicBezTo>
                    <a:pt x="10118853" y="87122"/>
                    <a:pt x="10121266" y="95250"/>
                    <a:pt x="10122917" y="103505"/>
                  </a:cubicBezTo>
                  <a:cubicBezTo>
                    <a:pt x="10124568" y="111760"/>
                    <a:pt x="10125330" y="120142"/>
                    <a:pt x="10125330" y="128651"/>
                  </a:cubicBezTo>
                  <a:lnTo>
                    <a:pt x="10125330" y="6662801"/>
                  </a:lnTo>
                  <a:cubicBezTo>
                    <a:pt x="10125330" y="6671183"/>
                    <a:pt x="10124568" y="6679565"/>
                    <a:pt x="10122917" y="6687820"/>
                  </a:cubicBezTo>
                  <a:cubicBezTo>
                    <a:pt x="10121266" y="6696074"/>
                    <a:pt x="10118853" y="6704202"/>
                    <a:pt x="10115551" y="6711950"/>
                  </a:cubicBezTo>
                  <a:cubicBezTo>
                    <a:pt x="10112249" y="6719698"/>
                    <a:pt x="10108312" y="6727190"/>
                    <a:pt x="10103613" y="6734175"/>
                  </a:cubicBezTo>
                  <a:cubicBezTo>
                    <a:pt x="10098914" y="6741160"/>
                    <a:pt x="10093580" y="6747637"/>
                    <a:pt x="10087611" y="6753606"/>
                  </a:cubicBezTo>
                  <a:cubicBezTo>
                    <a:pt x="10081641" y="6759576"/>
                    <a:pt x="10075165" y="6764909"/>
                    <a:pt x="10068179" y="6769608"/>
                  </a:cubicBezTo>
                  <a:cubicBezTo>
                    <a:pt x="10061194" y="6774307"/>
                    <a:pt x="10053701" y="6778244"/>
                    <a:pt x="10045954" y="6781546"/>
                  </a:cubicBezTo>
                  <a:cubicBezTo>
                    <a:pt x="10038207" y="6784849"/>
                    <a:pt x="10030079" y="6787262"/>
                    <a:pt x="10021824" y="6788913"/>
                  </a:cubicBezTo>
                  <a:cubicBezTo>
                    <a:pt x="10013569" y="6790564"/>
                    <a:pt x="10005187" y="6791326"/>
                    <a:pt x="9996678" y="6791453"/>
                  </a:cubicBezTo>
                  <a:lnTo>
                    <a:pt x="128651" y="6791453"/>
                  </a:lnTo>
                  <a:cubicBezTo>
                    <a:pt x="120269" y="6791453"/>
                    <a:pt x="111887" y="6790564"/>
                    <a:pt x="103505" y="6788913"/>
                  </a:cubicBezTo>
                  <a:cubicBezTo>
                    <a:pt x="95123" y="6787262"/>
                    <a:pt x="87122" y="6784849"/>
                    <a:pt x="79375" y="6781546"/>
                  </a:cubicBezTo>
                  <a:cubicBezTo>
                    <a:pt x="71628" y="6778244"/>
                    <a:pt x="64135" y="6774307"/>
                    <a:pt x="57150" y="6769608"/>
                  </a:cubicBezTo>
                  <a:cubicBezTo>
                    <a:pt x="50165" y="6764909"/>
                    <a:pt x="43688" y="6759576"/>
                    <a:pt x="37719" y="6753606"/>
                  </a:cubicBezTo>
                  <a:cubicBezTo>
                    <a:pt x="31750" y="6747637"/>
                    <a:pt x="26416" y="6741161"/>
                    <a:pt x="21717" y="6734175"/>
                  </a:cubicBezTo>
                  <a:cubicBezTo>
                    <a:pt x="17018" y="6727189"/>
                    <a:pt x="13081" y="6719697"/>
                    <a:pt x="9779" y="6711950"/>
                  </a:cubicBezTo>
                  <a:cubicBezTo>
                    <a:pt x="6477" y="6704203"/>
                    <a:pt x="4064" y="6696075"/>
                    <a:pt x="2413" y="6687820"/>
                  </a:cubicBezTo>
                  <a:cubicBezTo>
                    <a:pt x="762" y="6679564"/>
                    <a:pt x="0" y="6671183"/>
                    <a:pt x="0" y="6662801"/>
                  </a:cubicBezTo>
                  <a:close/>
                </a:path>
              </a:pathLst>
            </a:custGeom>
            <a:solidFill>
              <a:srgbClr val="FFFFFF">
                <a:alpha val="49020"/>
              </a:srgbClr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63500" y="63373"/>
              <a:ext cx="10134853" cy="6801103"/>
            </a:xfrm>
            <a:custGeom>
              <a:avLst/>
              <a:gdLst/>
              <a:ahLst/>
              <a:cxnLst/>
              <a:rect r="r" b="b" t="t" l="l"/>
              <a:pathLst>
                <a:path h="6801103" w="10134853">
                  <a:moveTo>
                    <a:pt x="0" y="6667627"/>
                  </a:moveTo>
                  <a:lnTo>
                    <a:pt x="0" y="133477"/>
                  </a:lnTo>
                  <a:lnTo>
                    <a:pt x="4826" y="133477"/>
                  </a:lnTo>
                  <a:lnTo>
                    <a:pt x="0" y="133477"/>
                  </a:lnTo>
                  <a:cubicBezTo>
                    <a:pt x="0" y="124714"/>
                    <a:pt x="889" y="116078"/>
                    <a:pt x="2540" y="107442"/>
                  </a:cubicBezTo>
                  <a:lnTo>
                    <a:pt x="2540" y="107442"/>
                  </a:lnTo>
                  <a:lnTo>
                    <a:pt x="2540" y="107442"/>
                  </a:lnTo>
                  <a:cubicBezTo>
                    <a:pt x="4191" y="98806"/>
                    <a:pt x="6731" y="90551"/>
                    <a:pt x="10160" y="82423"/>
                  </a:cubicBezTo>
                  <a:lnTo>
                    <a:pt x="14605" y="84201"/>
                  </a:lnTo>
                  <a:lnTo>
                    <a:pt x="10160" y="82423"/>
                  </a:lnTo>
                  <a:cubicBezTo>
                    <a:pt x="13462" y="74295"/>
                    <a:pt x="17653" y="66675"/>
                    <a:pt x="22479" y="59309"/>
                  </a:cubicBezTo>
                  <a:lnTo>
                    <a:pt x="22479" y="59309"/>
                  </a:lnTo>
                  <a:lnTo>
                    <a:pt x="22479" y="59309"/>
                  </a:lnTo>
                  <a:cubicBezTo>
                    <a:pt x="27305" y="52070"/>
                    <a:pt x="32893" y="45339"/>
                    <a:pt x="39116" y="39116"/>
                  </a:cubicBezTo>
                  <a:lnTo>
                    <a:pt x="39116" y="39116"/>
                  </a:lnTo>
                  <a:lnTo>
                    <a:pt x="39116" y="39116"/>
                  </a:lnTo>
                  <a:cubicBezTo>
                    <a:pt x="45339" y="32893"/>
                    <a:pt x="52070" y="27432"/>
                    <a:pt x="59309" y="22479"/>
                  </a:cubicBezTo>
                  <a:lnTo>
                    <a:pt x="59309" y="22479"/>
                  </a:lnTo>
                  <a:lnTo>
                    <a:pt x="59309" y="22479"/>
                  </a:lnTo>
                  <a:cubicBezTo>
                    <a:pt x="66548" y="17653"/>
                    <a:pt x="74295" y="13462"/>
                    <a:pt x="82423" y="10160"/>
                  </a:cubicBezTo>
                  <a:lnTo>
                    <a:pt x="84201" y="14605"/>
                  </a:lnTo>
                  <a:lnTo>
                    <a:pt x="82423" y="10160"/>
                  </a:lnTo>
                  <a:cubicBezTo>
                    <a:pt x="90551" y="6858"/>
                    <a:pt x="98806" y="4318"/>
                    <a:pt x="107442" y="2540"/>
                  </a:cubicBezTo>
                  <a:lnTo>
                    <a:pt x="107442" y="2540"/>
                  </a:lnTo>
                  <a:lnTo>
                    <a:pt x="107442" y="2540"/>
                  </a:lnTo>
                  <a:cubicBezTo>
                    <a:pt x="116078" y="889"/>
                    <a:pt x="124714" y="0"/>
                    <a:pt x="133477" y="0"/>
                  </a:cubicBezTo>
                  <a:lnTo>
                    <a:pt x="133477" y="4826"/>
                  </a:lnTo>
                  <a:lnTo>
                    <a:pt x="133477" y="127"/>
                  </a:lnTo>
                  <a:lnTo>
                    <a:pt x="10001377" y="127"/>
                  </a:lnTo>
                  <a:lnTo>
                    <a:pt x="10001377" y="4953"/>
                  </a:lnTo>
                  <a:lnTo>
                    <a:pt x="10001377" y="127"/>
                  </a:lnTo>
                  <a:cubicBezTo>
                    <a:pt x="10010140" y="127"/>
                    <a:pt x="10018776" y="1016"/>
                    <a:pt x="10027412" y="2667"/>
                  </a:cubicBezTo>
                  <a:lnTo>
                    <a:pt x="10027412" y="2667"/>
                  </a:lnTo>
                  <a:lnTo>
                    <a:pt x="10027412" y="2667"/>
                  </a:lnTo>
                  <a:cubicBezTo>
                    <a:pt x="10036048" y="4318"/>
                    <a:pt x="10044303" y="6858"/>
                    <a:pt x="10052431" y="10287"/>
                  </a:cubicBezTo>
                  <a:lnTo>
                    <a:pt x="10052431" y="10287"/>
                  </a:lnTo>
                  <a:lnTo>
                    <a:pt x="10052431" y="10287"/>
                  </a:lnTo>
                  <a:cubicBezTo>
                    <a:pt x="10060559" y="13589"/>
                    <a:pt x="10068178" y="17780"/>
                    <a:pt x="10075545" y="22606"/>
                  </a:cubicBezTo>
                  <a:lnTo>
                    <a:pt x="10075545" y="22606"/>
                  </a:lnTo>
                  <a:lnTo>
                    <a:pt x="10075545" y="22606"/>
                  </a:lnTo>
                  <a:cubicBezTo>
                    <a:pt x="10082784" y="27432"/>
                    <a:pt x="10089514" y="33020"/>
                    <a:pt x="10095738" y="39243"/>
                  </a:cubicBezTo>
                  <a:lnTo>
                    <a:pt x="10095738" y="39243"/>
                  </a:lnTo>
                  <a:lnTo>
                    <a:pt x="10095738" y="39243"/>
                  </a:lnTo>
                  <a:cubicBezTo>
                    <a:pt x="10101961" y="45466"/>
                    <a:pt x="10107422" y="52197"/>
                    <a:pt x="10112375" y="59436"/>
                  </a:cubicBezTo>
                  <a:lnTo>
                    <a:pt x="10108438" y="62103"/>
                  </a:lnTo>
                  <a:lnTo>
                    <a:pt x="10112375" y="59436"/>
                  </a:lnTo>
                  <a:cubicBezTo>
                    <a:pt x="10117201" y="66675"/>
                    <a:pt x="10121392" y="74422"/>
                    <a:pt x="10124694" y="82550"/>
                  </a:cubicBezTo>
                  <a:lnTo>
                    <a:pt x="10124694" y="82550"/>
                  </a:lnTo>
                  <a:lnTo>
                    <a:pt x="10124694" y="82550"/>
                  </a:lnTo>
                  <a:cubicBezTo>
                    <a:pt x="10127996" y="90678"/>
                    <a:pt x="10130536" y="98933"/>
                    <a:pt x="10132313" y="107569"/>
                  </a:cubicBezTo>
                  <a:lnTo>
                    <a:pt x="10127614" y="108458"/>
                  </a:lnTo>
                  <a:lnTo>
                    <a:pt x="10132313" y="107569"/>
                  </a:lnTo>
                  <a:cubicBezTo>
                    <a:pt x="10133964" y="116205"/>
                    <a:pt x="10134853" y="124841"/>
                    <a:pt x="10134853" y="133604"/>
                  </a:cubicBezTo>
                  <a:lnTo>
                    <a:pt x="10130027" y="133604"/>
                  </a:lnTo>
                  <a:lnTo>
                    <a:pt x="10134853" y="133604"/>
                  </a:lnTo>
                  <a:lnTo>
                    <a:pt x="10134853" y="6667627"/>
                  </a:lnTo>
                  <a:lnTo>
                    <a:pt x="10130027" y="6667627"/>
                  </a:lnTo>
                  <a:lnTo>
                    <a:pt x="10134853" y="6667627"/>
                  </a:lnTo>
                  <a:cubicBezTo>
                    <a:pt x="10134853" y="6676390"/>
                    <a:pt x="10133964" y="6685026"/>
                    <a:pt x="10132313" y="6693662"/>
                  </a:cubicBezTo>
                  <a:lnTo>
                    <a:pt x="10127614" y="6692773"/>
                  </a:lnTo>
                  <a:lnTo>
                    <a:pt x="10132313" y="6693662"/>
                  </a:lnTo>
                  <a:cubicBezTo>
                    <a:pt x="10130662" y="6702298"/>
                    <a:pt x="10128122" y="6710553"/>
                    <a:pt x="10124694" y="6718680"/>
                  </a:cubicBezTo>
                  <a:lnTo>
                    <a:pt x="10124694" y="6718680"/>
                  </a:lnTo>
                  <a:lnTo>
                    <a:pt x="10124694" y="6718680"/>
                  </a:lnTo>
                  <a:cubicBezTo>
                    <a:pt x="10121392" y="6726809"/>
                    <a:pt x="10117200" y="6734428"/>
                    <a:pt x="10112375" y="6741795"/>
                  </a:cubicBezTo>
                  <a:lnTo>
                    <a:pt x="10112375" y="6741795"/>
                  </a:lnTo>
                  <a:lnTo>
                    <a:pt x="10112375" y="6741795"/>
                  </a:lnTo>
                  <a:cubicBezTo>
                    <a:pt x="10107549" y="6749034"/>
                    <a:pt x="10101961" y="6755764"/>
                    <a:pt x="10095738" y="6761988"/>
                  </a:cubicBezTo>
                  <a:lnTo>
                    <a:pt x="10092309" y="6758559"/>
                  </a:lnTo>
                  <a:lnTo>
                    <a:pt x="10095738" y="6761988"/>
                  </a:lnTo>
                  <a:cubicBezTo>
                    <a:pt x="10089515" y="6768211"/>
                    <a:pt x="10082784" y="6773672"/>
                    <a:pt x="10075545" y="6778625"/>
                  </a:cubicBezTo>
                  <a:lnTo>
                    <a:pt x="10072877" y="6774688"/>
                  </a:lnTo>
                  <a:lnTo>
                    <a:pt x="10075545" y="6778625"/>
                  </a:lnTo>
                  <a:cubicBezTo>
                    <a:pt x="10068306" y="6783451"/>
                    <a:pt x="10060559" y="6787642"/>
                    <a:pt x="10052431" y="6790944"/>
                  </a:cubicBezTo>
                  <a:lnTo>
                    <a:pt x="10052431" y="6790944"/>
                  </a:lnTo>
                  <a:lnTo>
                    <a:pt x="10052431" y="6790944"/>
                  </a:lnTo>
                  <a:cubicBezTo>
                    <a:pt x="10044302" y="6794246"/>
                    <a:pt x="10036048" y="6796786"/>
                    <a:pt x="10027412" y="6798563"/>
                  </a:cubicBezTo>
                  <a:lnTo>
                    <a:pt x="10026523" y="6793864"/>
                  </a:lnTo>
                  <a:lnTo>
                    <a:pt x="10027412" y="6798563"/>
                  </a:lnTo>
                  <a:cubicBezTo>
                    <a:pt x="10018776" y="6800214"/>
                    <a:pt x="10010140" y="6801103"/>
                    <a:pt x="10001377" y="6801103"/>
                  </a:cubicBezTo>
                  <a:lnTo>
                    <a:pt x="10001377" y="6801103"/>
                  </a:lnTo>
                  <a:lnTo>
                    <a:pt x="10001377" y="6801103"/>
                  </a:lnTo>
                  <a:lnTo>
                    <a:pt x="133477" y="6801103"/>
                  </a:lnTo>
                  <a:lnTo>
                    <a:pt x="133477" y="6801103"/>
                  </a:lnTo>
                  <a:lnTo>
                    <a:pt x="133477" y="6801103"/>
                  </a:lnTo>
                  <a:cubicBezTo>
                    <a:pt x="124714" y="6801103"/>
                    <a:pt x="116078" y="6800214"/>
                    <a:pt x="107442" y="6798563"/>
                  </a:cubicBezTo>
                  <a:lnTo>
                    <a:pt x="108331" y="6793864"/>
                  </a:lnTo>
                  <a:lnTo>
                    <a:pt x="107442" y="6798563"/>
                  </a:lnTo>
                  <a:cubicBezTo>
                    <a:pt x="98806" y="6796912"/>
                    <a:pt x="90551" y="6794372"/>
                    <a:pt x="82423" y="6790944"/>
                  </a:cubicBezTo>
                  <a:lnTo>
                    <a:pt x="84201" y="6786499"/>
                  </a:lnTo>
                  <a:lnTo>
                    <a:pt x="82423" y="6790944"/>
                  </a:lnTo>
                  <a:cubicBezTo>
                    <a:pt x="74295" y="6787641"/>
                    <a:pt x="66675" y="6783450"/>
                    <a:pt x="59309" y="6778625"/>
                  </a:cubicBezTo>
                  <a:lnTo>
                    <a:pt x="61976" y="6774688"/>
                  </a:lnTo>
                  <a:lnTo>
                    <a:pt x="59309" y="6778625"/>
                  </a:lnTo>
                  <a:cubicBezTo>
                    <a:pt x="52070" y="6773799"/>
                    <a:pt x="45339" y="6768211"/>
                    <a:pt x="39116" y="6761988"/>
                  </a:cubicBezTo>
                  <a:lnTo>
                    <a:pt x="42545" y="6758559"/>
                  </a:lnTo>
                  <a:lnTo>
                    <a:pt x="39116" y="6761988"/>
                  </a:lnTo>
                  <a:cubicBezTo>
                    <a:pt x="32893" y="6755765"/>
                    <a:pt x="27432" y="6749034"/>
                    <a:pt x="22479" y="6741795"/>
                  </a:cubicBezTo>
                  <a:lnTo>
                    <a:pt x="26416" y="6739127"/>
                  </a:lnTo>
                  <a:lnTo>
                    <a:pt x="22479" y="6741795"/>
                  </a:lnTo>
                  <a:cubicBezTo>
                    <a:pt x="17653" y="6734555"/>
                    <a:pt x="13462" y="6726809"/>
                    <a:pt x="10160" y="6718680"/>
                  </a:cubicBezTo>
                  <a:lnTo>
                    <a:pt x="14605" y="6716902"/>
                  </a:lnTo>
                  <a:lnTo>
                    <a:pt x="10160" y="6718680"/>
                  </a:lnTo>
                  <a:cubicBezTo>
                    <a:pt x="6858" y="6710552"/>
                    <a:pt x="4318" y="6702298"/>
                    <a:pt x="2540" y="6693662"/>
                  </a:cubicBezTo>
                  <a:lnTo>
                    <a:pt x="7239" y="6692773"/>
                  </a:lnTo>
                  <a:lnTo>
                    <a:pt x="2540" y="6693662"/>
                  </a:lnTo>
                  <a:cubicBezTo>
                    <a:pt x="889" y="6685026"/>
                    <a:pt x="0" y="6676390"/>
                    <a:pt x="0" y="6667627"/>
                  </a:cubicBezTo>
                  <a:lnTo>
                    <a:pt x="4699" y="6667627"/>
                  </a:lnTo>
                  <a:lnTo>
                    <a:pt x="0" y="6667627"/>
                  </a:lnTo>
                  <a:moveTo>
                    <a:pt x="9525" y="6667627"/>
                  </a:moveTo>
                  <a:lnTo>
                    <a:pt x="9525" y="6667627"/>
                  </a:lnTo>
                  <a:lnTo>
                    <a:pt x="9525" y="6667627"/>
                  </a:lnTo>
                  <a:cubicBezTo>
                    <a:pt x="9525" y="6675755"/>
                    <a:pt x="10287" y="6683756"/>
                    <a:pt x="11938" y="6691757"/>
                  </a:cubicBezTo>
                  <a:lnTo>
                    <a:pt x="11938" y="6691757"/>
                  </a:lnTo>
                  <a:lnTo>
                    <a:pt x="11938" y="6691757"/>
                  </a:lnTo>
                  <a:cubicBezTo>
                    <a:pt x="13462" y="6699758"/>
                    <a:pt x="15875" y="6707505"/>
                    <a:pt x="18923" y="6714999"/>
                  </a:cubicBezTo>
                  <a:cubicBezTo>
                    <a:pt x="21971" y="6722492"/>
                    <a:pt x="25908" y="6729604"/>
                    <a:pt x="30353" y="6736462"/>
                  </a:cubicBezTo>
                  <a:lnTo>
                    <a:pt x="30353" y="6736462"/>
                  </a:lnTo>
                  <a:lnTo>
                    <a:pt x="30353" y="6736462"/>
                  </a:lnTo>
                  <a:cubicBezTo>
                    <a:pt x="34925" y="6743193"/>
                    <a:pt x="40005" y="6749543"/>
                    <a:pt x="45720" y="6755257"/>
                  </a:cubicBezTo>
                  <a:cubicBezTo>
                    <a:pt x="51435" y="6760972"/>
                    <a:pt x="57785" y="6766179"/>
                    <a:pt x="64516" y="6770625"/>
                  </a:cubicBezTo>
                  <a:lnTo>
                    <a:pt x="64516" y="6770625"/>
                  </a:lnTo>
                  <a:lnTo>
                    <a:pt x="64516" y="6770625"/>
                  </a:lnTo>
                  <a:cubicBezTo>
                    <a:pt x="71247" y="6775196"/>
                    <a:pt x="78359" y="6779006"/>
                    <a:pt x="85979" y="6782055"/>
                  </a:cubicBezTo>
                  <a:lnTo>
                    <a:pt x="85979" y="6782055"/>
                  </a:lnTo>
                  <a:lnTo>
                    <a:pt x="85979" y="6782055"/>
                  </a:lnTo>
                  <a:cubicBezTo>
                    <a:pt x="93472" y="6785230"/>
                    <a:pt x="101219" y="6787516"/>
                    <a:pt x="109220" y="6789040"/>
                  </a:cubicBezTo>
                  <a:lnTo>
                    <a:pt x="109220" y="6789040"/>
                  </a:lnTo>
                  <a:lnTo>
                    <a:pt x="109220" y="6789040"/>
                  </a:lnTo>
                  <a:cubicBezTo>
                    <a:pt x="117221" y="6790691"/>
                    <a:pt x="125222" y="6791453"/>
                    <a:pt x="133350" y="6791453"/>
                  </a:cubicBezTo>
                  <a:lnTo>
                    <a:pt x="133350" y="6796152"/>
                  </a:lnTo>
                  <a:lnTo>
                    <a:pt x="133350" y="6791326"/>
                  </a:lnTo>
                  <a:lnTo>
                    <a:pt x="10001250" y="6791326"/>
                  </a:lnTo>
                  <a:lnTo>
                    <a:pt x="10001250" y="6796152"/>
                  </a:lnTo>
                  <a:lnTo>
                    <a:pt x="10001250" y="6791453"/>
                  </a:lnTo>
                  <a:cubicBezTo>
                    <a:pt x="10009378" y="6791453"/>
                    <a:pt x="10017379" y="6790691"/>
                    <a:pt x="10025380" y="6789040"/>
                  </a:cubicBezTo>
                  <a:lnTo>
                    <a:pt x="10025380" y="6789040"/>
                  </a:lnTo>
                  <a:lnTo>
                    <a:pt x="10025380" y="6789040"/>
                  </a:lnTo>
                  <a:cubicBezTo>
                    <a:pt x="10033381" y="6787516"/>
                    <a:pt x="10041128" y="6785103"/>
                    <a:pt x="10048622" y="6782055"/>
                  </a:cubicBezTo>
                  <a:lnTo>
                    <a:pt x="10050400" y="6786500"/>
                  </a:lnTo>
                  <a:lnTo>
                    <a:pt x="10048622" y="6782055"/>
                  </a:lnTo>
                  <a:cubicBezTo>
                    <a:pt x="10056115" y="6778880"/>
                    <a:pt x="10063227" y="6775070"/>
                    <a:pt x="10070085" y="6770625"/>
                  </a:cubicBezTo>
                  <a:lnTo>
                    <a:pt x="10070085" y="6770625"/>
                  </a:lnTo>
                  <a:lnTo>
                    <a:pt x="10070085" y="6770625"/>
                  </a:lnTo>
                  <a:cubicBezTo>
                    <a:pt x="10076816" y="6766053"/>
                    <a:pt x="10083039" y="6760972"/>
                    <a:pt x="10088880" y="6755257"/>
                  </a:cubicBezTo>
                  <a:lnTo>
                    <a:pt x="10088880" y="6755257"/>
                  </a:lnTo>
                  <a:lnTo>
                    <a:pt x="10088880" y="6755257"/>
                  </a:lnTo>
                  <a:cubicBezTo>
                    <a:pt x="10094595" y="6749542"/>
                    <a:pt x="10099802" y="6743319"/>
                    <a:pt x="10104248" y="6736462"/>
                  </a:cubicBezTo>
                  <a:lnTo>
                    <a:pt x="10108185" y="6739129"/>
                  </a:lnTo>
                  <a:lnTo>
                    <a:pt x="10104248" y="6736462"/>
                  </a:lnTo>
                  <a:cubicBezTo>
                    <a:pt x="10108819" y="6729730"/>
                    <a:pt x="10112629" y="6722618"/>
                    <a:pt x="10115678" y="6714999"/>
                  </a:cubicBezTo>
                  <a:lnTo>
                    <a:pt x="10120123" y="6716777"/>
                  </a:lnTo>
                  <a:lnTo>
                    <a:pt x="10115678" y="6714999"/>
                  </a:lnTo>
                  <a:cubicBezTo>
                    <a:pt x="10118726" y="6707505"/>
                    <a:pt x="10121139" y="6699758"/>
                    <a:pt x="10122663" y="6691757"/>
                  </a:cubicBezTo>
                  <a:lnTo>
                    <a:pt x="10122663" y="6691757"/>
                  </a:lnTo>
                  <a:lnTo>
                    <a:pt x="10122663" y="6691757"/>
                  </a:lnTo>
                  <a:cubicBezTo>
                    <a:pt x="10124187" y="6683756"/>
                    <a:pt x="10125076" y="6675755"/>
                    <a:pt x="10125076" y="6667627"/>
                  </a:cubicBezTo>
                  <a:lnTo>
                    <a:pt x="10125076" y="133477"/>
                  </a:lnTo>
                  <a:cubicBezTo>
                    <a:pt x="10125076" y="125349"/>
                    <a:pt x="10124314" y="117348"/>
                    <a:pt x="10122663" y="109347"/>
                  </a:cubicBezTo>
                  <a:lnTo>
                    <a:pt x="10122663" y="109347"/>
                  </a:lnTo>
                  <a:lnTo>
                    <a:pt x="10122663" y="109347"/>
                  </a:lnTo>
                  <a:cubicBezTo>
                    <a:pt x="10121139" y="101346"/>
                    <a:pt x="10118726" y="93599"/>
                    <a:pt x="10115678" y="86106"/>
                  </a:cubicBezTo>
                  <a:lnTo>
                    <a:pt x="10120123" y="84328"/>
                  </a:lnTo>
                  <a:lnTo>
                    <a:pt x="10115678" y="86106"/>
                  </a:lnTo>
                  <a:cubicBezTo>
                    <a:pt x="10112503" y="78613"/>
                    <a:pt x="10108693" y="71501"/>
                    <a:pt x="10104248" y="64643"/>
                  </a:cubicBezTo>
                  <a:lnTo>
                    <a:pt x="10104248" y="64643"/>
                  </a:lnTo>
                  <a:lnTo>
                    <a:pt x="10104248" y="64643"/>
                  </a:lnTo>
                  <a:cubicBezTo>
                    <a:pt x="10099676" y="57912"/>
                    <a:pt x="10094595" y="51689"/>
                    <a:pt x="10088880" y="45847"/>
                  </a:cubicBezTo>
                  <a:lnTo>
                    <a:pt x="10092310" y="42418"/>
                  </a:lnTo>
                  <a:lnTo>
                    <a:pt x="10088880" y="45847"/>
                  </a:lnTo>
                  <a:cubicBezTo>
                    <a:pt x="10083165" y="40132"/>
                    <a:pt x="10076815" y="34925"/>
                    <a:pt x="10070085" y="30480"/>
                  </a:cubicBezTo>
                  <a:lnTo>
                    <a:pt x="10072752" y="26543"/>
                  </a:lnTo>
                  <a:lnTo>
                    <a:pt x="10070085" y="30480"/>
                  </a:lnTo>
                  <a:cubicBezTo>
                    <a:pt x="10063353" y="25908"/>
                    <a:pt x="10056241" y="22098"/>
                    <a:pt x="10048622" y="19050"/>
                  </a:cubicBezTo>
                  <a:lnTo>
                    <a:pt x="10050400" y="14605"/>
                  </a:lnTo>
                  <a:lnTo>
                    <a:pt x="10048622" y="19050"/>
                  </a:lnTo>
                  <a:cubicBezTo>
                    <a:pt x="10041128" y="15875"/>
                    <a:pt x="10033381" y="13589"/>
                    <a:pt x="10025380" y="11938"/>
                  </a:cubicBezTo>
                  <a:lnTo>
                    <a:pt x="10026269" y="7239"/>
                  </a:lnTo>
                  <a:lnTo>
                    <a:pt x="10025380" y="11938"/>
                  </a:lnTo>
                  <a:cubicBezTo>
                    <a:pt x="10017379" y="10414"/>
                    <a:pt x="10009378" y="9525"/>
                    <a:pt x="10001250" y="9525"/>
                  </a:cubicBezTo>
                  <a:lnTo>
                    <a:pt x="133350" y="9525"/>
                  </a:lnTo>
                  <a:cubicBezTo>
                    <a:pt x="125222" y="9525"/>
                    <a:pt x="117221" y="10287"/>
                    <a:pt x="109220" y="11938"/>
                  </a:cubicBezTo>
                  <a:lnTo>
                    <a:pt x="108331" y="7239"/>
                  </a:lnTo>
                  <a:lnTo>
                    <a:pt x="109220" y="11938"/>
                  </a:lnTo>
                  <a:cubicBezTo>
                    <a:pt x="101219" y="13589"/>
                    <a:pt x="93472" y="15875"/>
                    <a:pt x="85979" y="19050"/>
                  </a:cubicBezTo>
                  <a:lnTo>
                    <a:pt x="85979" y="19050"/>
                  </a:lnTo>
                  <a:lnTo>
                    <a:pt x="85979" y="19050"/>
                  </a:lnTo>
                  <a:cubicBezTo>
                    <a:pt x="78486" y="22225"/>
                    <a:pt x="71374" y="26035"/>
                    <a:pt x="64516" y="30480"/>
                  </a:cubicBezTo>
                  <a:lnTo>
                    <a:pt x="61849" y="26543"/>
                  </a:lnTo>
                  <a:lnTo>
                    <a:pt x="64516" y="30480"/>
                  </a:lnTo>
                  <a:cubicBezTo>
                    <a:pt x="57785" y="35052"/>
                    <a:pt x="51562" y="40132"/>
                    <a:pt x="45720" y="45847"/>
                  </a:cubicBezTo>
                  <a:lnTo>
                    <a:pt x="42291" y="42418"/>
                  </a:lnTo>
                  <a:lnTo>
                    <a:pt x="45720" y="45847"/>
                  </a:lnTo>
                  <a:cubicBezTo>
                    <a:pt x="40005" y="51562"/>
                    <a:pt x="34798" y="57912"/>
                    <a:pt x="30353" y="64643"/>
                  </a:cubicBezTo>
                  <a:lnTo>
                    <a:pt x="26416" y="61976"/>
                  </a:lnTo>
                  <a:lnTo>
                    <a:pt x="30353" y="64643"/>
                  </a:lnTo>
                  <a:cubicBezTo>
                    <a:pt x="25781" y="71374"/>
                    <a:pt x="21971" y="78486"/>
                    <a:pt x="18923" y="86106"/>
                  </a:cubicBezTo>
                  <a:cubicBezTo>
                    <a:pt x="15875" y="93726"/>
                    <a:pt x="13462" y="101346"/>
                    <a:pt x="11938" y="109347"/>
                  </a:cubicBezTo>
                  <a:lnTo>
                    <a:pt x="7239" y="108458"/>
                  </a:lnTo>
                  <a:lnTo>
                    <a:pt x="11938" y="109347"/>
                  </a:lnTo>
                  <a:cubicBezTo>
                    <a:pt x="10414" y="117348"/>
                    <a:pt x="9525" y="125349"/>
                    <a:pt x="9525" y="133477"/>
                  </a:cubicBezTo>
                  <a:lnTo>
                    <a:pt x="9525" y="133477"/>
                  </a:lnTo>
                  <a:lnTo>
                    <a:pt x="9525" y="133477"/>
                  </a:lnTo>
                  <a:lnTo>
                    <a:pt x="9525" y="6667627"/>
                  </a:lnTo>
                  <a:close/>
                </a:path>
              </a:pathLst>
            </a:custGeom>
            <a:solidFill>
              <a:srgbClr val="FED7AA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473075" y="1539875"/>
              <a:ext cx="9315450" cy="19050"/>
            </a:xfrm>
            <a:custGeom>
              <a:avLst/>
              <a:gdLst/>
              <a:ahLst/>
              <a:cxnLst/>
              <a:rect r="r" b="b" t="t" l="l"/>
              <a:pathLst>
                <a:path h="19050" w="9315450">
                  <a:moveTo>
                    <a:pt x="0" y="0"/>
                  </a:moveTo>
                  <a:lnTo>
                    <a:pt x="9315450" y="0"/>
                  </a:lnTo>
                  <a:lnTo>
                    <a:pt x="9315450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FED7AA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690562" y="419052"/>
            <a:ext cx="3108836" cy="185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53"/>
              </a:lnSpc>
            </a:pPr>
            <a:r>
              <a:rPr lang="en-US" sz="1181" spc="49">
                <a:solidFill>
                  <a:srgbClr val="EA580C"/>
                </a:solidFill>
                <a:latin typeface="Inter"/>
                <a:ea typeface="Inter"/>
                <a:cs typeface="Inter"/>
                <a:sym typeface="Inter"/>
              </a:rPr>
              <a:t>LESSON 2: SIMPLE ANIMATION PATHS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234640" y="419052"/>
            <a:ext cx="786698" cy="185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53"/>
              </a:lnSpc>
            </a:pPr>
            <a:r>
              <a:rPr lang="en-US" sz="1181">
                <a:solidFill>
                  <a:srgbClr val="64748B"/>
                </a:solidFill>
                <a:latin typeface="Inter"/>
                <a:ea typeface="Inter"/>
                <a:cs typeface="Inter"/>
                <a:sym typeface="Inter"/>
              </a:rPr>
              <a:t>Slide 1 of 7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90562" y="797481"/>
            <a:ext cx="8842972" cy="14423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12"/>
              </a:lnSpc>
            </a:pPr>
            <a:r>
              <a:rPr lang="en-US" b="true" sz="3937">
                <a:solidFill>
                  <a:srgbClr val="0F172A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Lesson 2: Simple Animation Paths</a:t>
            </a:r>
          </a:p>
          <a:p>
            <a:pPr algn="l">
              <a:lnSpc>
                <a:spcPts val="3938"/>
              </a:lnSpc>
            </a:pPr>
            <a:r>
              <a:rPr lang="en-US" b="true" sz="2362">
                <a:solidFill>
                  <a:srgbClr val="EA580C"/>
                </a:solidFill>
                <a:latin typeface="Poppins Bold"/>
                <a:ea typeface="Poppins Bold"/>
                <a:cs typeface="Poppins Bold"/>
                <a:sym typeface="Poppins Bold"/>
              </a:rPr>
              <a:t>Learning Objectives: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07194" y="2197037"/>
            <a:ext cx="57379" cy="409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37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90562" y="4194343"/>
            <a:ext cx="4117743" cy="5274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06"/>
              </a:lnSpc>
            </a:pPr>
            <a:r>
              <a:rPr lang="en-US" b="true" sz="2362">
                <a:solidFill>
                  <a:srgbClr val="EA580C"/>
                </a:solidFill>
                <a:latin typeface="Poppins Bold"/>
                <a:ea typeface="Poppins Bold"/>
                <a:cs typeface="Poppins Bold"/>
                <a:sym typeface="Poppins Bold"/>
              </a:rPr>
              <a:t>Key Computing Concepts: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77550" y="4692587"/>
            <a:ext cx="57379" cy="409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37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23912" y="2329101"/>
            <a:ext cx="123234" cy="1677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75"/>
              </a:lnSpc>
            </a:pPr>
            <a:r>
              <a:rPr lang="en-US" sz="1575">
                <a:solidFill>
                  <a:srgbClr val="F97316"/>
                </a:solidFill>
                <a:latin typeface="Helvetica"/>
                <a:ea typeface="Helvetica"/>
                <a:cs typeface="Helvetica"/>
                <a:sym typeface="Helvetica"/>
              </a:rPr>
              <a:t>● ● ● ●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90562" y="4854512"/>
            <a:ext cx="4704245" cy="247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04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Paths,</a:t>
            </a:r>
            <a:r>
              <a:rPr lang="en-US" sz="1575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Move</a:t>
            </a:r>
            <a:r>
              <a:rPr lang="en-US" sz="1575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on</a:t>
            </a:r>
            <a:r>
              <a:rPr lang="en-US" sz="1575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Path,</a:t>
            </a:r>
            <a:r>
              <a:rPr lang="en-US" sz="1575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Duration,</a:t>
            </a:r>
            <a:r>
              <a:rPr lang="en-US" sz="1575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Animation</a:t>
            </a:r>
            <a:r>
              <a:rPr lang="en-US" sz="1575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Timing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78116" y="2244662"/>
            <a:ext cx="4658420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49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Createsimple path-based movement for objects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78116" y="2682812"/>
            <a:ext cx="4535481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49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Use move on path blocks for smooth animation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78116" y="3111436"/>
            <a:ext cx="4480189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49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Control animation timing with duration settings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78116" y="3549586"/>
            <a:ext cx="5640791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49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Understand the relationship between paths and movement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FFF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222247" y="-63503"/>
            <a:ext cx="10261597" cy="6927847"/>
            <a:chOff x="0" y="0"/>
            <a:chExt cx="10261600" cy="69278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8199" y="68199"/>
              <a:ext cx="10125330" cy="6791326"/>
            </a:xfrm>
            <a:custGeom>
              <a:avLst/>
              <a:gdLst/>
              <a:ahLst/>
              <a:cxnLst/>
              <a:rect r="r" b="b" t="t" l="l"/>
              <a:pathLst>
                <a:path h="6791326" w="10125330">
                  <a:moveTo>
                    <a:pt x="127" y="6662801"/>
                  </a:moveTo>
                  <a:lnTo>
                    <a:pt x="127" y="128651"/>
                  </a:lnTo>
                  <a:cubicBezTo>
                    <a:pt x="127" y="120142"/>
                    <a:pt x="889" y="111887"/>
                    <a:pt x="2540" y="103505"/>
                  </a:cubicBezTo>
                  <a:cubicBezTo>
                    <a:pt x="4191" y="95123"/>
                    <a:pt x="6604" y="87122"/>
                    <a:pt x="9906" y="79375"/>
                  </a:cubicBezTo>
                  <a:cubicBezTo>
                    <a:pt x="13208" y="71628"/>
                    <a:pt x="17145" y="64135"/>
                    <a:pt x="21844" y="57150"/>
                  </a:cubicBezTo>
                  <a:cubicBezTo>
                    <a:pt x="26543" y="50165"/>
                    <a:pt x="31877" y="43688"/>
                    <a:pt x="37846" y="37719"/>
                  </a:cubicBezTo>
                  <a:cubicBezTo>
                    <a:pt x="43815" y="31750"/>
                    <a:pt x="50292" y="26416"/>
                    <a:pt x="57277" y="21717"/>
                  </a:cubicBezTo>
                  <a:cubicBezTo>
                    <a:pt x="64262" y="17018"/>
                    <a:pt x="71755" y="13081"/>
                    <a:pt x="79502" y="9779"/>
                  </a:cubicBezTo>
                  <a:cubicBezTo>
                    <a:pt x="87249" y="6477"/>
                    <a:pt x="95377" y="4064"/>
                    <a:pt x="103632" y="2413"/>
                  </a:cubicBezTo>
                  <a:cubicBezTo>
                    <a:pt x="111887" y="762"/>
                    <a:pt x="120269" y="0"/>
                    <a:pt x="128778" y="0"/>
                  </a:cubicBezTo>
                  <a:lnTo>
                    <a:pt x="9996678" y="0"/>
                  </a:lnTo>
                  <a:cubicBezTo>
                    <a:pt x="10005060" y="0"/>
                    <a:pt x="10013442" y="762"/>
                    <a:pt x="10021824" y="2413"/>
                  </a:cubicBezTo>
                  <a:cubicBezTo>
                    <a:pt x="10030206" y="4064"/>
                    <a:pt x="10038207" y="6477"/>
                    <a:pt x="10045954" y="9779"/>
                  </a:cubicBezTo>
                  <a:cubicBezTo>
                    <a:pt x="10053702" y="13081"/>
                    <a:pt x="10061194" y="17018"/>
                    <a:pt x="10068179" y="21717"/>
                  </a:cubicBezTo>
                  <a:cubicBezTo>
                    <a:pt x="10075164" y="26416"/>
                    <a:pt x="10081641" y="31750"/>
                    <a:pt x="10087611" y="37719"/>
                  </a:cubicBezTo>
                  <a:cubicBezTo>
                    <a:pt x="10093580" y="43688"/>
                    <a:pt x="10098914" y="50165"/>
                    <a:pt x="10103613" y="57150"/>
                  </a:cubicBezTo>
                  <a:cubicBezTo>
                    <a:pt x="10108312" y="64135"/>
                    <a:pt x="10112249" y="71628"/>
                    <a:pt x="10115551" y="79375"/>
                  </a:cubicBezTo>
                  <a:cubicBezTo>
                    <a:pt x="10118853" y="87122"/>
                    <a:pt x="10121266" y="95250"/>
                    <a:pt x="10122917" y="103505"/>
                  </a:cubicBezTo>
                  <a:cubicBezTo>
                    <a:pt x="10124568" y="111760"/>
                    <a:pt x="10125330" y="120142"/>
                    <a:pt x="10125330" y="128651"/>
                  </a:cubicBezTo>
                  <a:lnTo>
                    <a:pt x="10125330" y="6662801"/>
                  </a:lnTo>
                  <a:cubicBezTo>
                    <a:pt x="10125330" y="6671183"/>
                    <a:pt x="10124568" y="6679565"/>
                    <a:pt x="10122917" y="6687820"/>
                  </a:cubicBezTo>
                  <a:cubicBezTo>
                    <a:pt x="10121266" y="6696074"/>
                    <a:pt x="10118853" y="6704202"/>
                    <a:pt x="10115551" y="6711950"/>
                  </a:cubicBezTo>
                  <a:cubicBezTo>
                    <a:pt x="10112249" y="6719698"/>
                    <a:pt x="10108312" y="6727190"/>
                    <a:pt x="10103613" y="6734175"/>
                  </a:cubicBezTo>
                  <a:cubicBezTo>
                    <a:pt x="10098914" y="6741160"/>
                    <a:pt x="10093580" y="6747637"/>
                    <a:pt x="10087611" y="6753606"/>
                  </a:cubicBezTo>
                  <a:cubicBezTo>
                    <a:pt x="10081641" y="6759576"/>
                    <a:pt x="10075165" y="6764909"/>
                    <a:pt x="10068179" y="6769608"/>
                  </a:cubicBezTo>
                  <a:cubicBezTo>
                    <a:pt x="10061194" y="6774307"/>
                    <a:pt x="10053701" y="6778244"/>
                    <a:pt x="10045954" y="6781546"/>
                  </a:cubicBezTo>
                  <a:cubicBezTo>
                    <a:pt x="10038207" y="6784849"/>
                    <a:pt x="10030079" y="6787262"/>
                    <a:pt x="10021824" y="6788913"/>
                  </a:cubicBezTo>
                  <a:cubicBezTo>
                    <a:pt x="10013569" y="6790564"/>
                    <a:pt x="10005187" y="6791326"/>
                    <a:pt x="9996678" y="6791326"/>
                  </a:cubicBezTo>
                  <a:lnTo>
                    <a:pt x="128651" y="6791326"/>
                  </a:lnTo>
                  <a:cubicBezTo>
                    <a:pt x="120269" y="6791326"/>
                    <a:pt x="111887" y="6790437"/>
                    <a:pt x="103505" y="6788913"/>
                  </a:cubicBezTo>
                  <a:cubicBezTo>
                    <a:pt x="95123" y="6787389"/>
                    <a:pt x="87122" y="6784849"/>
                    <a:pt x="79375" y="6781546"/>
                  </a:cubicBezTo>
                  <a:cubicBezTo>
                    <a:pt x="71628" y="6778244"/>
                    <a:pt x="64135" y="6774307"/>
                    <a:pt x="57150" y="6769608"/>
                  </a:cubicBezTo>
                  <a:cubicBezTo>
                    <a:pt x="50165" y="6764909"/>
                    <a:pt x="43688" y="6759576"/>
                    <a:pt x="37719" y="6753606"/>
                  </a:cubicBezTo>
                  <a:cubicBezTo>
                    <a:pt x="31750" y="6747637"/>
                    <a:pt x="26416" y="6741161"/>
                    <a:pt x="21717" y="6734049"/>
                  </a:cubicBezTo>
                  <a:cubicBezTo>
                    <a:pt x="17018" y="6726937"/>
                    <a:pt x="13081" y="6719570"/>
                    <a:pt x="9779" y="6711824"/>
                  </a:cubicBezTo>
                  <a:cubicBezTo>
                    <a:pt x="6477" y="6704077"/>
                    <a:pt x="4064" y="6695949"/>
                    <a:pt x="2413" y="6687693"/>
                  </a:cubicBezTo>
                  <a:cubicBezTo>
                    <a:pt x="762" y="6679438"/>
                    <a:pt x="0" y="6671056"/>
                    <a:pt x="0" y="6662675"/>
                  </a:cubicBezTo>
                  <a:close/>
                </a:path>
              </a:pathLst>
            </a:custGeom>
            <a:solidFill>
              <a:srgbClr val="FFFFFF">
                <a:alpha val="49020"/>
              </a:srgbClr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63500" y="63500"/>
              <a:ext cx="10134853" cy="6800976"/>
            </a:xfrm>
            <a:custGeom>
              <a:avLst/>
              <a:gdLst/>
              <a:ahLst/>
              <a:cxnLst/>
              <a:rect r="r" b="b" t="t" l="l"/>
              <a:pathLst>
                <a:path h="6800976" w="10134853">
                  <a:moveTo>
                    <a:pt x="0" y="6667500"/>
                  </a:moveTo>
                  <a:lnTo>
                    <a:pt x="0" y="133350"/>
                  </a:lnTo>
                  <a:lnTo>
                    <a:pt x="4826" y="133350"/>
                  </a:lnTo>
                  <a:lnTo>
                    <a:pt x="0" y="133350"/>
                  </a:lnTo>
                  <a:cubicBezTo>
                    <a:pt x="0" y="124587"/>
                    <a:pt x="889" y="115951"/>
                    <a:pt x="2540" y="107315"/>
                  </a:cubicBezTo>
                  <a:lnTo>
                    <a:pt x="2540" y="107315"/>
                  </a:lnTo>
                  <a:lnTo>
                    <a:pt x="2540" y="107315"/>
                  </a:lnTo>
                  <a:cubicBezTo>
                    <a:pt x="4191" y="98679"/>
                    <a:pt x="6731" y="90424"/>
                    <a:pt x="10160" y="82296"/>
                  </a:cubicBezTo>
                  <a:lnTo>
                    <a:pt x="14605" y="84074"/>
                  </a:lnTo>
                  <a:lnTo>
                    <a:pt x="10160" y="82296"/>
                  </a:lnTo>
                  <a:cubicBezTo>
                    <a:pt x="13462" y="74168"/>
                    <a:pt x="17653" y="66548"/>
                    <a:pt x="22479" y="59309"/>
                  </a:cubicBezTo>
                  <a:lnTo>
                    <a:pt x="22479" y="59309"/>
                  </a:lnTo>
                  <a:lnTo>
                    <a:pt x="22479" y="59309"/>
                  </a:lnTo>
                  <a:cubicBezTo>
                    <a:pt x="27305" y="52070"/>
                    <a:pt x="32893" y="45339"/>
                    <a:pt x="39116" y="39116"/>
                  </a:cubicBezTo>
                  <a:lnTo>
                    <a:pt x="42545" y="42545"/>
                  </a:lnTo>
                  <a:lnTo>
                    <a:pt x="39116" y="39116"/>
                  </a:lnTo>
                  <a:cubicBezTo>
                    <a:pt x="45339" y="32893"/>
                    <a:pt x="52070" y="27432"/>
                    <a:pt x="59309" y="22479"/>
                  </a:cubicBezTo>
                  <a:lnTo>
                    <a:pt x="61976" y="26416"/>
                  </a:lnTo>
                  <a:lnTo>
                    <a:pt x="59309" y="22479"/>
                  </a:lnTo>
                  <a:cubicBezTo>
                    <a:pt x="66548" y="17653"/>
                    <a:pt x="74295" y="13462"/>
                    <a:pt x="82423" y="10160"/>
                  </a:cubicBezTo>
                  <a:lnTo>
                    <a:pt x="84201" y="14605"/>
                  </a:lnTo>
                  <a:lnTo>
                    <a:pt x="82423" y="10160"/>
                  </a:lnTo>
                  <a:cubicBezTo>
                    <a:pt x="90551" y="6858"/>
                    <a:pt x="98806" y="4318"/>
                    <a:pt x="107442" y="2540"/>
                  </a:cubicBezTo>
                  <a:lnTo>
                    <a:pt x="108331" y="7239"/>
                  </a:lnTo>
                  <a:lnTo>
                    <a:pt x="107442" y="2540"/>
                  </a:lnTo>
                  <a:cubicBezTo>
                    <a:pt x="116078" y="889"/>
                    <a:pt x="124714" y="0"/>
                    <a:pt x="133477" y="0"/>
                  </a:cubicBezTo>
                  <a:lnTo>
                    <a:pt x="133477" y="4826"/>
                  </a:lnTo>
                  <a:lnTo>
                    <a:pt x="133477" y="0"/>
                  </a:lnTo>
                  <a:lnTo>
                    <a:pt x="10001377" y="0"/>
                  </a:lnTo>
                  <a:lnTo>
                    <a:pt x="10001377" y="4826"/>
                  </a:lnTo>
                  <a:lnTo>
                    <a:pt x="10001377" y="0"/>
                  </a:lnTo>
                  <a:cubicBezTo>
                    <a:pt x="10010140" y="0"/>
                    <a:pt x="10018776" y="889"/>
                    <a:pt x="10027412" y="2540"/>
                  </a:cubicBezTo>
                  <a:lnTo>
                    <a:pt x="10026523" y="7239"/>
                  </a:lnTo>
                  <a:lnTo>
                    <a:pt x="10027412" y="2540"/>
                  </a:lnTo>
                  <a:cubicBezTo>
                    <a:pt x="10036048" y="4191"/>
                    <a:pt x="10044303" y="6731"/>
                    <a:pt x="10052431" y="10160"/>
                  </a:cubicBezTo>
                  <a:lnTo>
                    <a:pt x="10052431" y="10160"/>
                  </a:lnTo>
                  <a:lnTo>
                    <a:pt x="10052431" y="10160"/>
                  </a:lnTo>
                  <a:cubicBezTo>
                    <a:pt x="10060559" y="13462"/>
                    <a:pt x="10068178" y="17653"/>
                    <a:pt x="10075545" y="22479"/>
                  </a:cubicBezTo>
                  <a:lnTo>
                    <a:pt x="10072877" y="26416"/>
                  </a:lnTo>
                  <a:lnTo>
                    <a:pt x="10075545" y="22479"/>
                  </a:lnTo>
                  <a:cubicBezTo>
                    <a:pt x="10082784" y="27305"/>
                    <a:pt x="10089514" y="32893"/>
                    <a:pt x="10095738" y="39116"/>
                  </a:cubicBezTo>
                  <a:lnTo>
                    <a:pt x="10092309" y="42545"/>
                  </a:lnTo>
                  <a:lnTo>
                    <a:pt x="10095738" y="39116"/>
                  </a:lnTo>
                  <a:cubicBezTo>
                    <a:pt x="10101961" y="45339"/>
                    <a:pt x="10107422" y="52070"/>
                    <a:pt x="10112375" y="59309"/>
                  </a:cubicBezTo>
                  <a:lnTo>
                    <a:pt x="10108438" y="61976"/>
                  </a:lnTo>
                  <a:lnTo>
                    <a:pt x="10112375" y="59309"/>
                  </a:lnTo>
                  <a:cubicBezTo>
                    <a:pt x="10117201" y="66548"/>
                    <a:pt x="10121392" y="74295"/>
                    <a:pt x="10124694" y="82423"/>
                  </a:cubicBezTo>
                  <a:lnTo>
                    <a:pt x="10124694" y="82423"/>
                  </a:lnTo>
                  <a:lnTo>
                    <a:pt x="10124694" y="82423"/>
                  </a:lnTo>
                  <a:cubicBezTo>
                    <a:pt x="10127996" y="90551"/>
                    <a:pt x="10130536" y="98806"/>
                    <a:pt x="10132313" y="107442"/>
                  </a:cubicBezTo>
                  <a:lnTo>
                    <a:pt x="10127614" y="108331"/>
                  </a:lnTo>
                  <a:lnTo>
                    <a:pt x="10132313" y="107442"/>
                  </a:lnTo>
                  <a:cubicBezTo>
                    <a:pt x="10133964" y="116078"/>
                    <a:pt x="10134853" y="124714"/>
                    <a:pt x="10134853" y="133477"/>
                  </a:cubicBezTo>
                  <a:lnTo>
                    <a:pt x="10130027" y="133477"/>
                  </a:lnTo>
                  <a:lnTo>
                    <a:pt x="10134853" y="133477"/>
                  </a:lnTo>
                  <a:lnTo>
                    <a:pt x="10134853" y="6667500"/>
                  </a:lnTo>
                  <a:lnTo>
                    <a:pt x="10130027" y="6667500"/>
                  </a:lnTo>
                  <a:lnTo>
                    <a:pt x="10134853" y="6667500"/>
                  </a:lnTo>
                  <a:cubicBezTo>
                    <a:pt x="10134853" y="6676263"/>
                    <a:pt x="10133964" y="6684899"/>
                    <a:pt x="10132313" y="6693535"/>
                  </a:cubicBezTo>
                  <a:lnTo>
                    <a:pt x="10127614" y="6692646"/>
                  </a:lnTo>
                  <a:lnTo>
                    <a:pt x="10132313" y="6693535"/>
                  </a:lnTo>
                  <a:cubicBezTo>
                    <a:pt x="10130662" y="6702171"/>
                    <a:pt x="10128122" y="6710426"/>
                    <a:pt x="10124694" y="6718553"/>
                  </a:cubicBezTo>
                  <a:lnTo>
                    <a:pt x="10124694" y="6718553"/>
                  </a:lnTo>
                  <a:lnTo>
                    <a:pt x="10124694" y="6718553"/>
                  </a:lnTo>
                  <a:cubicBezTo>
                    <a:pt x="10121392" y="6726682"/>
                    <a:pt x="10117200" y="6734301"/>
                    <a:pt x="10112375" y="6741668"/>
                  </a:cubicBezTo>
                  <a:lnTo>
                    <a:pt x="10112375" y="6741668"/>
                  </a:lnTo>
                  <a:lnTo>
                    <a:pt x="10112375" y="6741668"/>
                  </a:lnTo>
                  <a:cubicBezTo>
                    <a:pt x="10107549" y="6748907"/>
                    <a:pt x="10101961" y="6755637"/>
                    <a:pt x="10095738" y="6761861"/>
                  </a:cubicBezTo>
                  <a:lnTo>
                    <a:pt x="10095738" y="6761861"/>
                  </a:lnTo>
                  <a:lnTo>
                    <a:pt x="10095738" y="6761861"/>
                  </a:lnTo>
                  <a:cubicBezTo>
                    <a:pt x="10089515" y="6768084"/>
                    <a:pt x="10082784" y="6773545"/>
                    <a:pt x="10075545" y="6778498"/>
                  </a:cubicBezTo>
                  <a:lnTo>
                    <a:pt x="10072877" y="6774561"/>
                  </a:lnTo>
                  <a:lnTo>
                    <a:pt x="10075545" y="6778498"/>
                  </a:lnTo>
                  <a:cubicBezTo>
                    <a:pt x="10068306" y="6783324"/>
                    <a:pt x="10060559" y="6787515"/>
                    <a:pt x="10052431" y="6790817"/>
                  </a:cubicBezTo>
                  <a:lnTo>
                    <a:pt x="10052431" y="6790817"/>
                  </a:lnTo>
                  <a:lnTo>
                    <a:pt x="10052431" y="6790817"/>
                  </a:lnTo>
                  <a:cubicBezTo>
                    <a:pt x="10044302" y="6794119"/>
                    <a:pt x="10036048" y="6796659"/>
                    <a:pt x="10027412" y="6798436"/>
                  </a:cubicBezTo>
                  <a:lnTo>
                    <a:pt x="10027412" y="6798436"/>
                  </a:lnTo>
                  <a:lnTo>
                    <a:pt x="10027412" y="6798436"/>
                  </a:lnTo>
                  <a:cubicBezTo>
                    <a:pt x="10018776" y="6800087"/>
                    <a:pt x="10010140" y="6800976"/>
                    <a:pt x="10001377" y="6800976"/>
                  </a:cubicBezTo>
                  <a:lnTo>
                    <a:pt x="10001377" y="6800976"/>
                  </a:lnTo>
                  <a:lnTo>
                    <a:pt x="10001377" y="6800976"/>
                  </a:lnTo>
                  <a:lnTo>
                    <a:pt x="133477" y="6800976"/>
                  </a:lnTo>
                  <a:lnTo>
                    <a:pt x="133477" y="6800976"/>
                  </a:lnTo>
                  <a:lnTo>
                    <a:pt x="133477" y="6800976"/>
                  </a:lnTo>
                  <a:cubicBezTo>
                    <a:pt x="124714" y="6800976"/>
                    <a:pt x="116078" y="6800087"/>
                    <a:pt x="107442" y="6798436"/>
                  </a:cubicBezTo>
                  <a:lnTo>
                    <a:pt x="107442" y="6798436"/>
                  </a:lnTo>
                  <a:lnTo>
                    <a:pt x="107442" y="6798436"/>
                  </a:lnTo>
                  <a:cubicBezTo>
                    <a:pt x="98806" y="6796658"/>
                    <a:pt x="90551" y="6794245"/>
                    <a:pt x="82423" y="6790817"/>
                  </a:cubicBezTo>
                  <a:lnTo>
                    <a:pt x="84201" y="6786372"/>
                  </a:lnTo>
                  <a:lnTo>
                    <a:pt x="82423" y="6790817"/>
                  </a:lnTo>
                  <a:cubicBezTo>
                    <a:pt x="74295" y="6787514"/>
                    <a:pt x="66675" y="6783323"/>
                    <a:pt x="59309" y="6778498"/>
                  </a:cubicBezTo>
                  <a:lnTo>
                    <a:pt x="59309" y="6778498"/>
                  </a:lnTo>
                  <a:lnTo>
                    <a:pt x="59309" y="6778498"/>
                  </a:lnTo>
                  <a:cubicBezTo>
                    <a:pt x="52070" y="6773672"/>
                    <a:pt x="45339" y="6768084"/>
                    <a:pt x="39116" y="6761861"/>
                  </a:cubicBezTo>
                  <a:lnTo>
                    <a:pt x="39116" y="6761861"/>
                  </a:lnTo>
                  <a:lnTo>
                    <a:pt x="39116" y="6761861"/>
                  </a:lnTo>
                  <a:cubicBezTo>
                    <a:pt x="32893" y="6755638"/>
                    <a:pt x="27432" y="6748907"/>
                    <a:pt x="22479" y="6741668"/>
                  </a:cubicBezTo>
                  <a:lnTo>
                    <a:pt x="22479" y="6741668"/>
                  </a:lnTo>
                  <a:lnTo>
                    <a:pt x="22479" y="6741668"/>
                  </a:lnTo>
                  <a:cubicBezTo>
                    <a:pt x="17653" y="6734428"/>
                    <a:pt x="13462" y="6726682"/>
                    <a:pt x="10160" y="6718681"/>
                  </a:cubicBezTo>
                  <a:lnTo>
                    <a:pt x="10160" y="6718681"/>
                  </a:lnTo>
                  <a:lnTo>
                    <a:pt x="10160" y="6718681"/>
                  </a:lnTo>
                  <a:cubicBezTo>
                    <a:pt x="6858" y="6710552"/>
                    <a:pt x="4318" y="6702298"/>
                    <a:pt x="2540" y="6693662"/>
                  </a:cubicBezTo>
                  <a:lnTo>
                    <a:pt x="7239" y="6692773"/>
                  </a:lnTo>
                  <a:lnTo>
                    <a:pt x="2540" y="6693662"/>
                  </a:lnTo>
                  <a:cubicBezTo>
                    <a:pt x="889" y="6685026"/>
                    <a:pt x="0" y="6676390"/>
                    <a:pt x="0" y="6667627"/>
                  </a:cubicBezTo>
                  <a:lnTo>
                    <a:pt x="4699" y="6667627"/>
                  </a:lnTo>
                  <a:lnTo>
                    <a:pt x="0" y="6667627"/>
                  </a:lnTo>
                  <a:moveTo>
                    <a:pt x="9525" y="6667627"/>
                  </a:moveTo>
                  <a:lnTo>
                    <a:pt x="9525" y="6667627"/>
                  </a:lnTo>
                  <a:lnTo>
                    <a:pt x="9525" y="6667627"/>
                  </a:lnTo>
                  <a:cubicBezTo>
                    <a:pt x="9525" y="6675755"/>
                    <a:pt x="10287" y="6683756"/>
                    <a:pt x="11938" y="6691757"/>
                  </a:cubicBezTo>
                  <a:lnTo>
                    <a:pt x="11938" y="6691757"/>
                  </a:lnTo>
                  <a:lnTo>
                    <a:pt x="11938" y="6691757"/>
                  </a:lnTo>
                  <a:cubicBezTo>
                    <a:pt x="13462" y="6699758"/>
                    <a:pt x="15875" y="6707505"/>
                    <a:pt x="18923" y="6714999"/>
                  </a:cubicBezTo>
                  <a:lnTo>
                    <a:pt x="14478" y="6716777"/>
                  </a:lnTo>
                  <a:lnTo>
                    <a:pt x="18923" y="6714999"/>
                  </a:lnTo>
                  <a:cubicBezTo>
                    <a:pt x="21971" y="6722492"/>
                    <a:pt x="25908" y="6729604"/>
                    <a:pt x="30353" y="6736462"/>
                  </a:cubicBezTo>
                  <a:lnTo>
                    <a:pt x="26416" y="6739129"/>
                  </a:lnTo>
                  <a:lnTo>
                    <a:pt x="30353" y="6736462"/>
                  </a:lnTo>
                  <a:cubicBezTo>
                    <a:pt x="34925" y="6743193"/>
                    <a:pt x="40005" y="6749416"/>
                    <a:pt x="45720" y="6755257"/>
                  </a:cubicBezTo>
                  <a:lnTo>
                    <a:pt x="42291" y="6758560"/>
                  </a:lnTo>
                  <a:lnTo>
                    <a:pt x="45720" y="6755130"/>
                  </a:lnTo>
                  <a:cubicBezTo>
                    <a:pt x="51435" y="6760845"/>
                    <a:pt x="57785" y="6766052"/>
                    <a:pt x="64516" y="6770498"/>
                  </a:cubicBezTo>
                  <a:lnTo>
                    <a:pt x="61849" y="6774435"/>
                  </a:lnTo>
                  <a:lnTo>
                    <a:pt x="64516" y="6770498"/>
                  </a:lnTo>
                  <a:cubicBezTo>
                    <a:pt x="71247" y="6775069"/>
                    <a:pt x="78359" y="6778879"/>
                    <a:pt x="85979" y="6781928"/>
                  </a:cubicBezTo>
                  <a:lnTo>
                    <a:pt x="85979" y="6781928"/>
                  </a:lnTo>
                  <a:lnTo>
                    <a:pt x="85979" y="6781928"/>
                  </a:lnTo>
                  <a:cubicBezTo>
                    <a:pt x="93472" y="6784976"/>
                    <a:pt x="101219" y="6787389"/>
                    <a:pt x="109220" y="6789040"/>
                  </a:cubicBezTo>
                  <a:lnTo>
                    <a:pt x="108331" y="6793739"/>
                  </a:lnTo>
                  <a:lnTo>
                    <a:pt x="109220" y="6789040"/>
                  </a:lnTo>
                  <a:cubicBezTo>
                    <a:pt x="117221" y="6790564"/>
                    <a:pt x="125222" y="6791453"/>
                    <a:pt x="133350" y="6791453"/>
                  </a:cubicBezTo>
                  <a:lnTo>
                    <a:pt x="133350" y="6796152"/>
                  </a:lnTo>
                  <a:lnTo>
                    <a:pt x="133350" y="6791326"/>
                  </a:lnTo>
                  <a:lnTo>
                    <a:pt x="10001250" y="6791326"/>
                  </a:lnTo>
                  <a:lnTo>
                    <a:pt x="10001250" y="6796152"/>
                  </a:lnTo>
                  <a:lnTo>
                    <a:pt x="10001250" y="6791453"/>
                  </a:lnTo>
                  <a:cubicBezTo>
                    <a:pt x="10009378" y="6791453"/>
                    <a:pt x="10017379" y="6790691"/>
                    <a:pt x="10025380" y="6789040"/>
                  </a:cubicBezTo>
                  <a:lnTo>
                    <a:pt x="10026269" y="6793739"/>
                  </a:lnTo>
                  <a:lnTo>
                    <a:pt x="10025380" y="6789040"/>
                  </a:lnTo>
                  <a:cubicBezTo>
                    <a:pt x="10033381" y="6787389"/>
                    <a:pt x="10041128" y="6785103"/>
                    <a:pt x="10048622" y="6781928"/>
                  </a:cubicBezTo>
                  <a:lnTo>
                    <a:pt x="10050400" y="6786373"/>
                  </a:lnTo>
                  <a:lnTo>
                    <a:pt x="10048622" y="6781928"/>
                  </a:lnTo>
                  <a:cubicBezTo>
                    <a:pt x="10056115" y="6778880"/>
                    <a:pt x="10063227" y="6774943"/>
                    <a:pt x="10070085" y="6770498"/>
                  </a:cubicBezTo>
                  <a:lnTo>
                    <a:pt x="10070085" y="6770498"/>
                  </a:lnTo>
                  <a:lnTo>
                    <a:pt x="10070085" y="6770498"/>
                  </a:lnTo>
                  <a:cubicBezTo>
                    <a:pt x="10076816" y="6765926"/>
                    <a:pt x="10083039" y="6760845"/>
                    <a:pt x="10088880" y="6755130"/>
                  </a:cubicBezTo>
                  <a:lnTo>
                    <a:pt x="10092310" y="6758560"/>
                  </a:lnTo>
                  <a:lnTo>
                    <a:pt x="10088880" y="6755257"/>
                  </a:lnTo>
                  <a:cubicBezTo>
                    <a:pt x="10094595" y="6749542"/>
                    <a:pt x="10099802" y="6743192"/>
                    <a:pt x="10104248" y="6736462"/>
                  </a:cubicBezTo>
                  <a:lnTo>
                    <a:pt x="10108185" y="6739129"/>
                  </a:lnTo>
                  <a:lnTo>
                    <a:pt x="10104248" y="6736462"/>
                  </a:lnTo>
                  <a:cubicBezTo>
                    <a:pt x="10108819" y="6729730"/>
                    <a:pt x="10112629" y="6722618"/>
                    <a:pt x="10115678" y="6714999"/>
                  </a:cubicBezTo>
                  <a:lnTo>
                    <a:pt x="10120123" y="6716777"/>
                  </a:lnTo>
                  <a:lnTo>
                    <a:pt x="10115678" y="6714999"/>
                  </a:lnTo>
                  <a:cubicBezTo>
                    <a:pt x="10118853" y="6707505"/>
                    <a:pt x="10121139" y="6699758"/>
                    <a:pt x="10122663" y="6691757"/>
                  </a:cubicBezTo>
                  <a:lnTo>
                    <a:pt x="10122663" y="6691757"/>
                  </a:lnTo>
                  <a:lnTo>
                    <a:pt x="10122663" y="6691757"/>
                  </a:lnTo>
                  <a:cubicBezTo>
                    <a:pt x="10124187" y="6683756"/>
                    <a:pt x="10125076" y="6675755"/>
                    <a:pt x="10125076" y="6667627"/>
                  </a:cubicBezTo>
                  <a:lnTo>
                    <a:pt x="10125076" y="133350"/>
                  </a:lnTo>
                  <a:cubicBezTo>
                    <a:pt x="10125076" y="125222"/>
                    <a:pt x="10124314" y="117221"/>
                    <a:pt x="10122663" y="109220"/>
                  </a:cubicBezTo>
                  <a:lnTo>
                    <a:pt x="10122663" y="109220"/>
                  </a:lnTo>
                  <a:lnTo>
                    <a:pt x="10122663" y="109220"/>
                  </a:lnTo>
                  <a:cubicBezTo>
                    <a:pt x="10121139" y="101219"/>
                    <a:pt x="10118726" y="93472"/>
                    <a:pt x="10115678" y="85979"/>
                  </a:cubicBezTo>
                  <a:lnTo>
                    <a:pt x="10120123" y="84201"/>
                  </a:lnTo>
                  <a:lnTo>
                    <a:pt x="10115678" y="85979"/>
                  </a:lnTo>
                  <a:cubicBezTo>
                    <a:pt x="10112503" y="78486"/>
                    <a:pt x="10108693" y="71374"/>
                    <a:pt x="10104248" y="64516"/>
                  </a:cubicBezTo>
                  <a:lnTo>
                    <a:pt x="10104248" y="64516"/>
                  </a:lnTo>
                  <a:lnTo>
                    <a:pt x="10104248" y="64516"/>
                  </a:lnTo>
                  <a:cubicBezTo>
                    <a:pt x="10099676" y="57785"/>
                    <a:pt x="10094595" y="51562"/>
                    <a:pt x="10088880" y="45720"/>
                  </a:cubicBezTo>
                  <a:lnTo>
                    <a:pt x="10088880" y="45720"/>
                  </a:lnTo>
                  <a:lnTo>
                    <a:pt x="10088880" y="45720"/>
                  </a:lnTo>
                  <a:cubicBezTo>
                    <a:pt x="10083165" y="40005"/>
                    <a:pt x="10076815" y="34798"/>
                    <a:pt x="10070085" y="30353"/>
                  </a:cubicBezTo>
                  <a:lnTo>
                    <a:pt x="10070085" y="30353"/>
                  </a:lnTo>
                  <a:lnTo>
                    <a:pt x="10070085" y="30353"/>
                  </a:lnTo>
                  <a:cubicBezTo>
                    <a:pt x="10063353" y="25781"/>
                    <a:pt x="10056241" y="21971"/>
                    <a:pt x="10048622" y="18923"/>
                  </a:cubicBezTo>
                  <a:lnTo>
                    <a:pt x="10050400" y="14478"/>
                  </a:lnTo>
                  <a:lnTo>
                    <a:pt x="10048622" y="18923"/>
                  </a:lnTo>
                  <a:cubicBezTo>
                    <a:pt x="10041128" y="15748"/>
                    <a:pt x="10033381" y="13462"/>
                    <a:pt x="10025380" y="11938"/>
                  </a:cubicBezTo>
                  <a:lnTo>
                    <a:pt x="10025380" y="11938"/>
                  </a:lnTo>
                  <a:lnTo>
                    <a:pt x="10025380" y="11938"/>
                  </a:lnTo>
                  <a:cubicBezTo>
                    <a:pt x="10017379" y="10414"/>
                    <a:pt x="10009378" y="9525"/>
                    <a:pt x="10001250" y="9525"/>
                  </a:cubicBezTo>
                  <a:lnTo>
                    <a:pt x="133350" y="9525"/>
                  </a:lnTo>
                  <a:cubicBezTo>
                    <a:pt x="125222" y="9525"/>
                    <a:pt x="117221" y="10287"/>
                    <a:pt x="109220" y="11938"/>
                  </a:cubicBezTo>
                  <a:cubicBezTo>
                    <a:pt x="101219" y="13589"/>
                    <a:pt x="93472" y="15875"/>
                    <a:pt x="85979" y="18923"/>
                  </a:cubicBezTo>
                  <a:lnTo>
                    <a:pt x="85979" y="18923"/>
                  </a:lnTo>
                  <a:lnTo>
                    <a:pt x="85979" y="18923"/>
                  </a:lnTo>
                  <a:cubicBezTo>
                    <a:pt x="78486" y="22098"/>
                    <a:pt x="71374" y="25908"/>
                    <a:pt x="64516" y="30353"/>
                  </a:cubicBezTo>
                  <a:lnTo>
                    <a:pt x="64516" y="30353"/>
                  </a:lnTo>
                  <a:lnTo>
                    <a:pt x="64516" y="30353"/>
                  </a:lnTo>
                  <a:cubicBezTo>
                    <a:pt x="57785" y="34925"/>
                    <a:pt x="51562" y="40005"/>
                    <a:pt x="45720" y="45720"/>
                  </a:cubicBezTo>
                  <a:lnTo>
                    <a:pt x="45720" y="45720"/>
                  </a:lnTo>
                  <a:lnTo>
                    <a:pt x="45720" y="45720"/>
                  </a:lnTo>
                  <a:cubicBezTo>
                    <a:pt x="40005" y="51435"/>
                    <a:pt x="34798" y="57658"/>
                    <a:pt x="30353" y="64516"/>
                  </a:cubicBezTo>
                  <a:lnTo>
                    <a:pt x="26416" y="61849"/>
                  </a:lnTo>
                  <a:lnTo>
                    <a:pt x="30353" y="64516"/>
                  </a:lnTo>
                  <a:cubicBezTo>
                    <a:pt x="25781" y="71247"/>
                    <a:pt x="21971" y="78359"/>
                    <a:pt x="18923" y="85979"/>
                  </a:cubicBezTo>
                  <a:cubicBezTo>
                    <a:pt x="15875" y="93599"/>
                    <a:pt x="13462" y="101219"/>
                    <a:pt x="11938" y="109220"/>
                  </a:cubicBezTo>
                  <a:lnTo>
                    <a:pt x="7239" y="108331"/>
                  </a:lnTo>
                  <a:lnTo>
                    <a:pt x="11938" y="109220"/>
                  </a:lnTo>
                  <a:cubicBezTo>
                    <a:pt x="10414" y="117221"/>
                    <a:pt x="9525" y="125222"/>
                    <a:pt x="9525" y="133350"/>
                  </a:cubicBezTo>
                  <a:lnTo>
                    <a:pt x="9525" y="133350"/>
                  </a:lnTo>
                  <a:lnTo>
                    <a:pt x="9525" y="133350"/>
                  </a:lnTo>
                  <a:lnTo>
                    <a:pt x="9525" y="6667500"/>
                  </a:lnTo>
                  <a:close/>
                </a:path>
              </a:pathLst>
            </a:custGeom>
            <a:solidFill>
              <a:srgbClr val="FED7AA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690562" y="419052"/>
            <a:ext cx="3108836" cy="185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53"/>
              </a:lnSpc>
            </a:pPr>
            <a:r>
              <a:rPr lang="en-US" sz="1181" spc="49">
                <a:solidFill>
                  <a:srgbClr val="EA580C"/>
                </a:solidFill>
                <a:latin typeface="Inter"/>
                <a:ea typeface="Inter"/>
                <a:cs typeface="Inter"/>
                <a:sym typeface="Inter"/>
              </a:rPr>
              <a:t>LESSON 2: SIMPLE ANIMATION PATHS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204722" y="419052"/>
            <a:ext cx="817293" cy="185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53"/>
              </a:lnSpc>
            </a:pPr>
            <a:r>
              <a:rPr lang="en-US" sz="1181">
                <a:solidFill>
                  <a:srgbClr val="64748B"/>
                </a:solidFill>
                <a:latin typeface="Inter"/>
                <a:ea typeface="Inter"/>
                <a:cs typeface="Inter"/>
                <a:sym typeface="Inter"/>
              </a:rPr>
              <a:t>Slide 2 of 7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90562" y="879643"/>
            <a:ext cx="3056401" cy="5274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06"/>
              </a:lnSpc>
            </a:pPr>
            <a:r>
              <a:rPr lang="en-US" b="true" sz="2362">
                <a:solidFill>
                  <a:srgbClr val="EA580C"/>
                </a:solidFill>
                <a:latin typeface="Poppins Bold"/>
                <a:ea typeface="Poppins Bold"/>
                <a:cs typeface="Poppins Bold"/>
                <a:sym typeface="Poppins Bold"/>
              </a:rPr>
              <a:t>Your Mission Today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05474" y="1377887"/>
            <a:ext cx="57379" cy="409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37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90562" y="3206686"/>
            <a:ext cx="7184927" cy="247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04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Planets moving smoothly in circular paths without stopping or overlapping.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90562" y="1511237"/>
            <a:ext cx="9278760" cy="275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49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Makeyourpositioned objectsmove along simple paths using </a:t>
            </a:r>
            <a:r>
              <a:rPr lang="en-US" sz="1575">
                <a:solidFill>
                  <a:srgbClr val="EA580C"/>
                </a:solidFill>
                <a:latin typeface="Inter"/>
                <a:ea typeface="Inter"/>
                <a:cs typeface="Inter"/>
                <a:sym typeface="Inter"/>
              </a:rPr>
              <a:t>move on path</a:t>
            </a: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 blocks. You'll create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90562" y="1835087"/>
            <a:ext cx="9005411" cy="599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49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smooth orbital motion for planets around the sun. By the end of this lesson, your solar system should have planets that move in continuous circles.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90562" y="2753925"/>
            <a:ext cx="2517677" cy="369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56"/>
              </a:lnSpc>
            </a:pPr>
            <a:r>
              <a:rPr lang="en-US" b="true" sz="1968">
                <a:solidFill>
                  <a:srgbClr val="1E293B"/>
                </a:solidFill>
                <a:latin typeface="Poppins Bold"/>
                <a:ea typeface="Poppins Bold"/>
                <a:cs typeface="Poppins Bold"/>
                <a:sym typeface="Poppins Bold"/>
              </a:rPr>
              <a:t>Success Looks Like: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FFF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222247" y="-63503"/>
            <a:ext cx="10261597" cy="6927847"/>
            <a:chOff x="0" y="0"/>
            <a:chExt cx="10261600" cy="69278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8199" y="68199"/>
              <a:ext cx="10125330" cy="6791453"/>
            </a:xfrm>
            <a:custGeom>
              <a:avLst/>
              <a:gdLst/>
              <a:ahLst/>
              <a:cxnLst/>
              <a:rect r="r" b="b" t="t" l="l"/>
              <a:pathLst>
                <a:path h="6791453" w="10125330">
                  <a:moveTo>
                    <a:pt x="127" y="6662801"/>
                  </a:moveTo>
                  <a:lnTo>
                    <a:pt x="127" y="128651"/>
                  </a:lnTo>
                  <a:cubicBezTo>
                    <a:pt x="127" y="120142"/>
                    <a:pt x="889" y="111887"/>
                    <a:pt x="2540" y="103505"/>
                  </a:cubicBezTo>
                  <a:cubicBezTo>
                    <a:pt x="4191" y="95123"/>
                    <a:pt x="6604" y="87249"/>
                    <a:pt x="9906" y="79375"/>
                  </a:cubicBezTo>
                  <a:cubicBezTo>
                    <a:pt x="13208" y="71501"/>
                    <a:pt x="17145" y="64135"/>
                    <a:pt x="21844" y="57150"/>
                  </a:cubicBezTo>
                  <a:cubicBezTo>
                    <a:pt x="26543" y="50165"/>
                    <a:pt x="31877" y="43688"/>
                    <a:pt x="37846" y="37719"/>
                  </a:cubicBezTo>
                  <a:cubicBezTo>
                    <a:pt x="43815" y="31750"/>
                    <a:pt x="50292" y="26416"/>
                    <a:pt x="57277" y="21717"/>
                  </a:cubicBezTo>
                  <a:cubicBezTo>
                    <a:pt x="64262" y="17018"/>
                    <a:pt x="71755" y="13081"/>
                    <a:pt x="79502" y="9779"/>
                  </a:cubicBezTo>
                  <a:cubicBezTo>
                    <a:pt x="87249" y="6477"/>
                    <a:pt x="95377" y="4064"/>
                    <a:pt x="103632" y="2413"/>
                  </a:cubicBezTo>
                  <a:cubicBezTo>
                    <a:pt x="111887" y="762"/>
                    <a:pt x="120269" y="0"/>
                    <a:pt x="128778" y="0"/>
                  </a:cubicBezTo>
                  <a:lnTo>
                    <a:pt x="9996678" y="0"/>
                  </a:lnTo>
                  <a:cubicBezTo>
                    <a:pt x="10005060" y="0"/>
                    <a:pt x="10013442" y="889"/>
                    <a:pt x="10021824" y="2413"/>
                  </a:cubicBezTo>
                  <a:cubicBezTo>
                    <a:pt x="10030206" y="3937"/>
                    <a:pt x="10038207" y="6477"/>
                    <a:pt x="10045954" y="9779"/>
                  </a:cubicBezTo>
                  <a:cubicBezTo>
                    <a:pt x="10053702" y="13081"/>
                    <a:pt x="10061194" y="17018"/>
                    <a:pt x="10068179" y="21717"/>
                  </a:cubicBezTo>
                  <a:cubicBezTo>
                    <a:pt x="10075164" y="26416"/>
                    <a:pt x="10081641" y="31750"/>
                    <a:pt x="10087611" y="37719"/>
                  </a:cubicBezTo>
                  <a:cubicBezTo>
                    <a:pt x="10093580" y="43688"/>
                    <a:pt x="10098914" y="50165"/>
                    <a:pt x="10103613" y="57150"/>
                  </a:cubicBezTo>
                  <a:cubicBezTo>
                    <a:pt x="10108312" y="64135"/>
                    <a:pt x="10112249" y="71628"/>
                    <a:pt x="10115551" y="79375"/>
                  </a:cubicBezTo>
                  <a:cubicBezTo>
                    <a:pt x="10118853" y="87122"/>
                    <a:pt x="10121266" y="95250"/>
                    <a:pt x="10122917" y="103505"/>
                  </a:cubicBezTo>
                  <a:cubicBezTo>
                    <a:pt x="10124568" y="111760"/>
                    <a:pt x="10125330" y="120142"/>
                    <a:pt x="10125330" y="128651"/>
                  </a:cubicBezTo>
                  <a:lnTo>
                    <a:pt x="10125330" y="6662801"/>
                  </a:lnTo>
                  <a:cubicBezTo>
                    <a:pt x="10125330" y="6671183"/>
                    <a:pt x="10124568" y="6679565"/>
                    <a:pt x="10122917" y="6687820"/>
                  </a:cubicBezTo>
                  <a:cubicBezTo>
                    <a:pt x="10121266" y="6696074"/>
                    <a:pt x="10118853" y="6704076"/>
                    <a:pt x="10115551" y="6711950"/>
                  </a:cubicBezTo>
                  <a:cubicBezTo>
                    <a:pt x="10112249" y="6719824"/>
                    <a:pt x="10108312" y="6727190"/>
                    <a:pt x="10103613" y="6734175"/>
                  </a:cubicBezTo>
                  <a:cubicBezTo>
                    <a:pt x="10098914" y="6741160"/>
                    <a:pt x="10093580" y="6747637"/>
                    <a:pt x="10087611" y="6753606"/>
                  </a:cubicBezTo>
                  <a:cubicBezTo>
                    <a:pt x="10081641" y="6759576"/>
                    <a:pt x="10075165" y="6764909"/>
                    <a:pt x="10068179" y="6769608"/>
                  </a:cubicBezTo>
                  <a:cubicBezTo>
                    <a:pt x="10061194" y="6774307"/>
                    <a:pt x="10053701" y="6778244"/>
                    <a:pt x="10045954" y="6781546"/>
                  </a:cubicBezTo>
                  <a:cubicBezTo>
                    <a:pt x="10038207" y="6784849"/>
                    <a:pt x="10030079" y="6787262"/>
                    <a:pt x="10021824" y="6788913"/>
                  </a:cubicBezTo>
                  <a:cubicBezTo>
                    <a:pt x="10013569" y="6790564"/>
                    <a:pt x="10005187" y="6791453"/>
                    <a:pt x="9996678" y="6791453"/>
                  </a:cubicBezTo>
                  <a:lnTo>
                    <a:pt x="128651" y="6791453"/>
                  </a:lnTo>
                  <a:cubicBezTo>
                    <a:pt x="120269" y="6791453"/>
                    <a:pt x="111887" y="6790564"/>
                    <a:pt x="103505" y="6788913"/>
                  </a:cubicBezTo>
                  <a:cubicBezTo>
                    <a:pt x="95123" y="6787262"/>
                    <a:pt x="87122" y="6784849"/>
                    <a:pt x="79375" y="6781546"/>
                  </a:cubicBezTo>
                  <a:cubicBezTo>
                    <a:pt x="71628" y="6778244"/>
                    <a:pt x="64135" y="6774307"/>
                    <a:pt x="57150" y="6769608"/>
                  </a:cubicBezTo>
                  <a:cubicBezTo>
                    <a:pt x="50165" y="6764909"/>
                    <a:pt x="43688" y="6759576"/>
                    <a:pt x="37719" y="6753606"/>
                  </a:cubicBezTo>
                  <a:cubicBezTo>
                    <a:pt x="31750" y="6747637"/>
                    <a:pt x="26416" y="6741161"/>
                    <a:pt x="21717" y="6734175"/>
                  </a:cubicBezTo>
                  <a:cubicBezTo>
                    <a:pt x="17018" y="6727189"/>
                    <a:pt x="13081" y="6719697"/>
                    <a:pt x="9779" y="6711950"/>
                  </a:cubicBezTo>
                  <a:cubicBezTo>
                    <a:pt x="6477" y="6704203"/>
                    <a:pt x="4064" y="6696075"/>
                    <a:pt x="2413" y="6687820"/>
                  </a:cubicBezTo>
                  <a:cubicBezTo>
                    <a:pt x="762" y="6679564"/>
                    <a:pt x="0" y="6671183"/>
                    <a:pt x="0" y="6662801"/>
                  </a:cubicBezTo>
                  <a:close/>
                </a:path>
              </a:pathLst>
            </a:custGeom>
            <a:solidFill>
              <a:srgbClr val="FFFFFF">
                <a:alpha val="49020"/>
              </a:srgbClr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63373" y="63373"/>
              <a:ext cx="10134726" cy="6801103"/>
            </a:xfrm>
            <a:custGeom>
              <a:avLst/>
              <a:gdLst/>
              <a:ahLst/>
              <a:cxnLst/>
              <a:rect r="r" b="b" t="t" l="l"/>
              <a:pathLst>
                <a:path h="6801103" w="10134726">
                  <a:moveTo>
                    <a:pt x="127" y="6667627"/>
                  </a:moveTo>
                  <a:lnTo>
                    <a:pt x="127" y="133477"/>
                  </a:lnTo>
                  <a:lnTo>
                    <a:pt x="4953" y="133477"/>
                  </a:lnTo>
                  <a:lnTo>
                    <a:pt x="127" y="133477"/>
                  </a:lnTo>
                  <a:cubicBezTo>
                    <a:pt x="127" y="124714"/>
                    <a:pt x="1016" y="116078"/>
                    <a:pt x="2667" y="107442"/>
                  </a:cubicBezTo>
                  <a:lnTo>
                    <a:pt x="2667" y="107442"/>
                  </a:lnTo>
                  <a:lnTo>
                    <a:pt x="2667" y="107442"/>
                  </a:lnTo>
                  <a:cubicBezTo>
                    <a:pt x="4318" y="98806"/>
                    <a:pt x="6858" y="90551"/>
                    <a:pt x="10287" y="82423"/>
                  </a:cubicBezTo>
                  <a:lnTo>
                    <a:pt x="14732" y="84201"/>
                  </a:lnTo>
                  <a:lnTo>
                    <a:pt x="10287" y="82423"/>
                  </a:lnTo>
                  <a:cubicBezTo>
                    <a:pt x="13589" y="74295"/>
                    <a:pt x="17780" y="66675"/>
                    <a:pt x="22606" y="59309"/>
                  </a:cubicBezTo>
                  <a:lnTo>
                    <a:pt x="22606" y="59309"/>
                  </a:lnTo>
                  <a:lnTo>
                    <a:pt x="22606" y="59309"/>
                  </a:lnTo>
                  <a:cubicBezTo>
                    <a:pt x="27432" y="52070"/>
                    <a:pt x="33020" y="45339"/>
                    <a:pt x="39243" y="39116"/>
                  </a:cubicBezTo>
                  <a:lnTo>
                    <a:pt x="42545" y="42545"/>
                  </a:lnTo>
                  <a:lnTo>
                    <a:pt x="39116" y="39116"/>
                  </a:lnTo>
                  <a:cubicBezTo>
                    <a:pt x="45339" y="32893"/>
                    <a:pt x="52070" y="27432"/>
                    <a:pt x="59309" y="22479"/>
                  </a:cubicBezTo>
                  <a:lnTo>
                    <a:pt x="61976" y="26416"/>
                  </a:lnTo>
                  <a:lnTo>
                    <a:pt x="59309" y="22479"/>
                  </a:lnTo>
                  <a:cubicBezTo>
                    <a:pt x="66548" y="17653"/>
                    <a:pt x="74295" y="13462"/>
                    <a:pt x="82423" y="10160"/>
                  </a:cubicBezTo>
                  <a:lnTo>
                    <a:pt x="84201" y="14605"/>
                  </a:lnTo>
                  <a:lnTo>
                    <a:pt x="82423" y="10160"/>
                  </a:lnTo>
                  <a:cubicBezTo>
                    <a:pt x="90551" y="6858"/>
                    <a:pt x="98806" y="4318"/>
                    <a:pt x="107442" y="2540"/>
                  </a:cubicBezTo>
                  <a:lnTo>
                    <a:pt x="108331" y="7239"/>
                  </a:lnTo>
                  <a:lnTo>
                    <a:pt x="107442" y="2540"/>
                  </a:lnTo>
                  <a:cubicBezTo>
                    <a:pt x="116078" y="889"/>
                    <a:pt x="124714" y="0"/>
                    <a:pt x="133477" y="0"/>
                  </a:cubicBezTo>
                  <a:lnTo>
                    <a:pt x="133477" y="4826"/>
                  </a:lnTo>
                  <a:lnTo>
                    <a:pt x="133477" y="127"/>
                  </a:lnTo>
                  <a:lnTo>
                    <a:pt x="10001377" y="127"/>
                  </a:lnTo>
                  <a:lnTo>
                    <a:pt x="10001377" y="4953"/>
                  </a:lnTo>
                  <a:lnTo>
                    <a:pt x="10001377" y="127"/>
                  </a:lnTo>
                  <a:cubicBezTo>
                    <a:pt x="10010140" y="127"/>
                    <a:pt x="10018776" y="1016"/>
                    <a:pt x="10027412" y="2667"/>
                  </a:cubicBezTo>
                  <a:lnTo>
                    <a:pt x="10026523" y="7366"/>
                  </a:lnTo>
                  <a:lnTo>
                    <a:pt x="10027412" y="2667"/>
                  </a:lnTo>
                  <a:cubicBezTo>
                    <a:pt x="10036048" y="4318"/>
                    <a:pt x="10044303" y="6858"/>
                    <a:pt x="10052430" y="10287"/>
                  </a:cubicBezTo>
                  <a:lnTo>
                    <a:pt x="10050652" y="14732"/>
                  </a:lnTo>
                  <a:lnTo>
                    <a:pt x="10052430" y="10287"/>
                  </a:lnTo>
                  <a:cubicBezTo>
                    <a:pt x="10060559" y="13589"/>
                    <a:pt x="10068178" y="17780"/>
                    <a:pt x="10075545" y="22606"/>
                  </a:cubicBezTo>
                  <a:lnTo>
                    <a:pt x="10072877" y="26543"/>
                  </a:lnTo>
                  <a:lnTo>
                    <a:pt x="10075545" y="22606"/>
                  </a:lnTo>
                  <a:cubicBezTo>
                    <a:pt x="10082784" y="27432"/>
                    <a:pt x="10089514" y="33020"/>
                    <a:pt x="10095738" y="39243"/>
                  </a:cubicBezTo>
                  <a:lnTo>
                    <a:pt x="10092309" y="42672"/>
                  </a:lnTo>
                  <a:lnTo>
                    <a:pt x="10095611" y="39243"/>
                  </a:lnTo>
                  <a:cubicBezTo>
                    <a:pt x="10101834" y="45466"/>
                    <a:pt x="10107295" y="52197"/>
                    <a:pt x="10112248" y="59436"/>
                  </a:cubicBezTo>
                  <a:lnTo>
                    <a:pt x="10108311" y="62103"/>
                  </a:lnTo>
                  <a:lnTo>
                    <a:pt x="10112248" y="59436"/>
                  </a:lnTo>
                  <a:cubicBezTo>
                    <a:pt x="10117074" y="66675"/>
                    <a:pt x="10121265" y="74422"/>
                    <a:pt x="10124566" y="82550"/>
                  </a:cubicBezTo>
                  <a:lnTo>
                    <a:pt x="10120122" y="84328"/>
                  </a:lnTo>
                  <a:lnTo>
                    <a:pt x="10124566" y="82550"/>
                  </a:lnTo>
                  <a:cubicBezTo>
                    <a:pt x="10127869" y="90678"/>
                    <a:pt x="10130409" y="98933"/>
                    <a:pt x="10132186" y="107569"/>
                  </a:cubicBezTo>
                  <a:lnTo>
                    <a:pt x="10132186" y="107569"/>
                  </a:lnTo>
                  <a:lnTo>
                    <a:pt x="10132186" y="107569"/>
                  </a:lnTo>
                  <a:cubicBezTo>
                    <a:pt x="10133837" y="116205"/>
                    <a:pt x="10134726" y="124841"/>
                    <a:pt x="10134726" y="133604"/>
                  </a:cubicBezTo>
                  <a:lnTo>
                    <a:pt x="10129900" y="133604"/>
                  </a:lnTo>
                  <a:lnTo>
                    <a:pt x="10134726" y="133604"/>
                  </a:lnTo>
                  <a:lnTo>
                    <a:pt x="10134726" y="6667627"/>
                  </a:lnTo>
                  <a:lnTo>
                    <a:pt x="10129900" y="6667627"/>
                  </a:lnTo>
                  <a:lnTo>
                    <a:pt x="10134726" y="6667627"/>
                  </a:lnTo>
                  <a:cubicBezTo>
                    <a:pt x="10134726" y="6676390"/>
                    <a:pt x="10133837" y="6685026"/>
                    <a:pt x="10132186" y="6693662"/>
                  </a:cubicBezTo>
                  <a:lnTo>
                    <a:pt x="10127487" y="6692773"/>
                  </a:lnTo>
                  <a:lnTo>
                    <a:pt x="10132186" y="6693662"/>
                  </a:lnTo>
                  <a:cubicBezTo>
                    <a:pt x="10130535" y="6702298"/>
                    <a:pt x="10127995" y="6710553"/>
                    <a:pt x="10124566" y="6718680"/>
                  </a:cubicBezTo>
                  <a:lnTo>
                    <a:pt x="10124566" y="6718680"/>
                  </a:lnTo>
                  <a:lnTo>
                    <a:pt x="10124566" y="6718680"/>
                  </a:lnTo>
                  <a:cubicBezTo>
                    <a:pt x="10121264" y="6726809"/>
                    <a:pt x="10117073" y="6734428"/>
                    <a:pt x="10112248" y="6741795"/>
                  </a:cubicBezTo>
                  <a:lnTo>
                    <a:pt x="10112248" y="6741795"/>
                  </a:lnTo>
                  <a:lnTo>
                    <a:pt x="10112248" y="6741795"/>
                  </a:lnTo>
                  <a:cubicBezTo>
                    <a:pt x="10107422" y="6749034"/>
                    <a:pt x="10101834" y="6755764"/>
                    <a:pt x="10095611" y="6761988"/>
                  </a:cubicBezTo>
                  <a:lnTo>
                    <a:pt x="10092309" y="6758559"/>
                  </a:lnTo>
                  <a:lnTo>
                    <a:pt x="10095611" y="6761988"/>
                  </a:lnTo>
                  <a:cubicBezTo>
                    <a:pt x="10089388" y="6768211"/>
                    <a:pt x="10082657" y="6773672"/>
                    <a:pt x="10075417" y="6778625"/>
                  </a:cubicBezTo>
                  <a:lnTo>
                    <a:pt x="10072750" y="6774688"/>
                  </a:lnTo>
                  <a:lnTo>
                    <a:pt x="10075417" y="6778625"/>
                  </a:lnTo>
                  <a:cubicBezTo>
                    <a:pt x="10068178" y="6783451"/>
                    <a:pt x="10060432" y="6787642"/>
                    <a:pt x="10052303" y="6790944"/>
                  </a:cubicBezTo>
                  <a:lnTo>
                    <a:pt x="10052303" y="6790944"/>
                  </a:lnTo>
                  <a:lnTo>
                    <a:pt x="10052303" y="6790944"/>
                  </a:lnTo>
                  <a:cubicBezTo>
                    <a:pt x="10044175" y="6794246"/>
                    <a:pt x="10035921" y="6796786"/>
                    <a:pt x="10027285" y="6798563"/>
                  </a:cubicBezTo>
                  <a:lnTo>
                    <a:pt x="10026396" y="6793864"/>
                  </a:lnTo>
                  <a:lnTo>
                    <a:pt x="10027285" y="6798563"/>
                  </a:lnTo>
                  <a:cubicBezTo>
                    <a:pt x="10018649" y="6800341"/>
                    <a:pt x="10010013" y="6801103"/>
                    <a:pt x="10001250" y="6801103"/>
                  </a:cubicBezTo>
                  <a:lnTo>
                    <a:pt x="10001250" y="6796277"/>
                  </a:lnTo>
                  <a:lnTo>
                    <a:pt x="10001250" y="6801103"/>
                  </a:lnTo>
                  <a:lnTo>
                    <a:pt x="133477" y="6801103"/>
                  </a:lnTo>
                  <a:lnTo>
                    <a:pt x="133477" y="6796277"/>
                  </a:lnTo>
                  <a:lnTo>
                    <a:pt x="133477" y="6801103"/>
                  </a:lnTo>
                  <a:cubicBezTo>
                    <a:pt x="124714" y="6801103"/>
                    <a:pt x="116078" y="6800214"/>
                    <a:pt x="107442" y="6798563"/>
                  </a:cubicBezTo>
                  <a:lnTo>
                    <a:pt x="108331" y="6793864"/>
                  </a:lnTo>
                  <a:lnTo>
                    <a:pt x="107442" y="6798563"/>
                  </a:lnTo>
                  <a:cubicBezTo>
                    <a:pt x="98806" y="6796912"/>
                    <a:pt x="90551" y="6794372"/>
                    <a:pt x="82423" y="6790944"/>
                  </a:cubicBezTo>
                  <a:lnTo>
                    <a:pt x="84201" y="6786499"/>
                  </a:lnTo>
                  <a:lnTo>
                    <a:pt x="82423" y="6790944"/>
                  </a:lnTo>
                  <a:cubicBezTo>
                    <a:pt x="74295" y="6787641"/>
                    <a:pt x="66675" y="6783450"/>
                    <a:pt x="59309" y="6778625"/>
                  </a:cubicBezTo>
                  <a:lnTo>
                    <a:pt x="59309" y="6778625"/>
                  </a:lnTo>
                  <a:lnTo>
                    <a:pt x="59309" y="6778625"/>
                  </a:lnTo>
                  <a:cubicBezTo>
                    <a:pt x="52070" y="6773799"/>
                    <a:pt x="45339" y="6768211"/>
                    <a:pt x="39116" y="6761988"/>
                  </a:cubicBezTo>
                  <a:lnTo>
                    <a:pt x="42418" y="6758559"/>
                  </a:lnTo>
                  <a:lnTo>
                    <a:pt x="39116" y="6761988"/>
                  </a:lnTo>
                  <a:cubicBezTo>
                    <a:pt x="32893" y="6755765"/>
                    <a:pt x="27432" y="6749034"/>
                    <a:pt x="22479" y="6741795"/>
                  </a:cubicBezTo>
                  <a:lnTo>
                    <a:pt x="22479" y="6741795"/>
                  </a:lnTo>
                  <a:lnTo>
                    <a:pt x="22479" y="6741795"/>
                  </a:lnTo>
                  <a:cubicBezTo>
                    <a:pt x="17653" y="6734555"/>
                    <a:pt x="13462" y="6726809"/>
                    <a:pt x="10160" y="6718680"/>
                  </a:cubicBezTo>
                  <a:lnTo>
                    <a:pt x="14605" y="6716902"/>
                  </a:lnTo>
                  <a:lnTo>
                    <a:pt x="10160" y="6718680"/>
                  </a:lnTo>
                  <a:cubicBezTo>
                    <a:pt x="6858" y="6710552"/>
                    <a:pt x="4318" y="6702298"/>
                    <a:pt x="2540" y="6693662"/>
                  </a:cubicBezTo>
                  <a:lnTo>
                    <a:pt x="2540" y="6693662"/>
                  </a:lnTo>
                  <a:lnTo>
                    <a:pt x="2540" y="6693662"/>
                  </a:lnTo>
                  <a:cubicBezTo>
                    <a:pt x="889" y="6685026"/>
                    <a:pt x="0" y="6676390"/>
                    <a:pt x="0" y="6667627"/>
                  </a:cubicBezTo>
                  <a:lnTo>
                    <a:pt x="4699" y="6667627"/>
                  </a:lnTo>
                  <a:lnTo>
                    <a:pt x="127" y="6667627"/>
                  </a:lnTo>
                  <a:moveTo>
                    <a:pt x="9652" y="6667627"/>
                  </a:moveTo>
                  <a:lnTo>
                    <a:pt x="9652" y="6667627"/>
                  </a:lnTo>
                  <a:lnTo>
                    <a:pt x="9652" y="6667627"/>
                  </a:lnTo>
                  <a:cubicBezTo>
                    <a:pt x="9652" y="6675755"/>
                    <a:pt x="10414" y="6683756"/>
                    <a:pt x="12065" y="6691757"/>
                  </a:cubicBezTo>
                  <a:lnTo>
                    <a:pt x="7366" y="6692646"/>
                  </a:lnTo>
                  <a:lnTo>
                    <a:pt x="12065" y="6691757"/>
                  </a:lnTo>
                  <a:cubicBezTo>
                    <a:pt x="13589" y="6699758"/>
                    <a:pt x="16002" y="6707505"/>
                    <a:pt x="19050" y="6714999"/>
                  </a:cubicBezTo>
                  <a:cubicBezTo>
                    <a:pt x="22098" y="6722492"/>
                    <a:pt x="26035" y="6729604"/>
                    <a:pt x="30480" y="6736462"/>
                  </a:cubicBezTo>
                  <a:lnTo>
                    <a:pt x="26543" y="6739129"/>
                  </a:lnTo>
                  <a:lnTo>
                    <a:pt x="30480" y="6736462"/>
                  </a:lnTo>
                  <a:cubicBezTo>
                    <a:pt x="35052" y="6743193"/>
                    <a:pt x="40132" y="6749543"/>
                    <a:pt x="45847" y="6755257"/>
                  </a:cubicBezTo>
                  <a:cubicBezTo>
                    <a:pt x="51562" y="6760972"/>
                    <a:pt x="57912" y="6766179"/>
                    <a:pt x="64643" y="6770625"/>
                  </a:cubicBezTo>
                  <a:lnTo>
                    <a:pt x="61976" y="6774562"/>
                  </a:lnTo>
                  <a:lnTo>
                    <a:pt x="64643" y="6770625"/>
                  </a:lnTo>
                  <a:cubicBezTo>
                    <a:pt x="71374" y="6775196"/>
                    <a:pt x="78486" y="6779006"/>
                    <a:pt x="86106" y="6782055"/>
                  </a:cubicBezTo>
                  <a:lnTo>
                    <a:pt x="86106" y="6782055"/>
                  </a:lnTo>
                  <a:lnTo>
                    <a:pt x="86106" y="6782055"/>
                  </a:lnTo>
                  <a:cubicBezTo>
                    <a:pt x="93599" y="6785103"/>
                    <a:pt x="101346" y="6787516"/>
                    <a:pt x="109347" y="6789040"/>
                  </a:cubicBezTo>
                  <a:lnTo>
                    <a:pt x="109347" y="6789040"/>
                  </a:lnTo>
                  <a:lnTo>
                    <a:pt x="109347" y="6789040"/>
                  </a:lnTo>
                  <a:cubicBezTo>
                    <a:pt x="117348" y="6790691"/>
                    <a:pt x="125349" y="6791453"/>
                    <a:pt x="133477" y="6791453"/>
                  </a:cubicBezTo>
                  <a:lnTo>
                    <a:pt x="10001377" y="6791453"/>
                  </a:lnTo>
                  <a:cubicBezTo>
                    <a:pt x="10009505" y="6791453"/>
                    <a:pt x="10017506" y="6790691"/>
                    <a:pt x="10025507" y="6789040"/>
                  </a:cubicBezTo>
                  <a:lnTo>
                    <a:pt x="10025507" y="6789040"/>
                  </a:lnTo>
                  <a:lnTo>
                    <a:pt x="10025507" y="6789040"/>
                  </a:lnTo>
                  <a:cubicBezTo>
                    <a:pt x="10033508" y="6787516"/>
                    <a:pt x="10041255" y="6785103"/>
                    <a:pt x="10048749" y="6782055"/>
                  </a:cubicBezTo>
                  <a:lnTo>
                    <a:pt x="10050527" y="6786500"/>
                  </a:lnTo>
                  <a:lnTo>
                    <a:pt x="10048749" y="6782055"/>
                  </a:lnTo>
                  <a:cubicBezTo>
                    <a:pt x="10056242" y="6779007"/>
                    <a:pt x="10063354" y="6775070"/>
                    <a:pt x="10070212" y="6770625"/>
                  </a:cubicBezTo>
                  <a:lnTo>
                    <a:pt x="10070212" y="6770625"/>
                  </a:lnTo>
                  <a:lnTo>
                    <a:pt x="10070212" y="6770625"/>
                  </a:lnTo>
                  <a:cubicBezTo>
                    <a:pt x="10076943" y="6766053"/>
                    <a:pt x="10083293" y="6760972"/>
                    <a:pt x="10089007" y="6755257"/>
                  </a:cubicBezTo>
                  <a:lnTo>
                    <a:pt x="10089007" y="6755257"/>
                  </a:lnTo>
                  <a:lnTo>
                    <a:pt x="10089007" y="6755257"/>
                  </a:lnTo>
                  <a:cubicBezTo>
                    <a:pt x="10094722" y="6749542"/>
                    <a:pt x="10099929" y="6743319"/>
                    <a:pt x="10104375" y="6736462"/>
                  </a:cubicBezTo>
                  <a:lnTo>
                    <a:pt x="10108312" y="6739129"/>
                  </a:lnTo>
                  <a:lnTo>
                    <a:pt x="10104375" y="6736462"/>
                  </a:lnTo>
                  <a:cubicBezTo>
                    <a:pt x="10108946" y="6729730"/>
                    <a:pt x="10112756" y="6722618"/>
                    <a:pt x="10115805" y="6714999"/>
                  </a:cubicBezTo>
                  <a:lnTo>
                    <a:pt x="10120250" y="6716777"/>
                  </a:lnTo>
                  <a:lnTo>
                    <a:pt x="10115805" y="6714999"/>
                  </a:lnTo>
                  <a:cubicBezTo>
                    <a:pt x="10118980" y="6707505"/>
                    <a:pt x="10121266" y="6699758"/>
                    <a:pt x="10122790" y="6691757"/>
                  </a:cubicBezTo>
                  <a:lnTo>
                    <a:pt x="10122790" y="6691757"/>
                  </a:lnTo>
                  <a:lnTo>
                    <a:pt x="10122790" y="6691757"/>
                  </a:lnTo>
                  <a:cubicBezTo>
                    <a:pt x="10124314" y="6683756"/>
                    <a:pt x="10125203" y="6675755"/>
                    <a:pt x="10125203" y="6667627"/>
                  </a:cubicBezTo>
                  <a:lnTo>
                    <a:pt x="10125203" y="133477"/>
                  </a:lnTo>
                  <a:cubicBezTo>
                    <a:pt x="10125203" y="125349"/>
                    <a:pt x="10124441" y="117348"/>
                    <a:pt x="10122790" y="109347"/>
                  </a:cubicBezTo>
                  <a:lnTo>
                    <a:pt x="10127489" y="108458"/>
                  </a:lnTo>
                  <a:lnTo>
                    <a:pt x="10122790" y="109347"/>
                  </a:lnTo>
                  <a:cubicBezTo>
                    <a:pt x="10121266" y="101346"/>
                    <a:pt x="10118853" y="93599"/>
                    <a:pt x="10115805" y="86106"/>
                  </a:cubicBezTo>
                  <a:lnTo>
                    <a:pt x="10115805" y="86106"/>
                  </a:lnTo>
                  <a:lnTo>
                    <a:pt x="10115805" y="86106"/>
                  </a:lnTo>
                  <a:cubicBezTo>
                    <a:pt x="10112630" y="78613"/>
                    <a:pt x="10108820" y="71501"/>
                    <a:pt x="10104375" y="64643"/>
                  </a:cubicBezTo>
                  <a:lnTo>
                    <a:pt x="10104375" y="64643"/>
                  </a:lnTo>
                  <a:lnTo>
                    <a:pt x="10104375" y="64643"/>
                  </a:lnTo>
                  <a:cubicBezTo>
                    <a:pt x="10099803" y="57912"/>
                    <a:pt x="10094722" y="51562"/>
                    <a:pt x="10089007" y="45847"/>
                  </a:cubicBezTo>
                  <a:lnTo>
                    <a:pt x="10089007" y="45847"/>
                  </a:lnTo>
                  <a:lnTo>
                    <a:pt x="10089007" y="45847"/>
                  </a:lnTo>
                  <a:cubicBezTo>
                    <a:pt x="10083292" y="40132"/>
                    <a:pt x="10076942" y="34925"/>
                    <a:pt x="10070212" y="30480"/>
                  </a:cubicBezTo>
                  <a:lnTo>
                    <a:pt x="10070212" y="30480"/>
                  </a:lnTo>
                  <a:lnTo>
                    <a:pt x="10070212" y="30480"/>
                  </a:lnTo>
                  <a:cubicBezTo>
                    <a:pt x="10063480" y="25908"/>
                    <a:pt x="10056368" y="22098"/>
                    <a:pt x="10048749" y="19050"/>
                  </a:cubicBezTo>
                  <a:lnTo>
                    <a:pt x="10048749" y="19050"/>
                  </a:lnTo>
                  <a:lnTo>
                    <a:pt x="10048749" y="19050"/>
                  </a:lnTo>
                  <a:cubicBezTo>
                    <a:pt x="10041255" y="15875"/>
                    <a:pt x="10033508" y="13589"/>
                    <a:pt x="10025507" y="12065"/>
                  </a:cubicBezTo>
                  <a:lnTo>
                    <a:pt x="10025507" y="12065"/>
                  </a:lnTo>
                  <a:lnTo>
                    <a:pt x="10025507" y="12065"/>
                  </a:lnTo>
                  <a:cubicBezTo>
                    <a:pt x="10017506" y="10541"/>
                    <a:pt x="10009505" y="9652"/>
                    <a:pt x="10001377" y="9652"/>
                  </a:cubicBezTo>
                  <a:lnTo>
                    <a:pt x="133477" y="9652"/>
                  </a:lnTo>
                  <a:cubicBezTo>
                    <a:pt x="125349" y="9652"/>
                    <a:pt x="117348" y="10414"/>
                    <a:pt x="109347" y="12065"/>
                  </a:cubicBezTo>
                  <a:lnTo>
                    <a:pt x="109347" y="12065"/>
                  </a:lnTo>
                  <a:lnTo>
                    <a:pt x="109347" y="12065"/>
                  </a:lnTo>
                  <a:cubicBezTo>
                    <a:pt x="101346" y="13589"/>
                    <a:pt x="93599" y="16002"/>
                    <a:pt x="86106" y="19050"/>
                  </a:cubicBezTo>
                  <a:lnTo>
                    <a:pt x="86106" y="19050"/>
                  </a:lnTo>
                  <a:lnTo>
                    <a:pt x="86106" y="19050"/>
                  </a:lnTo>
                  <a:cubicBezTo>
                    <a:pt x="78613" y="22098"/>
                    <a:pt x="71501" y="26035"/>
                    <a:pt x="64643" y="30480"/>
                  </a:cubicBezTo>
                  <a:lnTo>
                    <a:pt x="64643" y="30480"/>
                  </a:lnTo>
                  <a:lnTo>
                    <a:pt x="64643" y="30480"/>
                  </a:lnTo>
                  <a:cubicBezTo>
                    <a:pt x="57912" y="35052"/>
                    <a:pt x="51689" y="40132"/>
                    <a:pt x="45847" y="45847"/>
                  </a:cubicBezTo>
                  <a:lnTo>
                    <a:pt x="45847" y="45847"/>
                  </a:lnTo>
                  <a:lnTo>
                    <a:pt x="45847" y="45847"/>
                  </a:lnTo>
                  <a:cubicBezTo>
                    <a:pt x="40132" y="51562"/>
                    <a:pt x="34925" y="57785"/>
                    <a:pt x="30480" y="64643"/>
                  </a:cubicBezTo>
                  <a:lnTo>
                    <a:pt x="26543" y="61976"/>
                  </a:lnTo>
                  <a:lnTo>
                    <a:pt x="30480" y="64643"/>
                  </a:lnTo>
                  <a:cubicBezTo>
                    <a:pt x="25908" y="71374"/>
                    <a:pt x="22098" y="78486"/>
                    <a:pt x="19050" y="86106"/>
                  </a:cubicBezTo>
                  <a:cubicBezTo>
                    <a:pt x="16002" y="93726"/>
                    <a:pt x="13589" y="101346"/>
                    <a:pt x="12065" y="109347"/>
                  </a:cubicBezTo>
                  <a:lnTo>
                    <a:pt x="7366" y="108458"/>
                  </a:lnTo>
                  <a:lnTo>
                    <a:pt x="12065" y="109347"/>
                  </a:lnTo>
                  <a:cubicBezTo>
                    <a:pt x="10541" y="117348"/>
                    <a:pt x="9652" y="125349"/>
                    <a:pt x="9652" y="133477"/>
                  </a:cubicBezTo>
                  <a:lnTo>
                    <a:pt x="9652" y="133477"/>
                  </a:lnTo>
                  <a:lnTo>
                    <a:pt x="9652" y="133477"/>
                  </a:lnTo>
                  <a:lnTo>
                    <a:pt x="9652" y="6667627"/>
                  </a:lnTo>
                  <a:close/>
                </a:path>
              </a:pathLst>
            </a:custGeom>
            <a:solidFill>
              <a:srgbClr val="FED7AA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690562" y="419052"/>
            <a:ext cx="3108836" cy="185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53"/>
              </a:lnSpc>
            </a:pPr>
            <a:r>
              <a:rPr lang="en-US" sz="1181" spc="49">
                <a:solidFill>
                  <a:srgbClr val="EA580C"/>
                </a:solidFill>
                <a:latin typeface="Inter"/>
                <a:ea typeface="Inter"/>
                <a:cs typeface="Inter"/>
                <a:sym typeface="Inter"/>
              </a:rPr>
              <a:t>LESSON 2: SIMPLE ANIMATION PATHS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202636" y="419052"/>
            <a:ext cx="819293" cy="185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53"/>
              </a:lnSpc>
            </a:pPr>
            <a:r>
              <a:rPr lang="en-US" sz="1181">
                <a:solidFill>
                  <a:srgbClr val="64748B"/>
                </a:solidFill>
                <a:latin typeface="Inter"/>
                <a:ea typeface="Inter"/>
                <a:cs typeface="Inter"/>
                <a:sym typeface="Inter"/>
              </a:rPr>
              <a:t>Slide 3 of 7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90562" y="955843"/>
            <a:ext cx="5786266" cy="992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07"/>
              </a:lnSpc>
            </a:pPr>
            <a:r>
              <a:rPr lang="en-US" b="true" sz="2362">
                <a:solidFill>
                  <a:srgbClr val="EA580C"/>
                </a:solidFill>
                <a:latin typeface="Poppins Bold"/>
                <a:ea typeface="Poppins Bold"/>
                <a:cs typeface="Poppins Bold"/>
                <a:sym typeface="Poppins Bold"/>
              </a:rPr>
              <a:t>Understanding Paths and Movement</a:t>
            </a:r>
          </a:p>
          <a:p>
            <a:pPr algn="l">
              <a:lnSpc>
                <a:spcPts val="3374"/>
              </a:lnSpc>
            </a:pPr>
            <a:r>
              <a:rPr lang="en-US" b="true" sz="1968">
                <a:solidFill>
                  <a:srgbClr val="1E293B"/>
                </a:solidFill>
                <a:latin typeface="Poppins Bold"/>
                <a:ea typeface="Poppins Bold"/>
                <a:cs typeface="Poppins Bold"/>
                <a:sym typeface="Poppins Bold"/>
              </a:rPr>
              <a:t>Path Concepts: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07477" y="1920811"/>
            <a:ext cx="57379" cy="333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68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90562" y="3392100"/>
            <a:ext cx="2663809" cy="426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4"/>
              </a:lnSpc>
            </a:pPr>
            <a:r>
              <a:rPr lang="en-US" b="true" sz="1968">
                <a:solidFill>
                  <a:srgbClr val="1E293B"/>
                </a:solidFill>
                <a:latin typeface="Poppins Bold"/>
                <a:ea typeface="Poppins Bold"/>
                <a:cs typeface="Poppins Bold"/>
                <a:sym typeface="Poppins Bold"/>
              </a:rPr>
              <a:t>Movement Controls: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99952" y="3787711"/>
            <a:ext cx="57379" cy="333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68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90562" y="5239950"/>
            <a:ext cx="3159585" cy="4458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85"/>
              </a:lnSpc>
            </a:pPr>
            <a:r>
              <a:rPr lang="en-US" b="true" sz="1968">
                <a:solidFill>
                  <a:srgbClr val="1E293B"/>
                </a:solidFill>
                <a:latin typeface="Poppins Bold"/>
                <a:ea typeface="Poppins Bold"/>
                <a:cs typeface="Poppins Bold"/>
                <a:sym typeface="Poppins Bold"/>
              </a:rPr>
              <a:t>Real-World Connection: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82935" y="5654612"/>
            <a:ext cx="57379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8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23912" y="1967151"/>
            <a:ext cx="123234" cy="1258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25"/>
              </a:lnSpc>
            </a:pPr>
            <a:r>
              <a:rPr lang="en-US" sz="1575">
                <a:solidFill>
                  <a:srgbClr val="F97316"/>
                </a:solidFill>
                <a:latin typeface="Helvetica"/>
                <a:ea typeface="Helvetica"/>
                <a:cs typeface="Helvetica"/>
                <a:sym typeface="Helvetica"/>
              </a:rPr>
              <a:t>● ● ●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23912" y="3834051"/>
            <a:ext cx="123234" cy="1258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25"/>
              </a:lnSpc>
            </a:pPr>
            <a:r>
              <a:rPr lang="en-US" sz="1575">
                <a:solidFill>
                  <a:srgbClr val="F97316"/>
                </a:solidFill>
                <a:latin typeface="Helvetica"/>
                <a:ea typeface="Helvetica"/>
                <a:cs typeface="Helvetica"/>
                <a:sym typeface="Helvetica"/>
              </a:rPr>
              <a:t>● ● ●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78116" y="1892236"/>
            <a:ext cx="3803961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0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Pathsare invisible routes objects follow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78116" y="2330386"/>
            <a:ext cx="3393615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0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Circular paths create orbital motion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78116" y="2759012"/>
            <a:ext cx="3394215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0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Path size determines orbit distance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78116" y="3759136"/>
            <a:ext cx="4463158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0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Moveon pathblockcontrols object movement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78116" y="4197286"/>
            <a:ext cx="4089178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0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Duration setting controls movement speed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78116" y="4625912"/>
            <a:ext cx="3441640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0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Shorter duration = faster movement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690562" y="5768912"/>
            <a:ext cx="6858362" cy="247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04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Planetsfollowellipticalpathsaround the sun due to gravitational forces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FFF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222247" y="-63503"/>
            <a:ext cx="10261597" cy="7204072"/>
            <a:chOff x="0" y="0"/>
            <a:chExt cx="10261600" cy="720407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8199" y="68199"/>
              <a:ext cx="10125330" cy="7067804"/>
            </a:xfrm>
            <a:custGeom>
              <a:avLst/>
              <a:gdLst/>
              <a:ahLst/>
              <a:cxnLst/>
              <a:rect r="r" b="b" t="t" l="l"/>
              <a:pathLst>
                <a:path h="7067804" w="10125330">
                  <a:moveTo>
                    <a:pt x="127" y="6939026"/>
                  </a:moveTo>
                  <a:lnTo>
                    <a:pt x="127" y="128651"/>
                  </a:lnTo>
                  <a:cubicBezTo>
                    <a:pt x="127" y="120142"/>
                    <a:pt x="889" y="111887"/>
                    <a:pt x="2540" y="103505"/>
                  </a:cubicBezTo>
                  <a:cubicBezTo>
                    <a:pt x="4191" y="95123"/>
                    <a:pt x="6604" y="87249"/>
                    <a:pt x="9906" y="79375"/>
                  </a:cubicBezTo>
                  <a:cubicBezTo>
                    <a:pt x="13208" y="71501"/>
                    <a:pt x="17145" y="64135"/>
                    <a:pt x="21844" y="57150"/>
                  </a:cubicBezTo>
                  <a:cubicBezTo>
                    <a:pt x="26543" y="50165"/>
                    <a:pt x="31877" y="43688"/>
                    <a:pt x="37846" y="37719"/>
                  </a:cubicBezTo>
                  <a:cubicBezTo>
                    <a:pt x="43815" y="31750"/>
                    <a:pt x="50292" y="26416"/>
                    <a:pt x="57277" y="21717"/>
                  </a:cubicBezTo>
                  <a:cubicBezTo>
                    <a:pt x="64262" y="17018"/>
                    <a:pt x="71755" y="13081"/>
                    <a:pt x="79502" y="9779"/>
                  </a:cubicBezTo>
                  <a:cubicBezTo>
                    <a:pt x="87249" y="6477"/>
                    <a:pt x="95377" y="4064"/>
                    <a:pt x="103632" y="2413"/>
                  </a:cubicBezTo>
                  <a:cubicBezTo>
                    <a:pt x="111887" y="762"/>
                    <a:pt x="120269" y="0"/>
                    <a:pt x="128778" y="0"/>
                  </a:cubicBezTo>
                  <a:lnTo>
                    <a:pt x="9996678" y="0"/>
                  </a:lnTo>
                  <a:cubicBezTo>
                    <a:pt x="10005060" y="0"/>
                    <a:pt x="10013442" y="889"/>
                    <a:pt x="10021824" y="2413"/>
                  </a:cubicBezTo>
                  <a:cubicBezTo>
                    <a:pt x="10030206" y="3937"/>
                    <a:pt x="10038207" y="6477"/>
                    <a:pt x="10045954" y="9779"/>
                  </a:cubicBezTo>
                  <a:cubicBezTo>
                    <a:pt x="10053702" y="13081"/>
                    <a:pt x="10061194" y="17018"/>
                    <a:pt x="10068179" y="21717"/>
                  </a:cubicBezTo>
                  <a:cubicBezTo>
                    <a:pt x="10075164" y="26416"/>
                    <a:pt x="10081641" y="31750"/>
                    <a:pt x="10087611" y="37719"/>
                  </a:cubicBezTo>
                  <a:cubicBezTo>
                    <a:pt x="10093580" y="43688"/>
                    <a:pt x="10098914" y="50165"/>
                    <a:pt x="10103613" y="57150"/>
                  </a:cubicBezTo>
                  <a:cubicBezTo>
                    <a:pt x="10108312" y="64135"/>
                    <a:pt x="10112249" y="71628"/>
                    <a:pt x="10115551" y="79375"/>
                  </a:cubicBezTo>
                  <a:cubicBezTo>
                    <a:pt x="10118853" y="87122"/>
                    <a:pt x="10121266" y="95250"/>
                    <a:pt x="10122917" y="103505"/>
                  </a:cubicBezTo>
                  <a:cubicBezTo>
                    <a:pt x="10124568" y="111760"/>
                    <a:pt x="10125330" y="120142"/>
                    <a:pt x="10125330" y="128651"/>
                  </a:cubicBezTo>
                  <a:lnTo>
                    <a:pt x="10125330" y="6939026"/>
                  </a:lnTo>
                  <a:cubicBezTo>
                    <a:pt x="10125330" y="6947408"/>
                    <a:pt x="10124568" y="6955790"/>
                    <a:pt x="10122917" y="6964045"/>
                  </a:cubicBezTo>
                  <a:cubicBezTo>
                    <a:pt x="10121266" y="6972299"/>
                    <a:pt x="10118853" y="6980301"/>
                    <a:pt x="10115551" y="6988175"/>
                  </a:cubicBezTo>
                  <a:cubicBezTo>
                    <a:pt x="10112249" y="6996049"/>
                    <a:pt x="10108312" y="7003415"/>
                    <a:pt x="10103613" y="7010400"/>
                  </a:cubicBezTo>
                  <a:cubicBezTo>
                    <a:pt x="10098914" y="7017385"/>
                    <a:pt x="10093580" y="7023862"/>
                    <a:pt x="10087611" y="7029958"/>
                  </a:cubicBezTo>
                  <a:cubicBezTo>
                    <a:pt x="10081641" y="7036053"/>
                    <a:pt x="10075165" y="7041261"/>
                    <a:pt x="10068179" y="7045960"/>
                  </a:cubicBezTo>
                  <a:cubicBezTo>
                    <a:pt x="10061194" y="7050659"/>
                    <a:pt x="10053701" y="7054596"/>
                    <a:pt x="10045954" y="7057898"/>
                  </a:cubicBezTo>
                  <a:cubicBezTo>
                    <a:pt x="10038207" y="7061200"/>
                    <a:pt x="10030079" y="7063613"/>
                    <a:pt x="10021824" y="7065264"/>
                  </a:cubicBezTo>
                  <a:cubicBezTo>
                    <a:pt x="10013569" y="7066915"/>
                    <a:pt x="10005187" y="7067677"/>
                    <a:pt x="9996678" y="7067804"/>
                  </a:cubicBezTo>
                  <a:lnTo>
                    <a:pt x="128651" y="7067804"/>
                  </a:lnTo>
                  <a:cubicBezTo>
                    <a:pt x="120269" y="7067804"/>
                    <a:pt x="111887" y="7066915"/>
                    <a:pt x="103505" y="7065264"/>
                  </a:cubicBezTo>
                  <a:cubicBezTo>
                    <a:pt x="95123" y="7063613"/>
                    <a:pt x="87122" y="7061200"/>
                    <a:pt x="79375" y="7057898"/>
                  </a:cubicBezTo>
                  <a:cubicBezTo>
                    <a:pt x="71628" y="7054596"/>
                    <a:pt x="64135" y="7050659"/>
                    <a:pt x="57150" y="7045960"/>
                  </a:cubicBezTo>
                  <a:cubicBezTo>
                    <a:pt x="50165" y="7041261"/>
                    <a:pt x="43688" y="7035927"/>
                    <a:pt x="37719" y="7029958"/>
                  </a:cubicBezTo>
                  <a:cubicBezTo>
                    <a:pt x="31750" y="7023988"/>
                    <a:pt x="26416" y="7017512"/>
                    <a:pt x="21717" y="7010400"/>
                  </a:cubicBezTo>
                  <a:cubicBezTo>
                    <a:pt x="17018" y="7003288"/>
                    <a:pt x="13081" y="6995922"/>
                    <a:pt x="9779" y="6988175"/>
                  </a:cubicBezTo>
                  <a:cubicBezTo>
                    <a:pt x="6477" y="6980428"/>
                    <a:pt x="4064" y="6972300"/>
                    <a:pt x="2413" y="6964045"/>
                  </a:cubicBezTo>
                  <a:cubicBezTo>
                    <a:pt x="762" y="6955789"/>
                    <a:pt x="0" y="6947408"/>
                    <a:pt x="0" y="6939026"/>
                  </a:cubicBezTo>
                  <a:close/>
                </a:path>
              </a:pathLst>
            </a:custGeom>
            <a:solidFill>
              <a:srgbClr val="FFFFFF">
                <a:alpha val="49020"/>
              </a:srgbClr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63500" y="63373"/>
              <a:ext cx="10134853" cy="7077201"/>
            </a:xfrm>
            <a:custGeom>
              <a:avLst/>
              <a:gdLst/>
              <a:ahLst/>
              <a:cxnLst/>
              <a:rect r="r" b="b" t="t" l="l"/>
              <a:pathLst>
                <a:path h="7077201" w="10134853">
                  <a:moveTo>
                    <a:pt x="0" y="6943852"/>
                  </a:moveTo>
                  <a:lnTo>
                    <a:pt x="0" y="133477"/>
                  </a:lnTo>
                  <a:lnTo>
                    <a:pt x="4826" y="133477"/>
                  </a:lnTo>
                  <a:lnTo>
                    <a:pt x="0" y="133477"/>
                  </a:lnTo>
                  <a:cubicBezTo>
                    <a:pt x="0" y="124714"/>
                    <a:pt x="889" y="116078"/>
                    <a:pt x="2540" y="107442"/>
                  </a:cubicBezTo>
                  <a:lnTo>
                    <a:pt x="2540" y="107442"/>
                  </a:lnTo>
                  <a:lnTo>
                    <a:pt x="2540" y="107442"/>
                  </a:lnTo>
                  <a:cubicBezTo>
                    <a:pt x="4191" y="98806"/>
                    <a:pt x="6731" y="90551"/>
                    <a:pt x="10160" y="82423"/>
                  </a:cubicBezTo>
                  <a:lnTo>
                    <a:pt x="14605" y="84201"/>
                  </a:lnTo>
                  <a:lnTo>
                    <a:pt x="10160" y="82423"/>
                  </a:lnTo>
                  <a:cubicBezTo>
                    <a:pt x="13462" y="74295"/>
                    <a:pt x="17653" y="66675"/>
                    <a:pt x="22479" y="59309"/>
                  </a:cubicBezTo>
                  <a:lnTo>
                    <a:pt x="26416" y="61976"/>
                  </a:lnTo>
                  <a:lnTo>
                    <a:pt x="22479" y="59309"/>
                  </a:lnTo>
                  <a:cubicBezTo>
                    <a:pt x="27305" y="52070"/>
                    <a:pt x="32893" y="45339"/>
                    <a:pt x="39116" y="39116"/>
                  </a:cubicBezTo>
                  <a:lnTo>
                    <a:pt x="42545" y="42545"/>
                  </a:lnTo>
                  <a:lnTo>
                    <a:pt x="39116" y="39116"/>
                  </a:lnTo>
                  <a:cubicBezTo>
                    <a:pt x="45339" y="32893"/>
                    <a:pt x="52070" y="27432"/>
                    <a:pt x="59309" y="22479"/>
                  </a:cubicBezTo>
                  <a:lnTo>
                    <a:pt x="59309" y="22479"/>
                  </a:lnTo>
                  <a:lnTo>
                    <a:pt x="59309" y="22479"/>
                  </a:lnTo>
                  <a:cubicBezTo>
                    <a:pt x="66548" y="17653"/>
                    <a:pt x="74295" y="13462"/>
                    <a:pt x="82423" y="10160"/>
                  </a:cubicBezTo>
                  <a:lnTo>
                    <a:pt x="84201" y="14605"/>
                  </a:lnTo>
                  <a:lnTo>
                    <a:pt x="82423" y="10160"/>
                  </a:lnTo>
                  <a:cubicBezTo>
                    <a:pt x="90551" y="6858"/>
                    <a:pt x="98806" y="4318"/>
                    <a:pt x="107442" y="2540"/>
                  </a:cubicBezTo>
                  <a:lnTo>
                    <a:pt x="107442" y="2540"/>
                  </a:lnTo>
                  <a:lnTo>
                    <a:pt x="107442" y="2540"/>
                  </a:lnTo>
                  <a:cubicBezTo>
                    <a:pt x="116078" y="889"/>
                    <a:pt x="124714" y="0"/>
                    <a:pt x="133477" y="0"/>
                  </a:cubicBezTo>
                  <a:lnTo>
                    <a:pt x="133477" y="0"/>
                  </a:lnTo>
                  <a:lnTo>
                    <a:pt x="133477" y="0"/>
                  </a:lnTo>
                  <a:lnTo>
                    <a:pt x="10001377" y="0"/>
                  </a:lnTo>
                  <a:lnTo>
                    <a:pt x="10001377" y="0"/>
                  </a:lnTo>
                  <a:lnTo>
                    <a:pt x="10001377" y="0"/>
                  </a:lnTo>
                  <a:cubicBezTo>
                    <a:pt x="10010140" y="0"/>
                    <a:pt x="10018776" y="889"/>
                    <a:pt x="10027412" y="2540"/>
                  </a:cubicBezTo>
                  <a:lnTo>
                    <a:pt x="10027412" y="2540"/>
                  </a:lnTo>
                  <a:lnTo>
                    <a:pt x="10027412" y="2540"/>
                  </a:lnTo>
                  <a:cubicBezTo>
                    <a:pt x="10036048" y="4318"/>
                    <a:pt x="10044303" y="6731"/>
                    <a:pt x="10052431" y="10160"/>
                  </a:cubicBezTo>
                  <a:lnTo>
                    <a:pt x="10052431" y="10160"/>
                  </a:lnTo>
                  <a:lnTo>
                    <a:pt x="10052431" y="10160"/>
                  </a:lnTo>
                  <a:cubicBezTo>
                    <a:pt x="10060559" y="13462"/>
                    <a:pt x="10068178" y="17653"/>
                    <a:pt x="10075545" y="22479"/>
                  </a:cubicBezTo>
                  <a:lnTo>
                    <a:pt x="10075545" y="22479"/>
                  </a:lnTo>
                  <a:lnTo>
                    <a:pt x="10075545" y="22479"/>
                  </a:lnTo>
                  <a:cubicBezTo>
                    <a:pt x="10082784" y="27305"/>
                    <a:pt x="10089514" y="32893"/>
                    <a:pt x="10095738" y="39116"/>
                  </a:cubicBezTo>
                  <a:lnTo>
                    <a:pt x="10092309" y="42545"/>
                  </a:lnTo>
                  <a:lnTo>
                    <a:pt x="10095738" y="39116"/>
                  </a:lnTo>
                  <a:cubicBezTo>
                    <a:pt x="10101961" y="45339"/>
                    <a:pt x="10107422" y="52070"/>
                    <a:pt x="10112375" y="59309"/>
                  </a:cubicBezTo>
                  <a:lnTo>
                    <a:pt x="10108438" y="61976"/>
                  </a:lnTo>
                  <a:lnTo>
                    <a:pt x="10112375" y="59309"/>
                  </a:lnTo>
                  <a:cubicBezTo>
                    <a:pt x="10117201" y="66548"/>
                    <a:pt x="10121392" y="74295"/>
                    <a:pt x="10124694" y="82423"/>
                  </a:cubicBezTo>
                  <a:lnTo>
                    <a:pt x="10124694" y="82423"/>
                  </a:lnTo>
                  <a:lnTo>
                    <a:pt x="10124694" y="82423"/>
                  </a:lnTo>
                  <a:cubicBezTo>
                    <a:pt x="10127996" y="90551"/>
                    <a:pt x="10130536" y="98806"/>
                    <a:pt x="10132313" y="107442"/>
                  </a:cubicBezTo>
                  <a:lnTo>
                    <a:pt x="10132313" y="107442"/>
                  </a:lnTo>
                  <a:lnTo>
                    <a:pt x="10132313" y="107442"/>
                  </a:lnTo>
                  <a:cubicBezTo>
                    <a:pt x="10133964" y="116078"/>
                    <a:pt x="10134853" y="124714"/>
                    <a:pt x="10134853" y="133477"/>
                  </a:cubicBezTo>
                  <a:lnTo>
                    <a:pt x="10130027" y="133477"/>
                  </a:lnTo>
                  <a:lnTo>
                    <a:pt x="10134853" y="133477"/>
                  </a:lnTo>
                  <a:lnTo>
                    <a:pt x="10134853" y="6943852"/>
                  </a:lnTo>
                  <a:lnTo>
                    <a:pt x="10130027" y="6943852"/>
                  </a:lnTo>
                  <a:lnTo>
                    <a:pt x="10134853" y="6943852"/>
                  </a:lnTo>
                  <a:cubicBezTo>
                    <a:pt x="10134853" y="6952615"/>
                    <a:pt x="10133964" y="6961251"/>
                    <a:pt x="10132313" y="6969887"/>
                  </a:cubicBezTo>
                  <a:lnTo>
                    <a:pt x="10127614" y="6968998"/>
                  </a:lnTo>
                  <a:lnTo>
                    <a:pt x="10132313" y="6969887"/>
                  </a:lnTo>
                  <a:cubicBezTo>
                    <a:pt x="10130662" y="6978523"/>
                    <a:pt x="10128122" y="6986778"/>
                    <a:pt x="10124694" y="6994905"/>
                  </a:cubicBezTo>
                  <a:lnTo>
                    <a:pt x="10124694" y="6994905"/>
                  </a:lnTo>
                  <a:lnTo>
                    <a:pt x="10124694" y="6994905"/>
                  </a:lnTo>
                  <a:cubicBezTo>
                    <a:pt x="10121392" y="7003034"/>
                    <a:pt x="10117200" y="7010653"/>
                    <a:pt x="10112375" y="7017892"/>
                  </a:cubicBezTo>
                  <a:lnTo>
                    <a:pt x="10112375" y="7017892"/>
                  </a:lnTo>
                  <a:lnTo>
                    <a:pt x="10112375" y="7017892"/>
                  </a:lnTo>
                  <a:cubicBezTo>
                    <a:pt x="10107549" y="7025132"/>
                    <a:pt x="10101961" y="7031862"/>
                    <a:pt x="10095738" y="7038086"/>
                  </a:cubicBezTo>
                  <a:lnTo>
                    <a:pt x="10095738" y="7038086"/>
                  </a:lnTo>
                  <a:lnTo>
                    <a:pt x="10095738" y="7038086"/>
                  </a:lnTo>
                  <a:cubicBezTo>
                    <a:pt x="10089515" y="7044309"/>
                    <a:pt x="10082784" y="7049770"/>
                    <a:pt x="10075545" y="7054723"/>
                  </a:cubicBezTo>
                  <a:lnTo>
                    <a:pt x="10072877" y="7050786"/>
                  </a:lnTo>
                  <a:lnTo>
                    <a:pt x="10075545" y="7054723"/>
                  </a:lnTo>
                  <a:cubicBezTo>
                    <a:pt x="10068306" y="7059549"/>
                    <a:pt x="10060559" y="7063740"/>
                    <a:pt x="10052431" y="7067041"/>
                  </a:cubicBezTo>
                  <a:lnTo>
                    <a:pt x="10052431" y="7067041"/>
                  </a:lnTo>
                  <a:lnTo>
                    <a:pt x="10052431" y="7067041"/>
                  </a:lnTo>
                  <a:cubicBezTo>
                    <a:pt x="10044302" y="7070344"/>
                    <a:pt x="10036048" y="7072884"/>
                    <a:pt x="10027412" y="7074661"/>
                  </a:cubicBezTo>
                  <a:lnTo>
                    <a:pt x="10026523" y="7069962"/>
                  </a:lnTo>
                  <a:lnTo>
                    <a:pt x="10027412" y="7074661"/>
                  </a:lnTo>
                  <a:cubicBezTo>
                    <a:pt x="10018776" y="7076312"/>
                    <a:pt x="10010140" y="7077201"/>
                    <a:pt x="10001377" y="7077201"/>
                  </a:cubicBezTo>
                  <a:lnTo>
                    <a:pt x="10001377" y="7077201"/>
                  </a:lnTo>
                  <a:lnTo>
                    <a:pt x="10001377" y="7077201"/>
                  </a:lnTo>
                  <a:lnTo>
                    <a:pt x="133477" y="7077201"/>
                  </a:lnTo>
                  <a:lnTo>
                    <a:pt x="133477" y="7077201"/>
                  </a:lnTo>
                  <a:lnTo>
                    <a:pt x="133477" y="7077201"/>
                  </a:lnTo>
                  <a:cubicBezTo>
                    <a:pt x="124714" y="7077201"/>
                    <a:pt x="116078" y="7076312"/>
                    <a:pt x="107442" y="7074661"/>
                  </a:cubicBezTo>
                  <a:lnTo>
                    <a:pt x="108331" y="7069962"/>
                  </a:lnTo>
                  <a:lnTo>
                    <a:pt x="107442" y="7074661"/>
                  </a:lnTo>
                  <a:cubicBezTo>
                    <a:pt x="98806" y="7073010"/>
                    <a:pt x="90551" y="7070470"/>
                    <a:pt x="82423" y="7067041"/>
                  </a:cubicBezTo>
                  <a:lnTo>
                    <a:pt x="84201" y="7062597"/>
                  </a:lnTo>
                  <a:lnTo>
                    <a:pt x="82423" y="7067041"/>
                  </a:lnTo>
                  <a:cubicBezTo>
                    <a:pt x="74295" y="7063739"/>
                    <a:pt x="66675" y="7059548"/>
                    <a:pt x="59309" y="7054723"/>
                  </a:cubicBezTo>
                  <a:lnTo>
                    <a:pt x="59309" y="7054723"/>
                  </a:lnTo>
                  <a:lnTo>
                    <a:pt x="59309" y="7054723"/>
                  </a:lnTo>
                  <a:cubicBezTo>
                    <a:pt x="52070" y="7049897"/>
                    <a:pt x="45339" y="7044309"/>
                    <a:pt x="39116" y="7038086"/>
                  </a:cubicBezTo>
                  <a:lnTo>
                    <a:pt x="39116" y="7038086"/>
                  </a:lnTo>
                  <a:lnTo>
                    <a:pt x="39116" y="7038086"/>
                  </a:lnTo>
                  <a:cubicBezTo>
                    <a:pt x="32893" y="7031863"/>
                    <a:pt x="27432" y="7025132"/>
                    <a:pt x="22479" y="7017892"/>
                  </a:cubicBezTo>
                  <a:lnTo>
                    <a:pt x="22479" y="7017892"/>
                  </a:lnTo>
                  <a:lnTo>
                    <a:pt x="22479" y="7017892"/>
                  </a:lnTo>
                  <a:cubicBezTo>
                    <a:pt x="17653" y="7010653"/>
                    <a:pt x="13462" y="7002907"/>
                    <a:pt x="10160" y="6994905"/>
                  </a:cubicBezTo>
                  <a:lnTo>
                    <a:pt x="10160" y="6994905"/>
                  </a:lnTo>
                  <a:lnTo>
                    <a:pt x="10160" y="6994905"/>
                  </a:lnTo>
                  <a:cubicBezTo>
                    <a:pt x="6858" y="6986777"/>
                    <a:pt x="4318" y="6978523"/>
                    <a:pt x="2540" y="6969887"/>
                  </a:cubicBezTo>
                  <a:lnTo>
                    <a:pt x="7239" y="6968998"/>
                  </a:lnTo>
                  <a:lnTo>
                    <a:pt x="2540" y="6969887"/>
                  </a:lnTo>
                  <a:cubicBezTo>
                    <a:pt x="889" y="6961251"/>
                    <a:pt x="0" y="6952615"/>
                    <a:pt x="0" y="6943852"/>
                  </a:cubicBezTo>
                  <a:lnTo>
                    <a:pt x="4699" y="6943852"/>
                  </a:lnTo>
                  <a:lnTo>
                    <a:pt x="0" y="6943852"/>
                  </a:lnTo>
                  <a:moveTo>
                    <a:pt x="9525" y="6943852"/>
                  </a:moveTo>
                  <a:lnTo>
                    <a:pt x="9525" y="6943852"/>
                  </a:lnTo>
                  <a:lnTo>
                    <a:pt x="9525" y="6943852"/>
                  </a:lnTo>
                  <a:cubicBezTo>
                    <a:pt x="9525" y="6951980"/>
                    <a:pt x="10287" y="6959981"/>
                    <a:pt x="11938" y="6967982"/>
                  </a:cubicBezTo>
                  <a:lnTo>
                    <a:pt x="11938" y="6967982"/>
                  </a:lnTo>
                  <a:lnTo>
                    <a:pt x="11938" y="6967982"/>
                  </a:lnTo>
                  <a:cubicBezTo>
                    <a:pt x="13462" y="6975983"/>
                    <a:pt x="15875" y="6983730"/>
                    <a:pt x="18923" y="6991224"/>
                  </a:cubicBezTo>
                  <a:lnTo>
                    <a:pt x="14478" y="6993002"/>
                  </a:lnTo>
                  <a:lnTo>
                    <a:pt x="18923" y="6991224"/>
                  </a:lnTo>
                  <a:cubicBezTo>
                    <a:pt x="21971" y="6998717"/>
                    <a:pt x="25908" y="7005829"/>
                    <a:pt x="30353" y="7012687"/>
                  </a:cubicBezTo>
                  <a:lnTo>
                    <a:pt x="26416" y="7015354"/>
                  </a:lnTo>
                  <a:lnTo>
                    <a:pt x="30353" y="7012687"/>
                  </a:lnTo>
                  <a:cubicBezTo>
                    <a:pt x="34925" y="7019418"/>
                    <a:pt x="40005" y="7025768"/>
                    <a:pt x="45720" y="7031482"/>
                  </a:cubicBezTo>
                  <a:lnTo>
                    <a:pt x="42291" y="7034784"/>
                  </a:lnTo>
                  <a:lnTo>
                    <a:pt x="45720" y="7031355"/>
                  </a:lnTo>
                  <a:cubicBezTo>
                    <a:pt x="51435" y="7037070"/>
                    <a:pt x="57785" y="7042277"/>
                    <a:pt x="64516" y="7046722"/>
                  </a:cubicBezTo>
                  <a:lnTo>
                    <a:pt x="61849" y="7050659"/>
                  </a:lnTo>
                  <a:lnTo>
                    <a:pt x="64516" y="7046722"/>
                  </a:lnTo>
                  <a:cubicBezTo>
                    <a:pt x="71247" y="7051294"/>
                    <a:pt x="78359" y="7055104"/>
                    <a:pt x="85979" y="7058153"/>
                  </a:cubicBezTo>
                  <a:lnTo>
                    <a:pt x="85979" y="7058153"/>
                  </a:lnTo>
                  <a:lnTo>
                    <a:pt x="85979" y="7058153"/>
                  </a:lnTo>
                  <a:cubicBezTo>
                    <a:pt x="93472" y="7061201"/>
                    <a:pt x="101219" y="7063614"/>
                    <a:pt x="109220" y="7065265"/>
                  </a:cubicBezTo>
                  <a:cubicBezTo>
                    <a:pt x="117221" y="7066916"/>
                    <a:pt x="125222" y="7067678"/>
                    <a:pt x="133350" y="7067678"/>
                  </a:cubicBezTo>
                  <a:lnTo>
                    <a:pt x="133350" y="7072377"/>
                  </a:lnTo>
                  <a:lnTo>
                    <a:pt x="133350" y="7067551"/>
                  </a:lnTo>
                  <a:lnTo>
                    <a:pt x="10001250" y="7067551"/>
                  </a:lnTo>
                  <a:lnTo>
                    <a:pt x="10001250" y="7072377"/>
                  </a:lnTo>
                  <a:lnTo>
                    <a:pt x="10001250" y="7067678"/>
                  </a:lnTo>
                  <a:cubicBezTo>
                    <a:pt x="10009378" y="7067678"/>
                    <a:pt x="10017379" y="7066916"/>
                    <a:pt x="10025380" y="7065265"/>
                  </a:cubicBezTo>
                  <a:lnTo>
                    <a:pt x="10025380" y="7065265"/>
                  </a:lnTo>
                  <a:lnTo>
                    <a:pt x="10025380" y="7065265"/>
                  </a:lnTo>
                  <a:cubicBezTo>
                    <a:pt x="10033381" y="7063741"/>
                    <a:pt x="10041128" y="7061328"/>
                    <a:pt x="10048622" y="7058153"/>
                  </a:cubicBezTo>
                  <a:lnTo>
                    <a:pt x="10050400" y="7062597"/>
                  </a:lnTo>
                  <a:lnTo>
                    <a:pt x="10048622" y="7058153"/>
                  </a:lnTo>
                  <a:cubicBezTo>
                    <a:pt x="10056115" y="7055105"/>
                    <a:pt x="10063227" y="7051168"/>
                    <a:pt x="10070085" y="7046722"/>
                  </a:cubicBezTo>
                  <a:lnTo>
                    <a:pt x="10070085" y="7046722"/>
                  </a:lnTo>
                  <a:lnTo>
                    <a:pt x="10070085" y="7046722"/>
                  </a:lnTo>
                  <a:cubicBezTo>
                    <a:pt x="10076816" y="7042151"/>
                    <a:pt x="10083039" y="7037070"/>
                    <a:pt x="10088880" y="7031355"/>
                  </a:cubicBezTo>
                  <a:lnTo>
                    <a:pt x="10092310" y="7034784"/>
                  </a:lnTo>
                  <a:lnTo>
                    <a:pt x="10088880" y="7031482"/>
                  </a:lnTo>
                  <a:cubicBezTo>
                    <a:pt x="10094595" y="7025767"/>
                    <a:pt x="10099802" y="7019417"/>
                    <a:pt x="10104248" y="7012687"/>
                  </a:cubicBezTo>
                  <a:lnTo>
                    <a:pt x="10108185" y="7015354"/>
                  </a:lnTo>
                  <a:lnTo>
                    <a:pt x="10104248" y="7012687"/>
                  </a:lnTo>
                  <a:cubicBezTo>
                    <a:pt x="10108819" y="7005955"/>
                    <a:pt x="10112629" y="6998843"/>
                    <a:pt x="10115678" y="6991224"/>
                  </a:cubicBezTo>
                  <a:lnTo>
                    <a:pt x="10120123" y="6993002"/>
                  </a:lnTo>
                  <a:lnTo>
                    <a:pt x="10115678" y="6991224"/>
                  </a:lnTo>
                  <a:cubicBezTo>
                    <a:pt x="10118853" y="6983730"/>
                    <a:pt x="10121139" y="6975983"/>
                    <a:pt x="10122663" y="6967982"/>
                  </a:cubicBezTo>
                  <a:lnTo>
                    <a:pt x="10122663" y="6967982"/>
                  </a:lnTo>
                  <a:lnTo>
                    <a:pt x="10122663" y="6967982"/>
                  </a:lnTo>
                  <a:cubicBezTo>
                    <a:pt x="10124187" y="6959981"/>
                    <a:pt x="10125076" y="6951980"/>
                    <a:pt x="10125076" y="6943852"/>
                  </a:cubicBezTo>
                  <a:lnTo>
                    <a:pt x="10125076" y="133477"/>
                  </a:lnTo>
                  <a:cubicBezTo>
                    <a:pt x="10125076" y="125349"/>
                    <a:pt x="10124314" y="117348"/>
                    <a:pt x="10122663" y="109347"/>
                  </a:cubicBezTo>
                  <a:lnTo>
                    <a:pt x="10127362" y="108458"/>
                  </a:lnTo>
                  <a:lnTo>
                    <a:pt x="10122663" y="109347"/>
                  </a:lnTo>
                  <a:cubicBezTo>
                    <a:pt x="10121139" y="101346"/>
                    <a:pt x="10118726" y="93599"/>
                    <a:pt x="10115678" y="86106"/>
                  </a:cubicBezTo>
                  <a:lnTo>
                    <a:pt x="10120123" y="84328"/>
                  </a:lnTo>
                  <a:lnTo>
                    <a:pt x="10115678" y="86106"/>
                  </a:lnTo>
                  <a:cubicBezTo>
                    <a:pt x="10112503" y="78613"/>
                    <a:pt x="10108693" y="71501"/>
                    <a:pt x="10104248" y="64643"/>
                  </a:cubicBezTo>
                  <a:lnTo>
                    <a:pt x="10104248" y="64643"/>
                  </a:lnTo>
                  <a:lnTo>
                    <a:pt x="10104248" y="64643"/>
                  </a:lnTo>
                  <a:cubicBezTo>
                    <a:pt x="10099676" y="57912"/>
                    <a:pt x="10094595" y="51689"/>
                    <a:pt x="10088880" y="45847"/>
                  </a:cubicBezTo>
                  <a:lnTo>
                    <a:pt x="10088880" y="45847"/>
                  </a:lnTo>
                  <a:lnTo>
                    <a:pt x="10088880" y="45847"/>
                  </a:lnTo>
                  <a:cubicBezTo>
                    <a:pt x="10083165" y="40132"/>
                    <a:pt x="10076815" y="34925"/>
                    <a:pt x="10070085" y="30480"/>
                  </a:cubicBezTo>
                  <a:lnTo>
                    <a:pt x="10072752" y="26543"/>
                  </a:lnTo>
                  <a:lnTo>
                    <a:pt x="10070085" y="30480"/>
                  </a:lnTo>
                  <a:cubicBezTo>
                    <a:pt x="10063353" y="25908"/>
                    <a:pt x="10056241" y="22098"/>
                    <a:pt x="10048622" y="19050"/>
                  </a:cubicBezTo>
                  <a:lnTo>
                    <a:pt x="10050400" y="14605"/>
                  </a:lnTo>
                  <a:lnTo>
                    <a:pt x="10048622" y="19050"/>
                  </a:lnTo>
                  <a:cubicBezTo>
                    <a:pt x="10041128" y="16002"/>
                    <a:pt x="10033381" y="13589"/>
                    <a:pt x="10025380" y="11938"/>
                  </a:cubicBezTo>
                  <a:lnTo>
                    <a:pt x="10026269" y="7239"/>
                  </a:lnTo>
                  <a:lnTo>
                    <a:pt x="10025380" y="11938"/>
                  </a:lnTo>
                  <a:cubicBezTo>
                    <a:pt x="10017379" y="10414"/>
                    <a:pt x="10009378" y="9525"/>
                    <a:pt x="10001250" y="9525"/>
                  </a:cubicBezTo>
                  <a:lnTo>
                    <a:pt x="10001250" y="4826"/>
                  </a:lnTo>
                  <a:lnTo>
                    <a:pt x="10001250" y="9652"/>
                  </a:lnTo>
                  <a:lnTo>
                    <a:pt x="133350" y="9652"/>
                  </a:lnTo>
                  <a:lnTo>
                    <a:pt x="133350" y="4953"/>
                  </a:lnTo>
                  <a:lnTo>
                    <a:pt x="133350" y="9652"/>
                  </a:lnTo>
                  <a:cubicBezTo>
                    <a:pt x="125222" y="9652"/>
                    <a:pt x="117221" y="10414"/>
                    <a:pt x="109220" y="12065"/>
                  </a:cubicBezTo>
                  <a:lnTo>
                    <a:pt x="108331" y="7366"/>
                  </a:lnTo>
                  <a:lnTo>
                    <a:pt x="109220" y="12065"/>
                  </a:lnTo>
                  <a:cubicBezTo>
                    <a:pt x="101219" y="13716"/>
                    <a:pt x="93472" y="16002"/>
                    <a:pt x="85979" y="19177"/>
                  </a:cubicBezTo>
                  <a:lnTo>
                    <a:pt x="85979" y="19177"/>
                  </a:lnTo>
                  <a:lnTo>
                    <a:pt x="85979" y="19177"/>
                  </a:lnTo>
                  <a:cubicBezTo>
                    <a:pt x="78486" y="22225"/>
                    <a:pt x="71374" y="26162"/>
                    <a:pt x="64516" y="30607"/>
                  </a:cubicBezTo>
                  <a:lnTo>
                    <a:pt x="61849" y="26670"/>
                  </a:lnTo>
                  <a:lnTo>
                    <a:pt x="64516" y="30607"/>
                  </a:lnTo>
                  <a:cubicBezTo>
                    <a:pt x="57785" y="35179"/>
                    <a:pt x="51562" y="40259"/>
                    <a:pt x="45720" y="45974"/>
                  </a:cubicBezTo>
                  <a:cubicBezTo>
                    <a:pt x="39878" y="51689"/>
                    <a:pt x="34798" y="58039"/>
                    <a:pt x="30353" y="64770"/>
                  </a:cubicBezTo>
                  <a:lnTo>
                    <a:pt x="30353" y="64770"/>
                  </a:lnTo>
                  <a:lnTo>
                    <a:pt x="30353" y="64770"/>
                  </a:lnTo>
                  <a:cubicBezTo>
                    <a:pt x="25781" y="71501"/>
                    <a:pt x="21971" y="78613"/>
                    <a:pt x="18923" y="86233"/>
                  </a:cubicBezTo>
                  <a:cubicBezTo>
                    <a:pt x="15875" y="93853"/>
                    <a:pt x="13462" y="101473"/>
                    <a:pt x="11938" y="109474"/>
                  </a:cubicBezTo>
                  <a:lnTo>
                    <a:pt x="7239" y="108585"/>
                  </a:lnTo>
                  <a:lnTo>
                    <a:pt x="11938" y="109474"/>
                  </a:lnTo>
                  <a:cubicBezTo>
                    <a:pt x="10414" y="117475"/>
                    <a:pt x="9525" y="125476"/>
                    <a:pt x="9525" y="133604"/>
                  </a:cubicBezTo>
                  <a:lnTo>
                    <a:pt x="9525" y="133604"/>
                  </a:lnTo>
                  <a:lnTo>
                    <a:pt x="9525" y="133604"/>
                  </a:lnTo>
                  <a:lnTo>
                    <a:pt x="9525" y="6943852"/>
                  </a:lnTo>
                  <a:close/>
                </a:path>
              </a:pathLst>
            </a:custGeom>
            <a:solidFill>
              <a:srgbClr val="FED7AA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477901" y="4011676"/>
              <a:ext cx="9305799" cy="647573"/>
            </a:xfrm>
            <a:custGeom>
              <a:avLst/>
              <a:gdLst/>
              <a:ahLst/>
              <a:cxnLst/>
              <a:rect r="r" b="b" t="t" l="l"/>
              <a:pathLst>
                <a:path h="647573" w="9305799">
                  <a:moveTo>
                    <a:pt x="0" y="585724"/>
                  </a:moveTo>
                  <a:lnTo>
                    <a:pt x="0" y="61849"/>
                  </a:lnTo>
                  <a:cubicBezTo>
                    <a:pt x="0" y="57785"/>
                    <a:pt x="381" y="53721"/>
                    <a:pt x="1143" y="49784"/>
                  </a:cubicBezTo>
                  <a:cubicBezTo>
                    <a:pt x="1905" y="45847"/>
                    <a:pt x="3048" y="41910"/>
                    <a:pt x="4699" y="38227"/>
                  </a:cubicBezTo>
                  <a:cubicBezTo>
                    <a:pt x="6350" y="34544"/>
                    <a:pt x="8128" y="30861"/>
                    <a:pt x="10414" y="27559"/>
                  </a:cubicBezTo>
                  <a:cubicBezTo>
                    <a:pt x="12700" y="24257"/>
                    <a:pt x="15240" y="21082"/>
                    <a:pt x="18161" y="18161"/>
                  </a:cubicBezTo>
                  <a:cubicBezTo>
                    <a:pt x="21082" y="15240"/>
                    <a:pt x="24130" y="12700"/>
                    <a:pt x="27559" y="10414"/>
                  </a:cubicBezTo>
                  <a:cubicBezTo>
                    <a:pt x="30988" y="8128"/>
                    <a:pt x="34544" y="6223"/>
                    <a:pt x="38227" y="4699"/>
                  </a:cubicBezTo>
                  <a:cubicBezTo>
                    <a:pt x="41910" y="3175"/>
                    <a:pt x="45847" y="2032"/>
                    <a:pt x="49784" y="1143"/>
                  </a:cubicBezTo>
                  <a:cubicBezTo>
                    <a:pt x="53721" y="254"/>
                    <a:pt x="57785" y="0"/>
                    <a:pt x="61849" y="0"/>
                  </a:cubicBezTo>
                  <a:lnTo>
                    <a:pt x="9243949" y="0"/>
                  </a:lnTo>
                  <a:cubicBezTo>
                    <a:pt x="9248013" y="0"/>
                    <a:pt x="9252077" y="381"/>
                    <a:pt x="9256014" y="1143"/>
                  </a:cubicBezTo>
                  <a:cubicBezTo>
                    <a:pt x="9259951" y="1905"/>
                    <a:pt x="9263888" y="3048"/>
                    <a:pt x="9267571" y="4699"/>
                  </a:cubicBezTo>
                  <a:cubicBezTo>
                    <a:pt x="9271254" y="6350"/>
                    <a:pt x="9274937" y="8128"/>
                    <a:pt x="9278239" y="10414"/>
                  </a:cubicBezTo>
                  <a:cubicBezTo>
                    <a:pt x="9281541" y="12700"/>
                    <a:pt x="9284716" y="15240"/>
                    <a:pt x="9287637" y="18161"/>
                  </a:cubicBezTo>
                  <a:cubicBezTo>
                    <a:pt x="9290558" y="21082"/>
                    <a:pt x="9293098" y="24130"/>
                    <a:pt x="9295384" y="27559"/>
                  </a:cubicBezTo>
                  <a:cubicBezTo>
                    <a:pt x="9297670" y="30988"/>
                    <a:pt x="9299575" y="34544"/>
                    <a:pt x="9301099" y="38227"/>
                  </a:cubicBezTo>
                  <a:cubicBezTo>
                    <a:pt x="9302623" y="41910"/>
                    <a:pt x="9303766" y="45847"/>
                    <a:pt x="9304655" y="49784"/>
                  </a:cubicBezTo>
                  <a:cubicBezTo>
                    <a:pt x="9305544" y="53721"/>
                    <a:pt x="9305799" y="57785"/>
                    <a:pt x="9305799" y="61849"/>
                  </a:cubicBezTo>
                  <a:lnTo>
                    <a:pt x="9305799" y="585724"/>
                  </a:lnTo>
                  <a:cubicBezTo>
                    <a:pt x="9305799" y="589788"/>
                    <a:pt x="9305417" y="593852"/>
                    <a:pt x="9304655" y="597789"/>
                  </a:cubicBezTo>
                  <a:cubicBezTo>
                    <a:pt x="9303893" y="601726"/>
                    <a:pt x="9302624" y="605663"/>
                    <a:pt x="9301099" y="609346"/>
                  </a:cubicBezTo>
                  <a:cubicBezTo>
                    <a:pt x="9299574" y="613029"/>
                    <a:pt x="9297670" y="616712"/>
                    <a:pt x="9295384" y="620014"/>
                  </a:cubicBezTo>
                  <a:cubicBezTo>
                    <a:pt x="9293098" y="623316"/>
                    <a:pt x="9290558" y="626491"/>
                    <a:pt x="9287637" y="629412"/>
                  </a:cubicBezTo>
                  <a:cubicBezTo>
                    <a:pt x="9284716" y="632333"/>
                    <a:pt x="9281668" y="634873"/>
                    <a:pt x="9278239" y="637159"/>
                  </a:cubicBezTo>
                  <a:cubicBezTo>
                    <a:pt x="9274810" y="639445"/>
                    <a:pt x="9271254" y="641350"/>
                    <a:pt x="9267571" y="642874"/>
                  </a:cubicBezTo>
                  <a:cubicBezTo>
                    <a:pt x="9263887" y="644398"/>
                    <a:pt x="9259951" y="645668"/>
                    <a:pt x="9256014" y="646430"/>
                  </a:cubicBezTo>
                  <a:cubicBezTo>
                    <a:pt x="9252077" y="647192"/>
                    <a:pt x="9248013" y="647573"/>
                    <a:pt x="9243949" y="647573"/>
                  </a:cubicBezTo>
                  <a:lnTo>
                    <a:pt x="61849" y="647573"/>
                  </a:lnTo>
                  <a:cubicBezTo>
                    <a:pt x="57785" y="647573"/>
                    <a:pt x="53721" y="647192"/>
                    <a:pt x="49784" y="646430"/>
                  </a:cubicBezTo>
                  <a:cubicBezTo>
                    <a:pt x="45847" y="645668"/>
                    <a:pt x="41910" y="644398"/>
                    <a:pt x="38227" y="642874"/>
                  </a:cubicBezTo>
                  <a:cubicBezTo>
                    <a:pt x="34544" y="641350"/>
                    <a:pt x="30861" y="639445"/>
                    <a:pt x="27559" y="637159"/>
                  </a:cubicBezTo>
                  <a:cubicBezTo>
                    <a:pt x="24257" y="634873"/>
                    <a:pt x="21082" y="632333"/>
                    <a:pt x="18161" y="629412"/>
                  </a:cubicBezTo>
                  <a:cubicBezTo>
                    <a:pt x="15240" y="626491"/>
                    <a:pt x="12700" y="623443"/>
                    <a:pt x="10414" y="620014"/>
                  </a:cubicBezTo>
                  <a:cubicBezTo>
                    <a:pt x="8128" y="616585"/>
                    <a:pt x="6223" y="613029"/>
                    <a:pt x="4699" y="609346"/>
                  </a:cubicBezTo>
                  <a:cubicBezTo>
                    <a:pt x="3175" y="605663"/>
                    <a:pt x="2032" y="601726"/>
                    <a:pt x="1143" y="597789"/>
                  </a:cubicBezTo>
                  <a:cubicBezTo>
                    <a:pt x="254" y="593852"/>
                    <a:pt x="0" y="589788"/>
                    <a:pt x="0" y="585724"/>
                  </a:cubicBezTo>
                  <a:close/>
                </a:path>
              </a:pathLst>
            </a:custGeom>
            <a:solidFill>
              <a:srgbClr val="1E293B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473075" y="4006850"/>
              <a:ext cx="9315449" cy="657224"/>
            </a:xfrm>
            <a:custGeom>
              <a:avLst/>
              <a:gdLst/>
              <a:ahLst/>
              <a:cxnLst/>
              <a:rect r="r" b="b" t="t" l="l"/>
              <a:pathLst>
                <a:path h="657224" w="9315449">
                  <a:moveTo>
                    <a:pt x="0" y="590550"/>
                  </a:moveTo>
                  <a:lnTo>
                    <a:pt x="0" y="66675"/>
                  </a:lnTo>
                  <a:lnTo>
                    <a:pt x="4826" y="66675"/>
                  </a:lnTo>
                  <a:lnTo>
                    <a:pt x="0" y="66675"/>
                  </a:lnTo>
                  <a:cubicBezTo>
                    <a:pt x="0" y="62357"/>
                    <a:pt x="381" y="57912"/>
                    <a:pt x="1270" y="53721"/>
                  </a:cubicBezTo>
                  <a:lnTo>
                    <a:pt x="1270" y="53721"/>
                  </a:lnTo>
                  <a:lnTo>
                    <a:pt x="1270" y="53721"/>
                  </a:lnTo>
                  <a:cubicBezTo>
                    <a:pt x="2159" y="49403"/>
                    <a:pt x="3429" y="45212"/>
                    <a:pt x="5080" y="41148"/>
                  </a:cubicBezTo>
                  <a:lnTo>
                    <a:pt x="5080" y="41148"/>
                  </a:lnTo>
                  <a:lnTo>
                    <a:pt x="5080" y="41148"/>
                  </a:lnTo>
                  <a:cubicBezTo>
                    <a:pt x="6731" y="37084"/>
                    <a:pt x="8763" y="33274"/>
                    <a:pt x="11303" y="29591"/>
                  </a:cubicBezTo>
                  <a:lnTo>
                    <a:pt x="15240" y="32258"/>
                  </a:lnTo>
                  <a:lnTo>
                    <a:pt x="11303" y="29591"/>
                  </a:lnTo>
                  <a:cubicBezTo>
                    <a:pt x="13716" y="25908"/>
                    <a:pt x="16510" y="22606"/>
                    <a:pt x="19558" y="19431"/>
                  </a:cubicBezTo>
                  <a:lnTo>
                    <a:pt x="22987" y="22860"/>
                  </a:lnTo>
                  <a:lnTo>
                    <a:pt x="19558" y="19431"/>
                  </a:lnTo>
                  <a:cubicBezTo>
                    <a:pt x="22606" y="16383"/>
                    <a:pt x="26035" y="13589"/>
                    <a:pt x="29718" y="11176"/>
                  </a:cubicBezTo>
                  <a:lnTo>
                    <a:pt x="29718" y="11176"/>
                  </a:lnTo>
                  <a:lnTo>
                    <a:pt x="29718" y="11176"/>
                  </a:lnTo>
                  <a:cubicBezTo>
                    <a:pt x="33401" y="8763"/>
                    <a:pt x="37211" y="6731"/>
                    <a:pt x="41275" y="5080"/>
                  </a:cubicBezTo>
                  <a:lnTo>
                    <a:pt x="43053" y="9525"/>
                  </a:lnTo>
                  <a:lnTo>
                    <a:pt x="41275" y="5080"/>
                  </a:lnTo>
                  <a:cubicBezTo>
                    <a:pt x="45339" y="3429"/>
                    <a:pt x="49530" y="2159"/>
                    <a:pt x="53721" y="1270"/>
                  </a:cubicBezTo>
                  <a:lnTo>
                    <a:pt x="53721" y="1270"/>
                  </a:lnTo>
                  <a:lnTo>
                    <a:pt x="53721" y="1270"/>
                  </a:lnTo>
                  <a:cubicBezTo>
                    <a:pt x="58039" y="381"/>
                    <a:pt x="62357" y="0"/>
                    <a:pt x="66675" y="0"/>
                  </a:cubicBezTo>
                  <a:lnTo>
                    <a:pt x="66675" y="4826"/>
                  </a:lnTo>
                  <a:lnTo>
                    <a:pt x="66675" y="0"/>
                  </a:lnTo>
                  <a:lnTo>
                    <a:pt x="9248775" y="0"/>
                  </a:lnTo>
                  <a:lnTo>
                    <a:pt x="9248775" y="4826"/>
                  </a:lnTo>
                  <a:lnTo>
                    <a:pt x="9248775" y="0"/>
                  </a:lnTo>
                  <a:cubicBezTo>
                    <a:pt x="9253093" y="0"/>
                    <a:pt x="9257538" y="381"/>
                    <a:pt x="9261729" y="1270"/>
                  </a:cubicBezTo>
                  <a:lnTo>
                    <a:pt x="9260840" y="5969"/>
                  </a:lnTo>
                  <a:lnTo>
                    <a:pt x="9261729" y="1270"/>
                  </a:lnTo>
                  <a:cubicBezTo>
                    <a:pt x="9266048" y="2160"/>
                    <a:pt x="9270238" y="3430"/>
                    <a:pt x="9274175" y="5080"/>
                  </a:cubicBezTo>
                  <a:lnTo>
                    <a:pt x="9272397" y="9525"/>
                  </a:lnTo>
                  <a:lnTo>
                    <a:pt x="9274175" y="5080"/>
                  </a:lnTo>
                  <a:cubicBezTo>
                    <a:pt x="9278239" y="6731"/>
                    <a:pt x="9282049" y="8763"/>
                    <a:pt x="9285732" y="11176"/>
                  </a:cubicBezTo>
                  <a:lnTo>
                    <a:pt x="9285732" y="11176"/>
                  </a:lnTo>
                  <a:lnTo>
                    <a:pt x="9285732" y="11176"/>
                  </a:lnTo>
                  <a:cubicBezTo>
                    <a:pt x="9289414" y="13589"/>
                    <a:pt x="9292717" y="16383"/>
                    <a:pt x="9295892" y="19431"/>
                  </a:cubicBezTo>
                  <a:lnTo>
                    <a:pt x="9295892" y="19431"/>
                  </a:lnTo>
                  <a:lnTo>
                    <a:pt x="9295892" y="19431"/>
                  </a:lnTo>
                  <a:cubicBezTo>
                    <a:pt x="9298939" y="22479"/>
                    <a:pt x="9301734" y="25908"/>
                    <a:pt x="9304147" y="29591"/>
                  </a:cubicBezTo>
                  <a:lnTo>
                    <a:pt x="9300210" y="32258"/>
                  </a:lnTo>
                  <a:lnTo>
                    <a:pt x="9304147" y="29591"/>
                  </a:lnTo>
                  <a:cubicBezTo>
                    <a:pt x="9306560" y="33274"/>
                    <a:pt x="9308592" y="37084"/>
                    <a:pt x="9310370" y="41148"/>
                  </a:cubicBezTo>
                  <a:lnTo>
                    <a:pt x="9310370" y="41148"/>
                  </a:lnTo>
                  <a:lnTo>
                    <a:pt x="9310370" y="41148"/>
                  </a:lnTo>
                  <a:cubicBezTo>
                    <a:pt x="9312021" y="45212"/>
                    <a:pt x="9313290" y="49403"/>
                    <a:pt x="9314180" y="53594"/>
                  </a:cubicBezTo>
                  <a:lnTo>
                    <a:pt x="9309481" y="54483"/>
                  </a:lnTo>
                  <a:lnTo>
                    <a:pt x="9314180" y="53594"/>
                  </a:lnTo>
                  <a:cubicBezTo>
                    <a:pt x="9315069" y="57912"/>
                    <a:pt x="9315449" y="62230"/>
                    <a:pt x="9315449" y="66548"/>
                  </a:cubicBezTo>
                  <a:lnTo>
                    <a:pt x="9310623" y="66548"/>
                  </a:lnTo>
                  <a:lnTo>
                    <a:pt x="9315449" y="66548"/>
                  </a:lnTo>
                  <a:lnTo>
                    <a:pt x="9315449" y="590550"/>
                  </a:lnTo>
                  <a:lnTo>
                    <a:pt x="9310623" y="590550"/>
                  </a:lnTo>
                  <a:lnTo>
                    <a:pt x="9315449" y="590550"/>
                  </a:lnTo>
                  <a:cubicBezTo>
                    <a:pt x="9315449" y="594868"/>
                    <a:pt x="9315068" y="599313"/>
                    <a:pt x="9314180" y="603504"/>
                  </a:cubicBezTo>
                  <a:lnTo>
                    <a:pt x="9309481" y="602615"/>
                  </a:lnTo>
                  <a:lnTo>
                    <a:pt x="9314180" y="603504"/>
                  </a:lnTo>
                  <a:cubicBezTo>
                    <a:pt x="9313290" y="607822"/>
                    <a:pt x="9312021" y="612013"/>
                    <a:pt x="9310370" y="615950"/>
                  </a:cubicBezTo>
                  <a:lnTo>
                    <a:pt x="9310370" y="615950"/>
                  </a:lnTo>
                  <a:lnTo>
                    <a:pt x="9310370" y="615950"/>
                  </a:lnTo>
                  <a:cubicBezTo>
                    <a:pt x="9308719" y="620014"/>
                    <a:pt x="9306687" y="623824"/>
                    <a:pt x="9304147" y="627507"/>
                  </a:cubicBezTo>
                  <a:lnTo>
                    <a:pt x="9300210" y="624840"/>
                  </a:lnTo>
                  <a:lnTo>
                    <a:pt x="9304147" y="627507"/>
                  </a:lnTo>
                  <a:cubicBezTo>
                    <a:pt x="9301734" y="631190"/>
                    <a:pt x="9298940" y="634492"/>
                    <a:pt x="9295892" y="637667"/>
                  </a:cubicBezTo>
                  <a:lnTo>
                    <a:pt x="9295892" y="637667"/>
                  </a:lnTo>
                  <a:lnTo>
                    <a:pt x="9295892" y="637667"/>
                  </a:lnTo>
                  <a:cubicBezTo>
                    <a:pt x="9292844" y="640715"/>
                    <a:pt x="9289414" y="643509"/>
                    <a:pt x="9285732" y="645922"/>
                  </a:cubicBezTo>
                  <a:lnTo>
                    <a:pt x="9283064" y="641985"/>
                  </a:lnTo>
                  <a:lnTo>
                    <a:pt x="9285732" y="645922"/>
                  </a:lnTo>
                  <a:cubicBezTo>
                    <a:pt x="9282049" y="648335"/>
                    <a:pt x="9278238" y="650367"/>
                    <a:pt x="9274175" y="652145"/>
                  </a:cubicBezTo>
                  <a:lnTo>
                    <a:pt x="9272397" y="647700"/>
                  </a:lnTo>
                  <a:lnTo>
                    <a:pt x="9274175" y="652145"/>
                  </a:lnTo>
                  <a:cubicBezTo>
                    <a:pt x="9270111" y="653796"/>
                    <a:pt x="9265920" y="655066"/>
                    <a:pt x="9261729" y="655955"/>
                  </a:cubicBezTo>
                  <a:lnTo>
                    <a:pt x="9260840" y="651256"/>
                  </a:lnTo>
                  <a:lnTo>
                    <a:pt x="9261729" y="655955"/>
                  </a:lnTo>
                  <a:cubicBezTo>
                    <a:pt x="9257411" y="656844"/>
                    <a:pt x="9253093" y="657225"/>
                    <a:pt x="9248775" y="657225"/>
                  </a:cubicBezTo>
                  <a:lnTo>
                    <a:pt x="9248775" y="657225"/>
                  </a:lnTo>
                  <a:lnTo>
                    <a:pt x="9248775" y="657225"/>
                  </a:lnTo>
                  <a:lnTo>
                    <a:pt x="66675" y="657225"/>
                  </a:lnTo>
                  <a:lnTo>
                    <a:pt x="66675" y="657225"/>
                  </a:lnTo>
                  <a:lnTo>
                    <a:pt x="66675" y="657225"/>
                  </a:lnTo>
                  <a:cubicBezTo>
                    <a:pt x="62357" y="657225"/>
                    <a:pt x="57912" y="656844"/>
                    <a:pt x="53721" y="655955"/>
                  </a:cubicBezTo>
                  <a:lnTo>
                    <a:pt x="53721" y="655955"/>
                  </a:lnTo>
                  <a:lnTo>
                    <a:pt x="53721" y="655955"/>
                  </a:lnTo>
                  <a:cubicBezTo>
                    <a:pt x="49403" y="655065"/>
                    <a:pt x="45212" y="653795"/>
                    <a:pt x="41275" y="652145"/>
                  </a:cubicBezTo>
                  <a:lnTo>
                    <a:pt x="43053" y="647700"/>
                  </a:lnTo>
                  <a:lnTo>
                    <a:pt x="41275" y="652145"/>
                  </a:lnTo>
                  <a:cubicBezTo>
                    <a:pt x="37211" y="650494"/>
                    <a:pt x="33401" y="648462"/>
                    <a:pt x="29718" y="645922"/>
                  </a:cubicBezTo>
                  <a:lnTo>
                    <a:pt x="29718" y="645922"/>
                  </a:lnTo>
                  <a:lnTo>
                    <a:pt x="29718" y="645922"/>
                  </a:lnTo>
                  <a:cubicBezTo>
                    <a:pt x="26035" y="643509"/>
                    <a:pt x="22733" y="640715"/>
                    <a:pt x="19558" y="637667"/>
                  </a:cubicBezTo>
                  <a:lnTo>
                    <a:pt x="19558" y="637667"/>
                  </a:lnTo>
                  <a:lnTo>
                    <a:pt x="19558" y="637667"/>
                  </a:lnTo>
                  <a:cubicBezTo>
                    <a:pt x="16510" y="634619"/>
                    <a:pt x="13716" y="631190"/>
                    <a:pt x="11303" y="627507"/>
                  </a:cubicBezTo>
                  <a:lnTo>
                    <a:pt x="15240" y="624840"/>
                  </a:lnTo>
                  <a:lnTo>
                    <a:pt x="11303" y="627507"/>
                  </a:lnTo>
                  <a:cubicBezTo>
                    <a:pt x="8890" y="623824"/>
                    <a:pt x="6858" y="620014"/>
                    <a:pt x="5080" y="615950"/>
                  </a:cubicBezTo>
                  <a:lnTo>
                    <a:pt x="5080" y="615950"/>
                  </a:lnTo>
                  <a:lnTo>
                    <a:pt x="5080" y="615950"/>
                  </a:lnTo>
                  <a:cubicBezTo>
                    <a:pt x="3429" y="611886"/>
                    <a:pt x="2159" y="607695"/>
                    <a:pt x="1270" y="603504"/>
                  </a:cubicBezTo>
                  <a:lnTo>
                    <a:pt x="1270" y="603504"/>
                  </a:lnTo>
                  <a:lnTo>
                    <a:pt x="1270" y="603504"/>
                  </a:lnTo>
                  <a:cubicBezTo>
                    <a:pt x="381" y="599186"/>
                    <a:pt x="0" y="594868"/>
                    <a:pt x="0" y="590550"/>
                  </a:cubicBezTo>
                  <a:lnTo>
                    <a:pt x="4826" y="590550"/>
                  </a:lnTo>
                  <a:lnTo>
                    <a:pt x="0" y="590550"/>
                  </a:lnTo>
                  <a:moveTo>
                    <a:pt x="9525" y="590550"/>
                  </a:moveTo>
                  <a:cubicBezTo>
                    <a:pt x="9525" y="594360"/>
                    <a:pt x="9906" y="598043"/>
                    <a:pt x="10668" y="601726"/>
                  </a:cubicBezTo>
                  <a:lnTo>
                    <a:pt x="5969" y="602615"/>
                  </a:lnTo>
                  <a:lnTo>
                    <a:pt x="10668" y="601726"/>
                  </a:lnTo>
                  <a:cubicBezTo>
                    <a:pt x="11430" y="605409"/>
                    <a:pt x="12446" y="608965"/>
                    <a:pt x="13970" y="612394"/>
                  </a:cubicBezTo>
                  <a:lnTo>
                    <a:pt x="9525" y="614172"/>
                  </a:lnTo>
                  <a:lnTo>
                    <a:pt x="13970" y="612394"/>
                  </a:lnTo>
                  <a:cubicBezTo>
                    <a:pt x="15367" y="615823"/>
                    <a:pt x="17145" y="619125"/>
                    <a:pt x="19304" y="622300"/>
                  </a:cubicBezTo>
                  <a:cubicBezTo>
                    <a:pt x="21463" y="625475"/>
                    <a:pt x="23749" y="628269"/>
                    <a:pt x="26416" y="630936"/>
                  </a:cubicBezTo>
                  <a:lnTo>
                    <a:pt x="22987" y="634238"/>
                  </a:lnTo>
                  <a:lnTo>
                    <a:pt x="26289" y="630809"/>
                  </a:lnTo>
                  <a:cubicBezTo>
                    <a:pt x="28956" y="633476"/>
                    <a:pt x="31877" y="635889"/>
                    <a:pt x="34925" y="637921"/>
                  </a:cubicBezTo>
                  <a:lnTo>
                    <a:pt x="32258" y="641858"/>
                  </a:lnTo>
                  <a:lnTo>
                    <a:pt x="34925" y="637921"/>
                  </a:lnTo>
                  <a:cubicBezTo>
                    <a:pt x="38100" y="639953"/>
                    <a:pt x="41275" y="641731"/>
                    <a:pt x="44831" y="643255"/>
                  </a:cubicBezTo>
                  <a:lnTo>
                    <a:pt x="44831" y="643255"/>
                  </a:lnTo>
                  <a:lnTo>
                    <a:pt x="44831" y="643255"/>
                  </a:lnTo>
                  <a:cubicBezTo>
                    <a:pt x="48260" y="644652"/>
                    <a:pt x="51816" y="645795"/>
                    <a:pt x="55499" y="646557"/>
                  </a:cubicBezTo>
                  <a:lnTo>
                    <a:pt x="54610" y="651256"/>
                  </a:lnTo>
                  <a:lnTo>
                    <a:pt x="55499" y="646557"/>
                  </a:lnTo>
                  <a:cubicBezTo>
                    <a:pt x="59182" y="647319"/>
                    <a:pt x="62865" y="647700"/>
                    <a:pt x="66675" y="647700"/>
                  </a:cubicBezTo>
                  <a:lnTo>
                    <a:pt x="66675" y="652399"/>
                  </a:lnTo>
                  <a:lnTo>
                    <a:pt x="66675" y="647573"/>
                  </a:lnTo>
                  <a:lnTo>
                    <a:pt x="9248775" y="647573"/>
                  </a:lnTo>
                  <a:lnTo>
                    <a:pt x="9248775" y="652399"/>
                  </a:lnTo>
                  <a:lnTo>
                    <a:pt x="9248775" y="647700"/>
                  </a:lnTo>
                  <a:cubicBezTo>
                    <a:pt x="9252585" y="647700"/>
                    <a:pt x="9256268" y="647319"/>
                    <a:pt x="9259951" y="646557"/>
                  </a:cubicBezTo>
                  <a:cubicBezTo>
                    <a:pt x="9263634" y="645795"/>
                    <a:pt x="9267190" y="644779"/>
                    <a:pt x="9270619" y="643255"/>
                  </a:cubicBezTo>
                  <a:lnTo>
                    <a:pt x="9270619" y="643255"/>
                  </a:lnTo>
                  <a:lnTo>
                    <a:pt x="9270619" y="643255"/>
                  </a:lnTo>
                  <a:cubicBezTo>
                    <a:pt x="9274049" y="641858"/>
                    <a:pt x="9277351" y="640080"/>
                    <a:pt x="9280526" y="637921"/>
                  </a:cubicBezTo>
                  <a:cubicBezTo>
                    <a:pt x="9283701" y="635762"/>
                    <a:pt x="9286494" y="633476"/>
                    <a:pt x="9289162" y="630809"/>
                  </a:cubicBezTo>
                  <a:lnTo>
                    <a:pt x="9292464" y="634238"/>
                  </a:lnTo>
                  <a:lnTo>
                    <a:pt x="9289035" y="630936"/>
                  </a:lnTo>
                  <a:cubicBezTo>
                    <a:pt x="9291702" y="628269"/>
                    <a:pt x="9294115" y="625348"/>
                    <a:pt x="9296147" y="622300"/>
                  </a:cubicBezTo>
                  <a:cubicBezTo>
                    <a:pt x="9298178" y="619252"/>
                    <a:pt x="9299956" y="615950"/>
                    <a:pt x="9301480" y="612394"/>
                  </a:cubicBezTo>
                  <a:lnTo>
                    <a:pt x="9305925" y="614172"/>
                  </a:lnTo>
                  <a:lnTo>
                    <a:pt x="9301480" y="612394"/>
                  </a:lnTo>
                  <a:cubicBezTo>
                    <a:pt x="9302877" y="608965"/>
                    <a:pt x="9304020" y="605282"/>
                    <a:pt x="9304782" y="601599"/>
                  </a:cubicBezTo>
                  <a:cubicBezTo>
                    <a:pt x="9305544" y="597916"/>
                    <a:pt x="9305926" y="594233"/>
                    <a:pt x="9305926" y="590423"/>
                  </a:cubicBezTo>
                  <a:lnTo>
                    <a:pt x="9305926" y="66675"/>
                  </a:lnTo>
                  <a:cubicBezTo>
                    <a:pt x="9305926" y="62865"/>
                    <a:pt x="9305544" y="59182"/>
                    <a:pt x="9304782" y="55499"/>
                  </a:cubicBezTo>
                  <a:cubicBezTo>
                    <a:pt x="9304020" y="51816"/>
                    <a:pt x="9303004" y="48260"/>
                    <a:pt x="9301480" y="44831"/>
                  </a:cubicBezTo>
                  <a:lnTo>
                    <a:pt x="9305925" y="43053"/>
                  </a:lnTo>
                  <a:lnTo>
                    <a:pt x="9301480" y="44831"/>
                  </a:lnTo>
                  <a:cubicBezTo>
                    <a:pt x="9300083" y="41402"/>
                    <a:pt x="9298305" y="38100"/>
                    <a:pt x="9296147" y="34925"/>
                  </a:cubicBezTo>
                  <a:cubicBezTo>
                    <a:pt x="9293988" y="31750"/>
                    <a:pt x="9291702" y="28956"/>
                    <a:pt x="9289035" y="26289"/>
                  </a:cubicBezTo>
                  <a:lnTo>
                    <a:pt x="9292464" y="22860"/>
                  </a:lnTo>
                  <a:lnTo>
                    <a:pt x="9289035" y="26289"/>
                  </a:lnTo>
                  <a:cubicBezTo>
                    <a:pt x="9286367" y="23622"/>
                    <a:pt x="9283447" y="21209"/>
                    <a:pt x="9280399" y="19177"/>
                  </a:cubicBezTo>
                  <a:lnTo>
                    <a:pt x="9283066" y="15240"/>
                  </a:lnTo>
                  <a:lnTo>
                    <a:pt x="9280399" y="19177"/>
                  </a:lnTo>
                  <a:cubicBezTo>
                    <a:pt x="9277224" y="17145"/>
                    <a:pt x="9273922" y="15367"/>
                    <a:pt x="9270492" y="13843"/>
                  </a:cubicBezTo>
                  <a:lnTo>
                    <a:pt x="9270492" y="13843"/>
                  </a:lnTo>
                  <a:lnTo>
                    <a:pt x="9270492" y="13843"/>
                  </a:lnTo>
                  <a:cubicBezTo>
                    <a:pt x="9267063" y="12446"/>
                    <a:pt x="9263507" y="11303"/>
                    <a:pt x="9259824" y="10541"/>
                  </a:cubicBezTo>
                  <a:cubicBezTo>
                    <a:pt x="9256140" y="9779"/>
                    <a:pt x="9252458" y="9398"/>
                    <a:pt x="9248648" y="9398"/>
                  </a:cubicBezTo>
                  <a:lnTo>
                    <a:pt x="66675" y="9398"/>
                  </a:lnTo>
                  <a:cubicBezTo>
                    <a:pt x="62865" y="9398"/>
                    <a:pt x="59182" y="9779"/>
                    <a:pt x="55499" y="10541"/>
                  </a:cubicBezTo>
                  <a:lnTo>
                    <a:pt x="54610" y="5842"/>
                  </a:lnTo>
                  <a:lnTo>
                    <a:pt x="55499" y="10541"/>
                  </a:lnTo>
                  <a:cubicBezTo>
                    <a:pt x="51816" y="11303"/>
                    <a:pt x="48260" y="12319"/>
                    <a:pt x="44831" y="13843"/>
                  </a:cubicBezTo>
                  <a:lnTo>
                    <a:pt x="44831" y="13843"/>
                  </a:lnTo>
                  <a:lnTo>
                    <a:pt x="44831" y="13843"/>
                  </a:lnTo>
                  <a:cubicBezTo>
                    <a:pt x="41402" y="15240"/>
                    <a:pt x="38100" y="17018"/>
                    <a:pt x="34925" y="19177"/>
                  </a:cubicBezTo>
                  <a:lnTo>
                    <a:pt x="32258" y="15240"/>
                  </a:lnTo>
                  <a:lnTo>
                    <a:pt x="34925" y="19177"/>
                  </a:lnTo>
                  <a:cubicBezTo>
                    <a:pt x="31750" y="21209"/>
                    <a:pt x="28956" y="23622"/>
                    <a:pt x="26289" y="26289"/>
                  </a:cubicBezTo>
                  <a:lnTo>
                    <a:pt x="26289" y="26289"/>
                  </a:lnTo>
                  <a:lnTo>
                    <a:pt x="26289" y="26289"/>
                  </a:lnTo>
                  <a:cubicBezTo>
                    <a:pt x="23622" y="28956"/>
                    <a:pt x="21209" y="31877"/>
                    <a:pt x="19177" y="34925"/>
                  </a:cubicBezTo>
                  <a:cubicBezTo>
                    <a:pt x="17145" y="37973"/>
                    <a:pt x="15367" y="41275"/>
                    <a:pt x="13843" y="44831"/>
                  </a:cubicBezTo>
                  <a:lnTo>
                    <a:pt x="9398" y="43053"/>
                  </a:lnTo>
                  <a:lnTo>
                    <a:pt x="13843" y="44831"/>
                  </a:lnTo>
                  <a:cubicBezTo>
                    <a:pt x="12446" y="48260"/>
                    <a:pt x="11303" y="51816"/>
                    <a:pt x="10541" y="55499"/>
                  </a:cubicBezTo>
                  <a:lnTo>
                    <a:pt x="5842" y="54610"/>
                  </a:lnTo>
                  <a:lnTo>
                    <a:pt x="10541" y="55499"/>
                  </a:lnTo>
                  <a:cubicBezTo>
                    <a:pt x="9779" y="59182"/>
                    <a:pt x="9398" y="62865"/>
                    <a:pt x="9398" y="66675"/>
                  </a:cubicBezTo>
                  <a:lnTo>
                    <a:pt x="9398" y="590550"/>
                  </a:lnTo>
                  <a:close/>
                </a:path>
              </a:pathLst>
            </a:custGeom>
            <a:solidFill>
              <a:srgbClr val="475569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690562" y="419052"/>
            <a:ext cx="3108836" cy="185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53"/>
              </a:lnSpc>
            </a:pPr>
            <a:r>
              <a:rPr lang="en-US" sz="1181" spc="49">
                <a:solidFill>
                  <a:srgbClr val="EA580C"/>
                </a:solidFill>
                <a:latin typeface="Inter"/>
                <a:ea typeface="Inter"/>
                <a:cs typeface="Inter"/>
                <a:sym typeface="Inter"/>
              </a:rPr>
              <a:t>LESSON 2: SIMPLE ANIMATION PATHS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198178" y="419052"/>
            <a:ext cx="823903" cy="185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53"/>
              </a:lnSpc>
            </a:pPr>
            <a:r>
              <a:rPr lang="en-US" sz="1181">
                <a:solidFill>
                  <a:srgbClr val="64748B"/>
                </a:solidFill>
                <a:latin typeface="Inter"/>
                <a:ea typeface="Inter"/>
                <a:cs typeface="Inter"/>
                <a:sym typeface="Inter"/>
              </a:rPr>
              <a:t>Slide 4 of 7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90562" y="955843"/>
            <a:ext cx="5349545" cy="992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07"/>
              </a:lnSpc>
            </a:pPr>
            <a:r>
              <a:rPr lang="en-US" b="true" sz="2362">
                <a:solidFill>
                  <a:srgbClr val="EA580C"/>
                </a:solidFill>
                <a:latin typeface="Poppins Bold"/>
                <a:ea typeface="Poppins Bold"/>
                <a:cs typeface="Poppins Bold"/>
                <a:sym typeface="Poppins Bold"/>
              </a:rPr>
              <a:t>Step-by-Step Animation Creation</a:t>
            </a:r>
          </a:p>
          <a:p>
            <a:pPr algn="l">
              <a:lnSpc>
                <a:spcPts val="3374"/>
              </a:lnSpc>
            </a:pPr>
            <a:r>
              <a:rPr lang="en-US" b="true" sz="1968">
                <a:solidFill>
                  <a:srgbClr val="1E293B"/>
                </a:solidFill>
                <a:latin typeface="Poppins Bold"/>
                <a:ea typeface="Poppins Bold"/>
                <a:cs typeface="Poppins Bold"/>
                <a:sym typeface="Poppins Bold"/>
              </a:rPr>
              <a:t>Step 1: Path Creation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07194" y="1920811"/>
            <a:ext cx="57379" cy="333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68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90562" y="4811325"/>
            <a:ext cx="4082291" cy="426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4"/>
              </a:lnSpc>
            </a:pPr>
            <a:r>
              <a:rPr lang="en-US" b="true" sz="1968">
                <a:solidFill>
                  <a:srgbClr val="1E293B"/>
                </a:solidFill>
                <a:latin typeface="Poppins Bold"/>
                <a:ea typeface="Poppins Bold"/>
                <a:cs typeface="Poppins Bold"/>
                <a:sym typeface="Poppins Bold"/>
              </a:rPr>
              <a:t>Step 3: Testing and Adjustment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43295" y="5206937"/>
            <a:ext cx="57379" cy="333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68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90562" y="3449250"/>
            <a:ext cx="4526556" cy="369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56"/>
              </a:lnSpc>
            </a:pPr>
            <a:r>
              <a:rPr lang="en-US" b="true" sz="1968">
                <a:solidFill>
                  <a:srgbClr val="1E293B"/>
                </a:solidFill>
                <a:latin typeface="Poppins Bold"/>
                <a:ea typeface="Poppins Bold"/>
                <a:cs typeface="Poppins Bold"/>
                <a:sym typeface="Poppins Bold"/>
              </a:rPr>
              <a:t>Step 2: Movement Implementation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23912" y="1967151"/>
            <a:ext cx="123234" cy="1258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25"/>
              </a:lnSpc>
            </a:pPr>
            <a:r>
              <a:rPr lang="en-US" sz="1575">
                <a:solidFill>
                  <a:srgbClr val="F97316"/>
                </a:solidFill>
                <a:latin typeface="Helvetica"/>
                <a:ea typeface="Helvetica"/>
                <a:cs typeface="Helvetica"/>
                <a:sym typeface="Helvetica"/>
              </a:rPr>
              <a:t>● ● ●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23912" y="5253276"/>
            <a:ext cx="123234" cy="1258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25"/>
              </a:lnSpc>
            </a:pPr>
            <a:r>
              <a:rPr lang="en-US" sz="1575">
                <a:solidFill>
                  <a:srgbClr val="F97316"/>
                </a:solidFill>
                <a:latin typeface="Helvetica"/>
                <a:ea typeface="Helvetica"/>
                <a:cs typeface="Helvetica"/>
                <a:sym typeface="Helvetica"/>
              </a:rPr>
              <a:t>● ● ●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78116" y="5178362"/>
            <a:ext cx="2562473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0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Runanimation once totest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78116" y="5616512"/>
            <a:ext cx="3913746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0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Adjust duration for realistic orbital speed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78116" y="6045136"/>
            <a:ext cx="4093664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0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Verify smooth movement along entire path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78116" y="1892236"/>
            <a:ext cx="3930777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0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Createcircularpatharound sun for Earth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78116" y="2330386"/>
            <a:ext cx="4098836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0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Size path appropriately for orbital distance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78116" y="2759012"/>
            <a:ext cx="2794092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0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Test path visibility and shape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00112" y="4165778"/>
            <a:ext cx="3869265" cy="207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53"/>
              </a:lnSpc>
            </a:pPr>
            <a:r>
              <a:rPr lang="en-US" sz="1181" spc="47">
                <a:solidFill>
                  <a:srgbClr val="F1F5F9"/>
                </a:solidFill>
                <a:latin typeface="Montserrat"/>
                <a:ea typeface="Montserrat"/>
                <a:cs typeface="Montserrat"/>
                <a:sym typeface="Montserrat"/>
              </a:rPr>
              <a:t>move Earth on path EarthOrbit duration 10s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2247" y="-63503"/>
            <a:ext cx="10261597" cy="6927847"/>
          </a:xfrm>
          <a:custGeom>
            <a:avLst/>
            <a:gdLst/>
            <a:ahLst/>
            <a:cxnLst/>
            <a:rect r="r" b="b" t="t" l="l"/>
            <a:pathLst>
              <a:path h="6927847" w="10261597">
                <a:moveTo>
                  <a:pt x="0" y="0"/>
                </a:moveTo>
                <a:lnTo>
                  <a:pt x="10261597" y="0"/>
                </a:lnTo>
                <a:lnTo>
                  <a:pt x="10261597" y="6927847"/>
                </a:lnTo>
                <a:lnTo>
                  <a:pt x="0" y="6927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90562" y="419052"/>
            <a:ext cx="3108836" cy="185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53"/>
              </a:lnSpc>
            </a:pPr>
            <a:r>
              <a:rPr lang="en-US" sz="1181" spc="49">
                <a:solidFill>
                  <a:srgbClr val="EA580C"/>
                </a:solidFill>
                <a:latin typeface="Inter"/>
                <a:ea typeface="Inter"/>
                <a:cs typeface="Inter"/>
                <a:sym typeface="Inter"/>
              </a:rPr>
              <a:t>LESSON 2: SIMPLE ANIMATION PATHS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206208" y="419052"/>
            <a:ext cx="815673" cy="185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53"/>
              </a:lnSpc>
            </a:pPr>
            <a:r>
              <a:rPr lang="en-US" sz="1181">
                <a:solidFill>
                  <a:srgbClr val="64748B"/>
                </a:solidFill>
                <a:latin typeface="Inter"/>
                <a:ea typeface="Inter"/>
                <a:cs typeface="Inter"/>
                <a:sym typeface="Inter"/>
              </a:rPr>
              <a:t>Slide 5 of 7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90612" y="898693"/>
            <a:ext cx="4575267" cy="5083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38"/>
              </a:lnSpc>
            </a:pPr>
            <a:r>
              <a:rPr lang="en-US" b="true" sz="2362">
                <a:solidFill>
                  <a:srgbClr val="EA580C"/>
                </a:solidFill>
                <a:latin typeface="Poppins Bold"/>
                <a:ea typeface="Poppins Bold"/>
                <a:cs typeface="Poppins Bold"/>
                <a:sym typeface="Poppins Bold"/>
              </a:rPr>
              <a:t>Quick Assessment Questions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143698" y="1349311"/>
            <a:ext cx="57379" cy="409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37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23912" y="1462326"/>
            <a:ext cx="123234" cy="1696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49"/>
              </a:lnSpc>
            </a:pPr>
            <a:r>
              <a:rPr lang="en-US" sz="1575">
                <a:solidFill>
                  <a:srgbClr val="F97316"/>
                </a:solidFill>
                <a:latin typeface="Helvetica"/>
                <a:ea typeface="Helvetica"/>
                <a:cs typeface="Helvetica"/>
                <a:sym typeface="Helvetica"/>
              </a:rPr>
              <a:t>● ● ● ●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23912" y="3776901"/>
            <a:ext cx="123234" cy="8110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75"/>
              </a:lnSpc>
            </a:pPr>
            <a:r>
              <a:rPr lang="en-US" sz="1575">
                <a:solidFill>
                  <a:srgbClr val="F97316"/>
                </a:solidFill>
                <a:latin typeface="Helvetica"/>
                <a:ea typeface="Helvetica"/>
                <a:cs typeface="Helvetica"/>
                <a:sym typeface="Helvetica"/>
              </a:rPr>
              <a:t>● ●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09417" y="3325425"/>
            <a:ext cx="54064" cy="426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4"/>
              </a:lnSpc>
            </a:pPr>
            <a:r>
              <a:rPr lang="en-US" b="true" sz="1968">
                <a:solidFill>
                  <a:srgbClr val="1E293B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78116" y="3721037"/>
            <a:ext cx="3725161" cy="333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68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Can you create smooth orbital motion?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78116" y="4102037"/>
            <a:ext cx="4259332" cy="390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31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How does duration affect movement speed?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78116" y="1406461"/>
            <a:ext cx="6966052" cy="352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5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What determines howfast anobjectmovesonapath?  Duration setting)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78116" y="1835087"/>
            <a:ext cx="4851283" cy="352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5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What shape path creates orbital motion?  Circular)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78116" y="2273237"/>
            <a:ext cx="6744300" cy="352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5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How do you make an object move slower?  Increase duration number)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78116" y="2701861"/>
            <a:ext cx="6912264" cy="352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5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What happens if your path is too small?  Object moves too close to sun)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90562" y="3382575"/>
            <a:ext cx="3605889" cy="369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56"/>
              </a:lnSpc>
            </a:pPr>
            <a:r>
              <a:rPr lang="en-US" b="true" sz="1968">
                <a:solidFill>
                  <a:srgbClr val="1E293B"/>
                </a:solidFill>
                <a:latin typeface="Poppins Bold"/>
                <a:ea typeface="Poppins Bold"/>
                <a:cs typeface="Poppins Bold"/>
                <a:sym typeface="Poppins Bold"/>
              </a:rPr>
              <a:t>Check</a:t>
            </a:r>
            <a:r>
              <a:rPr lang="en-US" b="true" sz="1968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  <a:r>
              <a:rPr lang="en-US" b="true" sz="1968">
                <a:solidFill>
                  <a:srgbClr val="1E293B"/>
                </a:solidFill>
                <a:latin typeface="Poppins Bold"/>
                <a:ea typeface="Poppins Bold"/>
                <a:cs typeface="Poppins Bold"/>
                <a:sym typeface="Poppins Bold"/>
              </a:rPr>
              <a:t>Your</a:t>
            </a:r>
            <a:r>
              <a:rPr lang="en-US" b="true" sz="1968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  <a:r>
              <a:rPr lang="en-US" b="true" sz="1968">
                <a:solidFill>
                  <a:srgbClr val="1E293B"/>
                </a:solidFill>
                <a:latin typeface="Poppins Bold"/>
                <a:ea typeface="Poppins Bold"/>
                <a:cs typeface="Poppins Bold"/>
                <a:sym typeface="Poppins Bold"/>
              </a:rPr>
              <a:t>Understanding: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2247" y="-63503"/>
            <a:ext cx="10261597" cy="6927847"/>
          </a:xfrm>
          <a:custGeom>
            <a:avLst/>
            <a:gdLst/>
            <a:ahLst/>
            <a:cxnLst/>
            <a:rect r="r" b="b" t="t" l="l"/>
            <a:pathLst>
              <a:path h="6927847" w="10261597">
                <a:moveTo>
                  <a:pt x="0" y="0"/>
                </a:moveTo>
                <a:lnTo>
                  <a:pt x="10261597" y="0"/>
                </a:lnTo>
                <a:lnTo>
                  <a:pt x="10261597" y="6927847"/>
                </a:lnTo>
                <a:lnTo>
                  <a:pt x="0" y="6927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90562" y="419052"/>
            <a:ext cx="3108836" cy="185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53"/>
              </a:lnSpc>
            </a:pPr>
            <a:r>
              <a:rPr lang="en-US" sz="1181" spc="49">
                <a:solidFill>
                  <a:srgbClr val="EA580C"/>
                </a:solidFill>
                <a:latin typeface="Inter"/>
                <a:ea typeface="Inter"/>
                <a:cs typeface="Inter"/>
                <a:sym typeface="Inter"/>
              </a:rPr>
              <a:t>LESSON 2: SIMPLE ANIMATION PATHS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202188" y="419052"/>
            <a:ext cx="819864" cy="185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53"/>
              </a:lnSpc>
            </a:pPr>
            <a:r>
              <a:rPr lang="en-US" sz="1181">
                <a:solidFill>
                  <a:srgbClr val="64748B"/>
                </a:solidFill>
                <a:latin typeface="Inter"/>
                <a:ea typeface="Inter"/>
                <a:cs typeface="Inter"/>
                <a:sym typeface="Inter"/>
              </a:rPr>
              <a:t>Slide 6 of 7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90562" y="879643"/>
            <a:ext cx="2634377" cy="5274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06"/>
              </a:lnSpc>
            </a:pPr>
            <a:r>
              <a:rPr lang="en-US" b="true" sz="2362">
                <a:solidFill>
                  <a:srgbClr val="EA580C"/>
                </a:solidFill>
                <a:latin typeface="Poppins Bold"/>
                <a:ea typeface="Poppins Bold"/>
                <a:cs typeface="Poppins Bold"/>
                <a:sym typeface="Poppins Bold"/>
              </a:rPr>
              <a:t>Challenge Cards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52132" y="1377887"/>
            <a:ext cx="57379" cy="409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37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90562" y="4664012"/>
            <a:ext cx="4574934" cy="247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04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 Pick up your challenge card from the teacher*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90562" y="1539812"/>
            <a:ext cx="5044049" cy="247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04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Seeseparatechallengecards for independent work.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00188" y="3997262"/>
            <a:ext cx="2453783" cy="247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04"/>
              </a:lnSpc>
            </a:pPr>
            <a:r>
              <a:rPr lang="en-US" sz="1575">
                <a:solidFill>
                  <a:srgbClr val="991B1B"/>
                </a:solidFill>
                <a:latin typeface="Inter"/>
                <a:ea typeface="Inter"/>
                <a:cs typeface="Inter"/>
                <a:sym typeface="Inter"/>
              </a:rPr>
              <a:t>HOT Challenge Available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00188" y="2263712"/>
            <a:ext cx="2524582" cy="247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04"/>
              </a:lnSpc>
            </a:pPr>
            <a:r>
              <a:rPr lang="en-US" sz="1575">
                <a:solidFill>
                  <a:srgbClr val="166534"/>
                </a:solidFill>
                <a:latin typeface="Inter"/>
                <a:ea typeface="Inter"/>
                <a:cs typeface="Inter"/>
                <a:sym typeface="Inter"/>
              </a:rPr>
              <a:t>MILD Challenge Available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00188" y="3130486"/>
            <a:ext cx="2872607" cy="247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04"/>
              </a:lnSpc>
            </a:pPr>
            <a:r>
              <a:rPr lang="en-US" sz="1575">
                <a:solidFill>
                  <a:srgbClr val="9A3412"/>
                </a:solidFill>
                <a:latin typeface="Inter"/>
                <a:ea typeface="Inter"/>
                <a:cs typeface="Inter"/>
                <a:sym typeface="Inter"/>
              </a:rPr>
              <a:t>MEDIUM Challenge Available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bg>
      <p:bgPr>
        <a:solidFill>
          <a:srgbClr val="FFF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222247" y="-63503"/>
            <a:ext cx="10261597" cy="6927847"/>
            <a:chOff x="0" y="0"/>
            <a:chExt cx="10261600" cy="69278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8199" y="68199"/>
              <a:ext cx="10125330" cy="6791579"/>
            </a:xfrm>
            <a:custGeom>
              <a:avLst/>
              <a:gdLst/>
              <a:ahLst/>
              <a:cxnLst/>
              <a:rect r="r" b="b" t="t" l="l"/>
              <a:pathLst>
                <a:path h="6791579" w="10125330">
                  <a:moveTo>
                    <a:pt x="127" y="6662801"/>
                  </a:moveTo>
                  <a:lnTo>
                    <a:pt x="127" y="128651"/>
                  </a:lnTo>
                  <a:cubicBezTo>
                    <a:pt x="127" y="120142"/>
                    <a:pt x="889" y="111887"/>
                    <a:pt x="2540" y="103505"/>
                  </a:cubicBezTo>
                  <a:cubicBezTo>
                    <a:pt x="4191" y="95123"/>
                    <a:pt x="6604" y="87249"/>
                    <a:pt x="9906" y="79375"/>
                  </a:cubicBezTo>
                  <a:cubicBezTo>
                    <a:pt x="13208" y="71501"/>
                    <a:pt x="17145" y="64135"/>
                    <a:pt x="21844" y="57150"/>
                  </a:cubicBezTo>
                  <a:cubicBezTo>
                    <a:pt x="26543" y="50165"/>
                    <a:pt x="31877" y="43688"/>
                    <a:pt x="37846" y="37719"/>
                  </a:cubicBezTo>
                  <a:cubicBezTo>
                    <a:pt x="43815" y="31750"/>
                    <a:pt x="50292" y="26416"/>
                    <a:pt x="57277" y="21717"/>
                  </a:cubicBezTo>
                  <a:cubicBezTo>
                    <a:pt x="64262" y="17018"/>
                    <a:pt x="71755" y="13081"/>
                    <a:pt x="79502" y="9779"/>
                  </a:cubicBezTo>
                  <a:cubicBezTo>
                    <a:pt x="87249" y="6477"/>
                    <a:pt x="95377" y="4064"/>
                    <a:pt x="103632" y="2413"/>
                  </a:cubicBezTo>
                  <a:cubicBezTo>
                    <a:pt x="111887" y="762"/>
                    <a:pt x="120269" y="0"/>
                    <a:pt x="128778" y="0"/>
                  </a:cubicBezTo>
                  <a:lnTo>
                    <a:pt x="9996678" y="0"/>
                  </a:lnTo>
                  <a:cubicBezTo>
                    <a:pt x="10005060" y="0"/>
                    <a:pt x="10013442" y="889"/>
                    <a:pt x="10021824" y="2413"/>
                  </a:cubicBezTo>
                  <a:cubicBezTo>
                    <a:pt x="10030206" y="3937"/>
                    <a:pt x="10038207" y="6477"/>
                    <a:pt x="10045954" y="9652"/>
                  </a:cubicBezTo>
                  <a:cubicBezTo>
                    <a:pt x="10053702" y="12827"/>
                    <a:pt x="10061194" y="16891"/>
                    <a:pt x="10068179" y="21590"/>
                  </a:cubicBezTo>
                  <a:cubicBezTo>
                    <a:pt x="10075164" y="26289"/>
                    <a:pt x="10081641" y="31623"/>
                    <a:pt x="10087611" y="37592"/>
                  </a:cubicBezTo>
                  <a:cubicBezTo>
                    <a:pt x="10093580" y="43561"/>
                    <a:pt x="10098914" y="50038"/>
                    <a:pt x="10103613" y="57023"/>
                  </a:cubicBezTo>
                  <a:cubicBezTo>
                    <a:pt x="10108312" y="64008"/>
                    <a:pt x="10112249" y="71501"/>
                    <a:pt x="10115551" y="79248"/>
                  </a:cubicBezTo>
                  <a:cubicBezTo>
                    <a:pt x="10118853" y="86995"/>
                    <a:pt x="10121266" y="95123"/>
                    <a:pt x="10122917" y="103378"/>
                  </a:cubicBezTo>
                  <a:cubicBezTo>
                    <a:pt x="10124568" y="111633"/>
                    <a:pt x="10125330" y="120015"/>
                    <a:pt x="10125330" y="128524"/>
                  </a:cubicBezTo>
                  <a:lnTo>
                    <a:pt x="10125330" y="6662801"/>
                  </a:lnTo>
                  <a:cubicBezTo>
                    <a:pt x="10125330" y="6671183"/>
                    <a:pt x="10124568" y="6679565"/>
                    <a:pt x="10122917" y="6687820"/>
                  </a:cubicBezTo>
                  <a:cubicBezTo>
                    <a:pt x="10121266" y="6696074"/>
                    <a:pt x="10118853" y="6704076"/>
                    <a:pt x="10115551" y="6711950"/>
                  </a:cubicBezTo>
                  <a:cubicBezTo>
                    <a:pt x="10112249" y="6719824"/>
                    <a:pt x="10108312" y="6727190"/>
                    <a:pt x="10103613" y="6734175"/>
                  </a:cubicBezTo>
                  <a:cubicBezTo>
                    <a:pt x="10098914" y="6741160"/>
                    <a:pt x="10093580" y="6747637"/>
                    <a:pt x="10087611" y="6753733"/>
                  </a:cubicBezTo>
                  <a:cubicBezTo>
                    <a:pt x="10081641" y="6759828"/>
                    <a:pt x="10075165" y="6765036"/>
                    <a:pt x="10068179" y="6769735"/>
                  </a:cubicBezTo>
                  <a:cubicBezTo>
                    <a:pt x="10061194" y="6774434"/>
                    <a:pt x="10053701" y="6778371"/>
                    <a:pt x="10045954" y="6781673"/>
                  </a:cubicBezTo>
                  <a:cubicBezTo>
                    <a:pt x="10038207" y="6784975"/>
                    <a:pt x="10030079" y="6787388"/>
                    <a:pt x="10021824" y="6789039"/>
                  </a:cubicBezTo>
                  <a:cubicBezTo>
                    <a:pt x="10013569" y="6790690"/>
                    <a:pt x="10005187" y="6791452"/>
                    <a:pt x="9996678" y="6791579"/>
                  </a:cubicBezTo>
                  <a:lnTo>
                    <a:pt x="128651" y="6791579"/>
                  </a:lnTo>
                  <a:cubicBezTo>
                    <a:pt x="120269" y="6791579"/>
                    <a:pt x="111887" y="6790690"/>
                    <a:pt x="103505" y="6789039"/>
                  </a:cubicBezTo>
                  <a:cubicBezTo>
                    <a:pt x="95123" y="6787388"/>
                    <a:pt x="87122" y="6784975"/>
                    <a:pt x="79375" y="6781673"/>
                  </a:cubicBezTo>
                  <a:cubicBezTo>
                    <a:pt x="71628" y="6778371"/>
                    <a:pt x="64135" y="6774434"/>
                    <a:pt x="57150" y="6769735"/>
                  </a:cubicBezTo>
                  <a:cubicBezTo>
                    <a:pt x="50165" y="6765036"/>
                    <a:pt x="43688" y="6759702"/>
                    <a:pt x="37719" y="6753733"/>
                  </a:cubicBezTo>
                  <a:cubicBezTo>
                    <a:pt x="31750" y="6747763"/>
                    <a:pt x="26416" y="6741287"/>
                    <a:pt x="21717" y="6734175"/>
                  </a:cubicBezTo>
                  <a:cubicBezTo>
                    <a:pt x="17018" y="6727063"/>
                    <a:pt x="13081" y="6719697"/>
                    <a:pt x="9779" y="6711950"/>
                  </a:cubicBezTo>
                  <a:cubicBezTo>
                    <a:pt x="6477" y="6704203"/>
                    <a:pt x="4064" y="6696075"/>
                    <a:pt x="2413" y="6687820"/>
                  </a:cubicBezTo>
                  <a:cubicBezTo>
                    <a:pt x="762" y="6679564"/>
                    <a:pt x="0" y="6671183"/>
                    <a:pt x="0" y="6662801"/>
                  </a:cubicBezTo>
                  <a:close/>
                </a:path>
              </a:pathLst>
            </a:custGeom>
            <a:solidFill>
              <a:srgbClr val="FFFFFF">
                <a:alpha val="49020"/>
              </a:srgbClr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63500" y="63627"/>
              <a:ext cx="10134853" cy="6800849"/>
            </a:xfrm>
            <a:custGeom>
              <a:avLst/>
              <a:gdLst/>
              <a:ahLst/>
              <a:cxnLst/>
              <a:rect r="r" b="b" t="t" l="l"/>
              <a:pathLst>
                <a:path h="6800849" w="10134853">
                  <a:moveTo>
                    <a:pt x="0" y="6667373"/>
                  </a:moveTo>
                  <a:lnTo>
                    <a:pt x="0" y="133223"/>
                  </a:lnTo>
                  <a:lnTo>
                    <a:pt x="4826" y="133223"/>
                  </a:lnTo>
                  <a:lnTo>
                    <a:pt x="0" y="133223"/>
                  </a:lnTo>
                  <a:cubicBezTo>
                    <a:pt x="0" y="124460"/>
                    <a:pt x="889" y="115824"/>
                    <a:pt x="2540" y="107188"/>
                  </a:cubicBezTo>
                  <a:lnTo>
                    <a:pt x="2540" y="107188"/>
                  </a:lnTo>
                  <a:lnTo>
                    <a:pt x="2540" y="107188"/>
                  </a:lnTo>
                  <a:cubicBezTo>
                    <a:pt x="4191" y="98552"/>
                    <a:pt x="6731" y="90297"/>
                    <a:pt x="10160" y="82169"/>
                  </a:cubicBezTo>
                  <a:lnTo>
                    <a:pt x="14605" y="83947"/>
                  </a:lnTo>
                  <a:lnTo>
                    <a:pt x="10160" y="82169"/>
                  </a:lnTo>
                  <a:cubicBezTo>
                    <a:pt x="13462" y="74041"/>
                    <a:pt x="17653" y="66421"/>
                    <a:pt x="22479" y="59182"/>
                  </a:cubicBezTo>
                  <a:lnTo>
                    <a:pt x="26416" y="61849"/>
                  </a:lnTo>
                  <a:lnTo>
                    <a:pt x="22479" y="59182"/>
                  </a:lnTo>
                  <a:cubicBezTo>
                    <a:pt x="27305" y="51943"/>
                    <a:pt x="32893" y="45212"/>
                    <a:pt x="39116" y="38989"/>
                  </a:cubicBezTo>
                  <a:lnTo>
                    <a:pt x="42545" y="42418"/>
                  </a:lnTo>
                  <a:lnTo>
                    <a:pt x="39116" y="39116"/>
                  </a:lnTo>
                  <a:cubicBezTo>
                    <a:pt x="45339" y="32893"/>
                    <a:pt x="52070" y="27432"/>
                    <a:pt x="59309" y="22479"/>
                  </a:cubicBezTo>
                  <a:lnTo>
                    <a:pt x="61976" y="26416"/>
                  </a:lnTo>
                  <a:lnTo>
                    <a:pt x="59309" y="22479"/>
                  </a:lnTo>
                  <a:cubicBezTo>
                    <a:pt x="66548" y="17653"/>
                    <a:pt x="74295" y="13462"/>
                    <a:pt x="82423" y="10160"/>
                  </a:cubicBezTo>
                  <a:lnTo>
                    <a:pt x="84201" y="14605"/>
                  </a:lnTo>
                  <a:lnTo>
                    <a:pt x="82423" y="10160"/>
                  </a:lnTo>
                  <a:cubicBezTo>
                    <a:pt x="90551" y="6858"/>
                    <a:pt x="98806" y="4318"/>
                    <a:pt x="107442" y="2540"/>
                  </a:cubicBezTo>
                  <a:lnTo>
                    <a:pt x="107442" y="2540"/>
                  </a:lnTo>
                  <a:lnTo>
                    <a:pt x="107442" y="2540"/>
                  </a:lnTo>
                  <a:cubicBezTo>
                    <a:pt x="116078" y="889"/>
                    <a:pt x="124714" y="0"/>
                    <a:pt x="133477" y="0"/>
                  </a:cubicBezTo>
                  <a:lnTo>
                    <a:pt x="133477" y="0"/>
                  </a:lnTo>
                  <a:lnTo>
                    <a:pt x="133477" y="0"/>
                  </a:lnTo>
                  <a:lnTo>
                    <a:pt x="10001377" y="0"/>
                  </a:lnTo>
                  <a:lnTo>
                    <a:pt x="10001377" y="0"/>
                  </a:lnTo>
                  <a:lnTo>
                    <a:pt x="10001377" y="0"/>
                  </a:lnTo>
                  <a:cubicBezTo>
                    <a:pt x="10010140" y="0"/>
                    <a:pt x="10018776" y="889"/>
                    <a:pt x="10027412" y="2540"/>
                  </a:cubicBezTo>
                  <a:lnTo>
                    <a:pt x="10026523" y="7239"/>
                  </a:lnTo>
                  <a:lnTo>
                    <a:pt x="10027412" y="2540"/>
                  </a:lnTo>
                  <a:cubicBezTo>
                    <a:pt x="10036048" y="4191"/>
                    <a:pt x="10044303" y="6731"/>
                    <a:pt x="10052431" y="10160"/>
                  </a:cubicBezTo>
                  <a:lnTo>
                    <a:pt x="10052431" y="10160"/>
                  </a:lnTo>
                  <a:lnTo>
                    <a:pt x="10052431" y="10160"/>
                  </a:lnTo>
                  <a:cubicBezTo>
                    <a:pt x="10060559" y="13462"/>
                    <a:pt x="10068178" y="17653"/>
                    <a:pt x="10075545" y="22479"/>
                  </a:cubicBezTo>
                  <a:lnTo>
                    <a:pt x="10075545" y="22479"/>
                  </a:lnTo>
                  <a:lnTo>
                    <a:pt x="10075545" y="22479"/>
                  </a:lnTo>
                  <a:cubicBezTo>
                    <a:pt x="10082784" y="27305"/>
                    <a:pt x="10089514" y="32893"/>
                    <a:pt x="10095738" y="39116"/>
                  </a:cubicBezTo>
                  <a:lnTo>
                    <a:pt x="10092309" y="42418"/>
                  </a:lnTo>
                  <a:lnTo>
                    <a:pt x="10095738" y="38989"/>
                  </a:lnTo>
                  <a:cubicBezTo>
                    <a:pt x="10101961" y="45212"/>
                    <a:pt x="10107422" y="51943"/>
                    <a:pt x="10112375" y="59182"/>
                  </a:cubicBezTo>
                  <a:lnTo>
                    <a:pt x="10108438" y="61849"/>
                  </a:lnTo>
                  <a:lnTo>
                    <a:pt x="10112375" y="59182"/>
                  </a:lnTo>
                  <a:cubicBezTo>
                    <a:pt x="10117201" y="66421"/>
                    <a:pt x="10121392" y="74168"/>
                    <a:pt x="10124694" y="82169"/>
                  </a:cubicBezTo>
                  <a:lnTo>
                    <a:pt x="10124694" y="82169"/>
                  </a:lnTo>
                  <a:lnTo>
                    <a:pt x="10124694" y="82169"/>
                  </a:lnTo>
                  <a:cubicBezTo>
                    <a:pt x="10127996" y="90297"/>
                    <a:pt x="10130536" y="98552"/>
                    <a:pt x="10132313" y="107188"/>
                  </a:cubicBezTo>
                  <a:lnTo>
                    <a:pt x="10132313" y="107188"/>
                  </a:lnTo>
                  <a:lnTo>
                    <a:pt x="10132313" y="107188"/>
                  </a:lnTo>
                  <a:cubicBezTo>
                    <a:pt x="10133964" y="115824"/>
                    <a:pt x="10134853" y="124460"/>
                    <a:pt x="10134853" y="133223"/>
                  </a:cubicBezTo>
                  <a:lnTo>
                    <a:pt x="10130027" y="133223"/>
                  </a:lnTo>
                  <a:lnTo>
                    <a:pt x="10134853" y="133223"/>
                  </a:lnTo>
                  <a:lnTo>
                    <a:pt x="10134853" y="6667373"/>
                  </a:lnTo>
                  <a:lnTo>
                    <a:pt x="10130027" y="6667373"/>
                  </a:lnTo>
                  <a:lnTo>
                    <a:pt x="10134853" y="6667373"/>
                  </a:lnTo>
                  <a:cubicBezTo>
                    <a:pt x="10134853" y="6676136"/>
                    <a:pt x="10133964" y="6684772"/>
                    <a:pt x="10132313" y="6693408"/>
                  </a:cubicBezTo>
                  <a:lnTo>
                    <a:pt x="10127614" y="6692519"/>
                  </a:lnTo>
                  <a:lnTo>
                    <a:pt x="10132313" y="6693408"/>
                  </a:lnTo>
                  <a:cubicBezTo>
                    <a:pt x="10130662" y="6702044"/>
                    <a:pt x="10128122" y="6710299"/>
                    <a:pt x="10124694" y="6718426"/>
                  </a:cubicBezTo>
                  <a:lnTo>
                    <a:pt x="10120249" y="6716648"/>
                  </a:lnTo>
                  <a:lnTo>
                    <a:pt x="10124694" y="6718426"/>
                  </a:lnTo>
                  <a:cubicBezTo>
                    <a:pt x="10121392" y="6726555"/>
                    <a:pt x="10117200" y="6734174"/>
                    <a:pt x="10112375" y="6741541"/>
                  </a:cubicBezTo>
                  <a:lnTo>
                    <a:pt x="10112375" y="6741541"/>
                  </a:lnTo>
                  <a:lnTo>
                    <a:pt x="10112375" y="6741541"/>
                  </a:lnTo>
                  <a:cubicBezTo>
                    <a:pt x="10107549" y="6748780"/>
                    <a:pt x="10101961" y="6755510"/>
                    <a:pt x="10095738" y="6761734"/>
                  </a:cubicBezTo>
                  <a:lnTo>
                    <a:pt x="10095738" y="6761734"/>
                  </a:lnTo>
                  <a:lnTo>
                    <a:pt x="10095738" y="6761734"/>
                  </a:lnTo>
                  <a:cubicBezTo>
                    <a:pt x="10089515" y="6767957"/>
                    <a:pt x="10082784" y="6773418"/>
                    <a:pt x="10075545" y="6778371"/>
                  </a:cubicBezTo>
                  <a:lnTo>
                    <a:pt x="10075545" y="6778371"/>
                  </a:lnTo>
                  <a:lnTo>
                    <a:pt x="10075545" y="6778371"/>
                  </a:lnTo>
                  <a:cubicBezTo>
                    <a:pt x="10068306" y="6783197"/>
                    <a:pt x="10060559" y="6787388"/>
                    <a:pt x="10052558" y="6790690"/>
                  </a:cubicBezTo>
                  <a:lnTo>
                    <a:pt x="10052558" y="6790690"/>
                  </a:lnTo>
                  <a:lnTo>
                    <a:pt x="10052558" y="6790690"/>
                  </a:lnTo>
                  <a:cubicBezTo>
                    <a:pt x="10044430" y="6793992"/>
                    <a:pt x="10036175" y="6796532"/>
                    <a:pt x="10027539" y="6798309"/>
                  </a:cubicBezTo>
                  <a:lnTo>
                    <a:pt x="10026650" y="6793610"/>
                  </a:lnTo>
                  <a:lnTo>
                    <a:pt x="10027539" y="6798309"/>
                  </a:lnTo>
                  <a:cubicBezTo>
                    <a:pt x="10018903" y="6799960"/>
                    <a:pt x="10010267" y="6800849"/>
                    <a:pt x="10001504" y="6800849"/>
                  </a:cubicBezTo>
                  <a:lnTo>
                    <a:pt x="10001504" y="6800849"/>
                  </a:lnTo>
                  <a:lnTo>
                    <a:pt x="10001504" y="6800849"/>
                  </a:lnTo>
                  <a:lnTo>
                    <a:pt x="133604" y="6800849"/>
                  </a:lnTo>
                  <a:lnTo>
                    <a:pt x="133604" y="6800849"/>
                  </a:lnTo>
                  <a:lnTo>
                    <a:pt x="133604" y="6800849"/>
                  </a:lnTo>
                  <a:cubicBezTo>
                    <a:pt x="124841" y="6800849"/>
                    <a:pt x="116205" y="6799960"/>
                    <a:pt x="107569" y="6798309"/>
                  </a:cubicBezTo>
                  <a:lnTo>
                    <a:pt x="108458" y="6793610"/>
                  </a:lnTo>
                  <a:lnTo>
                    <a:pt x="107569" y="6798309"/>
                  </a:lnTo>
                  <a:cubicBezTo>
                    <a:pt x="98933" y="6796658"/>
                    <a:pt x="90678" y="6794118"/>
                    <a:pt x="82550" y="6790690"/>
                  </a:cubicBezTo>
                  <a:lnTo>
                    <a:pt x="82550" y="6790690"/>
                  </a:lnTo>
                  <a:lnTo>
                    <a:pt x="82550" y="6790690"/>
                  </a:lnTo>
                  <a:cubicBezTo>
                    <a:pt x="74422" y="6787387"/>
                    <a:pt x="66802" y="6783196"/>
                    <a:pt x="59436" y="6778371"/>
                  </a:cubicBezTo>
                  <a:lnTo>
                    <a:pt x="59436" y="6778371"/>
                  </a:lnTo>
                  <a:lnTo>
                    <a:pt x="59436" y="6778371"/>
                  </a:lnTo>
                  <a:cubicBezTo>
                    <a:pt x="52197" y="6773545"/>
                    <a:pt x="45466" y="6767957"/>
                    <a:pt x="39243" y="6761734"/>
                  </a:cubicBezTo>
                  <a:lnTo>
                    <a:pt x="39243" y="6761734"/>
                  </a:lnTo>
                  <a:lnTo>
                    <a:pt x="39243" y="6761734"/>
                  </a:lnTo>
                  <a:cubicBezTo>
                    <a:pt x="33020" y="6755511"/>
                    <a:pt x="27559" y="6748780"/>
                    <a:pt x="22606" y="6741541"/>
                  </a:cubicBezTo>
                  <a:lnTo>
                    <a:pt x="22606" y="6741541"/>
                  </a:lnTo>
                  <a:lnTo>
                    <a:pt x="22606" y="6741541"/>
                  </a:lnTo>
                  <a:cubicBezTo>
                    <a:pt x="17780" y="6734301"/>
                    <a:pt x="13589" y="6726555"/>
                    <a:pt x="10287" y="6718426"/>
                  </a:cubicBezTo>
                  <a:lnTo>
                    <a:pt x="14732" y="6716648"/>
                  </a:lnTo>
                  <a:lnTo>
                    <a:pt x="10287" y="6718426"/>
                  </a:lnTo>
                  <a:cubicBezTo>
                    <a:pt x="6985" y="6710298"/>
                    <a:pt x="4445" y="6702044"/>
                    <a:pt x="2667" y="6693408"/>
                  </a:cubicBezTo>
                  <a:lnTo>
                    <a:pt x="2667" y="6693408"/>
                  </a:lnTo>
                  <a:lnTo>
                    <a:pt x="2667" y="6693408"/>
                  </a:lnTo>
                  <a:cubicBezTo>
                    <a:pt x="1016" y="6684772"/>
                    <a:pt x="127" y="6676136"/>
                    <a:pt x="127" y="6667373"/>
                  </a:cubicBezTo>
                  <a:lnTo>
                    <a:pt x="4826" y="6667373"/>
                  </a:lnTo>
                  <a:lnTo>
                    <a:pt x="0" y="6667373"/>
                  </a:lnTo>
                  <a:moveTo>
                    <a:pt x="9525" y="6667373"/>
                  </a:moveTo>
                  <a:lnTo>
                    <a:pt x="9525" y="6667373"/>
                  </a:lnTo>
                  <a:lnTo>
                    <a:pt x="9525" y="6667373"/>
                  </a:lnTo>
                  <a:cubicBezTo>
                    <a:pt x="9525" y="6675501"/>
                    <a:pt x="10287" y="6683502"/>
                    <a:pt x="11938" y="6691503"/>
                  </a:cubicBezTo>
                  <a:lnTo>
                    <a:pt x="7239" y="6692392"/>
                  </a:lnTo>
                  <a:lnTo>
                    <a:pt x="11938" y="6691503"/>
                  </a:lnTo>
                  <a:cubicBezTo>
                    <a:pt x="13462" y="6699504"/>
                    <a:pt x="15875" y="6707251"/>
                    <a:pt x="18923" y="6714745"/>
                  </a:cubicBezTo>
                  <a:lnTo>
                    <a:pt x="18923" y="6714745"/>
                  </a:lnTo>
                  <a:lnTo>
                    <a:pt x="18923" y="6714745"/>
                  </a:lnTo>
                  <a:cubicBezTo>
                    <a:pt x="21971" y="6722238"/>
                    <a:pt x="25908" y="6729350"/>
                    <a:pt x="30353" y="6736208"/>
                  </a:cubicBezTo>
                  <a:lnTo>
                    <a:pt x="26416" y="6738875"/>
                  </a:lnTo>
                  <a:lnTo>
                    <a:pt x="30353" y="6736208"/>
                  </a:lnTo>
                  <a:cubicBezTo>
                    <a:pt x="34925" y="6742939"/>
                    <a:pt x="40005" y="6749289"/>
                    <a:pt x="45720" y="6755003"/>
                  </a:cubicBezTo>
                  <a:lnTo>
                    <a:pt x="42291" y="6758433"/>
                  </a:lnTo>
                  <a:lnTo>
                    <a:pt x="45593" y="6755003"/>
                  </a:lnTo>
                  <a:cubicBezTo>
                    <a:pt x="51308" y="6760718"/>
                    <a:pt x="57658" y="6765925"/>
                    <a:pt x="64389" y="6770371"/>
                  </a:cubicBezTo>
                  <a:lnTo>
                    <a:pt x="61722" y="6774308"/>
                  </a:lnTo>
                  <a:lnTo>
                    <a:pt x="64389" y="6770371"/>
                  </a:lnTo>
                  <a:cubicBezTo>
                    <a:pt x="71120" y="6774942"/>
                    <a:pt x="78232" y="6778752"/>
                    <a:pt x="85852" y="6781801"/>
                  </a:cubicBezTo>
                  <a:lnTo>
                    <a:pt x="84074" y="6786246"/>
                  </a:lnTo>
                  <a:lnTo>
                    <a:pt x="85852" y="6781801"/>
                  </a:lnTo>
                  <a:cubicBezTo>
                    <a:pt x="93345" y="6784849"/>
                    <a:pt x="101092" y="6787262"/>
                    <a:pt x="109093" y="6788786"/>
                  </a:cubicBezTo>
                  <a:cubicBezTo>
                    <a:pt x="117094" y="6790310"/>
                    <a:pt x="125095" y="6791199"/>
                    <a:pt x="133223" y="6791199"/>
                  </a:cubicBezTo>
                  <a:lnTo>
                    <a:pt x="133223" y="6795898"/>
                  </a:lnTo>
                  <a:lnTo>
                    <a:pt x="133223" y="6791072"/>
                  </a:lnTo>
                  <a:lnTo>
                    <a:pt x="10001123" y="6791072"/>
                  </a:lnTo>
                  <a:lnTo>
                    <a:pt x="10001123" y="6795898"/>
                  </a:lnTo>
                  <a:lnTo>
                    <a:pt x="10001123" y="6791199"/>
                  </a:lnTo>
                  <a:cubicBezTo>
                    <a:pt x="10009251" y="6791199"/>
                    <a:pt x="10017252" y="6790437"/>
                    <a:pt x="10025253" y="6788786"/>
                  </a:cubicBezTo>
                  <a:lnTo>
                    <a:pt x="10025253" y="6788786"/>
                  </a:lnTo>
                  <a:lnTo>
                    <a:pt x="10025253" y="6788786"/>
                  </a:lnTo>
                  <a:cubicBezTo>
                    <a:pt x="10033254" y="6787262"/>
                    <a:pt x="10041001" y="6784849"/>
                    <a:pt x="10048494" y="6781801"/>
                  </a:cubicBezTo>
                  <a:lnTo>
                    <a:pt x="10050273" y="6786246"/>
                  </a:lnTo>
                  <a:lnTo>
                    <a:pt x="10048494" y="6781801"/>
                  </a:lnTo>
                  <a:cubicBezTo>
                    <a:pt x="10055988" y="6778626"/>
                    <a:pt x="10063100" y="6774816"/>
                    <a:pt x="10069957" y="6770371"/>
                  </a:cubicBezTo>
                  <a:lnTo>
                    <a:pt x="10072625" y="6774308"/>
                  </a:lnTo>
                  <a:lnTo>
                    <a:pt x="10069957" y="6770371"/>
                  </a:lnTo>
                  <a:cubicBezTo>
                    <a:pt x="10076689" y="6765799"/>
                    <a:pt x="10083039" y="6760718"/>
                    <a:pt x="10088753" y="6755003"/>
                  </a:cubicBezTo>
                  <a:lnTo>
                    <a:pt x="10092055" y="6758433"/>
                  </a:lnTo>
                  <a:lnTo>
                    <a:pt x="10088626" y="6755003"/>
                  </a:lnTo>
                  <a:cubicBezTo>
                    <a:pt x="10094341" y="6749288"/>
                    <a:pt x="10099548" y="6742938"/>
                    <a:pt x="10103993" y="6736208"/>
                  </a:cubicBezTo>
                  <a:lnTo>
                    <a:pt x="10107930" y="6738875"/>
                  </a:lnTo>
                  <a:lnTo>
                    <a:pt x="10103993" y="6736208"/>
                  </a:lnTo>
                  <a:cubicBezTo>
                    <a:pt x="10108565" y="6729476"/>
                    <a:pt x="10112375" y="6722364"/>
                    <a:pt x="10115424" y="6714745"/>
                  </a:cubicBezTo>
                  <a:lnTo>
                    <a:pt x="10115424" y="6714745"/>
                  </a:lnTo>
                  <a:lnTo>
                    <a:pt x="10115424" y="6714745"/>
                  </a:lnTo>
                  <a:cubicBezTo>
                    <a:pt x="10118472" y="6707251"/>
                    <a:pt x="10120885" y="6699504"/>
                    <a:pt x="10122408" y="6691503"/>
                  </a:cubicBezTo>
                  <a:lnTo>
                    <a:pt x="10122408" y="6691503"/>
                  </a:lnTo>
                  <a:lnTo>
                    <a:pt x="10122408" y="6691503"/>
                  </a:lnTo>
                  <a:cubicBezTo>
                    <a:pt x="10123932" y="6683502"/>
                    <a:pt x="10124822" y="6675501"/>
                    <a:pt x="10124822" y="6667373"/>
                  </a:cubicBezTo>
                  <a:lnTo>
                    <a:pt x="10124822" y="133223"/>
                  </a:lnTo>
                  <a:cubicBezTo>
                    <a:pt x="10124822" y="125095"/>
                    <a:pt x="10124060" y="117094"/>
                    <a:pt x="10122408" y="109093"/>
                  </a:cubicBezTo>
                  <a:lnTo>
                    <a:pt x="10127107" y="108204"/>
                  </a:lnTo>
                  <a:lnTo>
                    <a:pt x="10122408" y="109093"/>
                  </a:lnTo>
                  <a:cubicBezTo>
                    <a:pt x="10120885" y="101092"/>
                    <a:pt x="10118472" y="93345"/>
                    <a:pt x="10115424" y="85852"/>
                  </a:cubicBezTo>
                  <a:lnTo>
                    <a:pt x="10119868" y="84074"/>
                  </a:lnTo>
                  <a:lnTo>
                    <a:pt x="10115424" y="85852"/>
                  </a:lnTo>
                  <a:cubicBezTo>
                    <a:pt x="10112249" y="78359"/>
                    <a:pt x="10108439" y="71247"/>
                    <a:pt x="10103993" y="64516"/>
                  </a:cubicBezTo>
                  <a:lnTo>
                    <a:pt x="10103993" y="64516"/>
                  </a:lnTo>
                  <a:lnTo>
                    <a:pt x="10103993" y="64516"/>
                  </a:lnTo>
                  <a:cubicBezTo>
                    <a:pt x="10099422" y="57785"/>
                    <a:pt x="10094341" y="51562"/>
                    <a:pt x="10088626" y="45720"/>
                  </a:cubicBezTo>
                  <a:lnTo>
                    <a:pt x="10088626" y="45720"/>
                  </a:lnTo>
                  <a:lnTo>
                    <a:pt x="10088626" y="45720"/>
                  </a:lnTo>
                  <a:cubicBezTo>
                    <a:pt x="10082911" y="40005"/>
                    <a:pt x="10076688" y="34798"/>
                    <a:pt x="10069830" y="30353"/>
                  </a:cubicBezTo>
                  <a:lnTo>
                    <a:pt x="10072498" y="26416"/>
                  </a:lnTo>
                  <a:lnTo>
                    <a:pt x="10069830" y="30353"/>
                  </a:lnTo>
                  <a:cubicBezTo>
                    <a:pt x="10063099" y="25781"/>
                    <a:pt x="10055987" y="21971"/>
                    <a:pt x="10048367" y="18923"/>
                  </a:cubicBezTo>
                  <a:lnTo>
                    <a:pt x="10050145" y="14478"/>
                  </a:lnTo>
                  <a:lnTo>
                    <a:pt x="10048367" y="18923"/>
                  </a:lnTo>
                  <a:cubicBezTo>
                    <a:pt x="10040874" y="15875"/>
                    <a:pt x="10033127" y="13462"/>
                    <a:pt x="10025126" y="11938"/>
                  </a:cubicBezTo>
                  <a:lnTo>
                    <a:pt x="10025126" y="11938"/>
                  </a:lnTo>
                  <a:lnTo>
                    <a:pt x="10025126" y="11938"/>
                  </a:lnTo>
                  <a:cubicBezTo>
                    <a:pt x="10017125" y="10414"/>
                    <a:pt x="10009124" y="9525"/>
                    <a:pt x="10000996" y="9525"/>
                  </a:cubicBezTo>
                  <a:lnTo>
                    <a:pt x="10000996" y="4826"/>
                  </a:lnTo>
                  <a:lnTo>
                    <a:pt x="10000996" y="9652"/>
                  </a:lnTo>
                  <a:lnTo>
                    <a:pt x="133350" y="9652"/>
                  </a:lnTo>
                  <a:lnTo>
                    <a:pt x="133350" y="4699"/>
                  </a:lnTo>
                  <a:lnTo>
                    <a:pt x="133350" y="9398"/>
                  </a:lnTo>
                  <a:cubicBezTo>
                    <a:pt x="125222" y="9398"/>
                    <a:pt x="117221" y="10160"/>
                    <a:pt x="109220" y="11811"/>
                  </a:cubicBezTo>
                  <a:lnTo>
                    <a:pt x="108331" y="7112"/>
                  </a:lnTo>
                  <a:lnTo>
                    <a:pt x="109220" y="11811"/>
                  </a:lnTo>
                  <a:cubicBezTo>
                    <a:pt x="101219" y="13335"/>
                    <a:pt x="93472" y="15748"/>
                    <a:pt x="85979" y="18796"/>
                  </a:cubicBezTo>
                  <a:lnTo>
                    <a:pt x="85979" y="18796"/>
                  </a:lnTo>
                  <a:lnTo>
                    <a:pt x="85979" y="18796"/>
                  </a:lnTo>
                  <a:cubicBezTo>
                    <a:pt x="78486" y="21844"/>
                    <a:pt x="71374" y="25781"/>
                    <a:pt x="64516" y="30226"/>
                  </a:cubicBezTo>
                  <a:lnTo>
                    <a:pt x="64516" y="30226"/>
                  </a:lnTo>
                  <a:lnTo>
                    <a:pt x="64516" y="30226"/>
                  </a:lnTo>
                  <a:cubicBezTo>
                    <a:pt x="57785" y="34798"/>
                    <a:pt x="51562" y="39878"/>
                    <a:pt x="45720" y="45593"/>
                  </a:cubicBezTo>
                  <a:lnTo>
                    <a:pt x="45720" y="45593"/>
                  </a:lnTo>
                  <a:lnTo>
                    <a:pt x="45720" y="45593"/>
                  </a:lnTo>
                  <a:cubicBezTo>
                    <a:pt x="40005" y="51308"/>
                    <a:pt x="34798" y="57658"/>
                    <a:pt x="30353" y="64389"/>
                  </a:cubicBezTo>
                  <a:lnTo>
                    <a:pt x="30353" y="64389"/>
                  </a:lnTo>
                  <a:lnTo>
                    <a:pt x="30353" y="64389"/>
                  </a:lnTo>
                  <a:cubicBezTo>
                    <a:pt x="25781" y="71120"/>
                    <a:pt x="21971" y="78232"/>
                    <a:pt x="18923" y="85725"/>
                  </a:cubicBezTo>
                  <a:cubicBezTo>
                    <a:pt x="15875" y="93218"/>
                    <a:pt x="13462" y="100965"/>
                    <a:pt x="11938" y="108966"/>
                  </a:cubicBezTo>
                  <a:lnTo>
                    <a:pt x="7239" y="108077"/>
                  </a:lnTo>
                  <a:lnTo>
                    <a:pt x="11938" y="108966"/>
                  </a:lnTo>
                  <a:cubicBezTo>
                    <a:pt x="10414" y="116967"/>
                    <a:pt x="9525" y="124968"/>
                    <a:pt x="9525" y="133096"/>
                  </a:cubicBezTo>
                  <a:lnTo>
                    <a:pt x="9525" y="133096"/>
                  </a:lnTo>
                  <a:lnTo>
                    <a:pt x="9525" y="133096"/>
                  </a:lnTo>
                  <a:lnTo>
                    <a:pt x="9525" y="6667373"/>
                  </a:lnTo>
                  <a:close/>
                </a:path>
              </a:pathLst>
            </a:custGeom>
            <a:solidFill>
              <a:srgbClr val="FED7AA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477901" y="5449824"/>
              <a:ext cx="9305799" cy="638048"/>
            </a:xfrm>
            <a:custGeom>
              <a:avLst/>
              <a:gdLst/>
              <a:ahLst/>
              <a:cxnLst/>
              <a:rect r="r" b="b" t="t" l="l"/>
              <a:pathLst>
                <a:path h="638048" w="9305799">
                  <a:moveTo>
                    <a:pt x="0" y="576326"/>
                  </a:moveTo>
                  <a:lnTo>
                    <a:pt x="0" y="61976"/>
                  </a:lnTo>
                  <a:cubicBezTo>
                    <a:pt x="0" y="57912"/>
                    <a:pt x="381" y="53848"/>
                    <a:pt x="1143" y="49911"/>
                  </a:cubicBezTo>
                  <a:cubicBezTo>
                    <a:pt x="1905" y="45974"/>
                    <a:pt x="3048" y="42037"/>
                    <a:pt x="4699" y="38227"/>
                  </a:cubicBezTo>
                  <a:cubicBezTo>
                    <a:pt x="6350" y="34416"/>
                    <a:pt x="8128" y="30861"/>
                    <a:pt x="10414" y="27559"/>
                  </a:cubicBezTo>
                  <a:cubicBezTo>
                    <a:pt x="12700" y="24257"/>
                    <a:pt x="15240" y="21082"/>
                    <a:pt x="18161" y="18161"/>
                  </a:cubicBezTo>
                  <a:cubicBezTo>
                    <a:pt x="21082" y="15240"/>
                    <a:pt x="24130" y="12700"/>
                    <a:pt x="27559" y="10414"/>
                  </a:cubicBezTo>
                  <a:cubicBezTo>
                    <a:pt x="30988" y="8128"/>
                    <a:pt x="34544" y="6223"/>
                    <a:pt x="38227" y="4699"/>
                  </a:cubicBezTo>
                  <a:cubicBezTo>
                    <a:pt x="41910" y="3175"/>
                    <a:pt x="45847" y="2032"/>
                    <a:pt x="49784" y="1143"/>
                  </a:cubicBezTo>
                  <a:cubicBezTo>
                    <a:pt x="53721" y="254"/>
                    <a:pt x="57785" y="0"/>
                    <a:pt x="61849" y="0"/>
                  </a:cubicBezTo>
                  <a:lnTo>
                    <a:pt x="9243949" y="0"/>
                  </a:lnTo>
                  <a:cubicBezTo>
                    <a:pt x="9248013" y="0"/>
                    <a:pt x="9252077" y="381"/>
                    <a:pt x="9256014" y="1143"/>
                  </a:cubicBezTo>
                  <a:cubicBezTo>
                    <a:pt x="9259951" y="1905"/>
                    <a:pt x="9263888" y="3048"/>
                    <a:pt x="9267571" y="4699"/>
                  </a:cubicBezTo>
                  <a:cubicBezTo>
                    <a:pt x="9271254" y="6350"/>
                    <a:pt x="9274937" y="8128"/>
                    <a:pt x="9278239" y="10414"/>
                  </a:cubicBezTo>
                  <a:cubicBezTo>
                    <a:pt x="9281541" y="12700"/>
                    <a:pt x="9284716" y="15240"/>
                    <a:pt x="9287637" y="18161"/>
                  </a:cubicBezTo>
                  <a:cubicBezTo>
                    <a:pt x="9290558" y="21082"/>
                    <a:pt x="9293098" y="24130"/>
                    <a:pt x="9295384" y="27559"/>
                  </a:cubicBezTo>
                  <a:cubicBezTo>
                    <a:pt x="9297670" y="30988"/>
                    <a:pt x="9299575" y="34544"/>
                    <a:pt x="9301099" y="38227"/>
                  </a:cubicBezTo>
                  <a:cubicBezTo>
                    <a:pt x="9302623" y="41910"/>
                    <a:pt x="9303766" y="45847"/>
                    <a:pt x="9304655" y="49784"/>
                  </a:cubicBezTo>
                  <a:cubicBezTo>
                    <a:pt x="9305544" y="53721"/>
                    <a:pt x="9305799" y="57785"/>
                    <a:pt x="9305799" y="61849"/>
                  </a:cubicBezTo>
                  <a:lnTo>
                    <a:pt x="9305799" y="576199"/>
                  </a:lnTo>
                  <a:cubicBezTo>
                    <a:pt x="9305799" y="580263"/>
                    <a:pt x="9305417" y="584327"/>
                    <a:pt x="9304655" y="588264"/>
                  </a:cubicBezTo>
                  <a:cubicBezTo>
                    <a:pt x="9303893" y="592201"/>
                    <a:pt x="9302624" y="596138"/>
                    <a:pt x="9301099" y="599821"/>
                  </a:cubicBezTo>
                  <a:cubicBezTo>
                    <a:pt x="9299574" y="603504"/>
                    <a:pt x="9297670" y="607187"/>
                    <a:pt x="9295384" y="610489"/>
                  </a:cubicBezTo>
                  <a:cubicBezTo>
                    <a:pt x="9293098" y="613791"/>
                    <a:pt x="9290558" y="616966"/>
                    <a:pt x="9287637" y="619887"/>
                  </a:cubicBezTo>
                  <a:cubicBezTo>
                    <a:pt x="9284716" y="622808"/>
                    <a:pt x="9281668" y="625348"/>
                    <a:pt x="9278239" y="627634"/>
                  </a:cubicBezTo>
                  <a:cubicBezTo>
                    <a:pt x="9274810" y="629920"/>
                    <a:pt x="9271254" y="631825"/>
                    <a:pt x="9267571" y="633349"/>
                  </a:cubicBezTo>
                  <a:cubicBezTo>
                    <a:pt x="9263887" y="634873"/>
                    <a:pt x="9259951" y="636143"/>
                    <a:pt x="9256014" y="636905"/>
                  </a:cubicBezTo>
                  <a:cubicBezTo>
                    <a:pt x="9252077" y="637667"/>
                    <a:pt x="9248013" y="638048"/>
                    <a:pt x="9243949" y="638048"/>
                  </a:cubicBezTo>
                  <a:lnTo>
                    <a:pt x="61849" y="638048"/>
                  </a:lnTo>
                  <a:cubicBezTo>
                    <a:pt x="57785" y="638048"/>
                    <a:pt x="53721" y="637667"/>
                    <a:pt x="49784" y="636905"/>
                  </a:cubicBezTo>
                  <a:cubicBezTo>
                    <a:pt x="45847" y="636143"/>
                    <a:pt x="41910" y="634873"/>
                    <a:pt x="38227" y="633349"/>
                  </a:cubicBezTo>
                  <a:cubicBezTo>
                    <a:pt x="34544" y="631825"/>
                    <a:pt x="30861" y="629920"/>
                    <a:pt x="27559" y="627634"/>
                  </a:cubicBezTo>
                  <a:cubicBezTo>
                    <a:pt x="24257" y="625347"/>
                    <a:pt x="21082" y="622808"/>
                    <a:pt x="18161" y="619887"/>
                  </a:cubicBezTo>
                  <a:cubicBezTo>
                    <a:pt x="15240" y="616966"/>
                    <a:pt x="12700" y="613918"/>
                    <a:pt x="10414" y="610489"/>
                  </a:cubicBezTo>
                  <a:cubicBezTo>
                    <a:pt x="8128" y="607060"/>
                    <a:pt x="6223" y="603504"/>
                    <a:pt x="4699" y="599821"/>
                  </a:cubicBezTo>
                  <a:cubicBezTo>
                    <a:pt x="3175" y="596138"/>
                    <a:pt x="2032" y="592201"/>
                    <a:pt x="1143" y="588264"/>
                  </a:cubicBezTo>
                  <a:cubicBezTo>
                    <a:pt x="254" y="584327"/>
                    <a:pt x="0" y="580263"/>
                    <a:pt x="0" y="576199"/>
                  </a:cubicBezTo>
                  <a:close/>
                </a:path>
              </a:pathLst>
            </a:custGeom>
            <a:solidFill>
              <a:srgbClr val="FFEDD5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473075" y="5445125"/>
              <a:ext cx="9315195" cy="647826"/>
            </a:xfrm>
            <a:custGeom>
              <a:avLst/>
              <a:gdLst/>
              <a:ahLst/>
              <a:cxnLst/>
              <a:rect r="r" b="b" t="t" l="l"/>
              <a:pathLst>
                <a:path h="647826" w="9315195">
                  <a:moveTo>
                    <a:pt x="0" y="581025"/>
                  </a:moveTo>
                  <a:lnTo>
                    <a:pt x="0" y="66675"/>
                  </a:lnTo>
                  <a:lnTo>
                    <a:pt x="4826" y="66675"/>
                  </a:lnTo>
                  <a:lnTo>
                    <a:pt x="0" y="66675"/>
                  </a:lnTo>
                  <a:cubicBezTo>
                    <a:pt x="0" y="62357"/>
                    <a:pt x="381" y="57912"/>
                    <a:pt x="1270" y="53721"/>
                  </a:cubicBezTo>
                  <a:lnTo>
                    <a:pt x="1270" y="53721"/>
                  </a:lnTo>
                  <a:lnTo>
                    <a:pt x="1270" y="53721"/>
                  </a:lnTo>
                  <a:cubicBezTo>
                    <a:pt x="2159" y="49403"/>
                    <a:pt x="3429" y="45212"/>
                    <a:pt x="5080" y="41148"/>
                  </a:cubicBezTo>
                  <a:lnTo>
                    <a:pt x="5080" y="41148"/>
                  </a:lnTo>
                  <a:lnTo>
                    <a:pt x="5080" y="41148"/>
                  </a:lnTo>
                  <a:cubicBezTo>
                    <a:pt x="6731" y="37084"/>
                    <a:pt x="8763" y="33274"/>
                    <a:pt x="11176" y="29591"/>
                  </a:cubicBezTo>
                  <a:lnTo>
                    <a:pt x="11176" y="29591"/>
                  </a:lnTo>
                  <a:lnTo>
                    <a:pt x="11176" y="29591"/>
                  </a:lnTo>
                  <a:cubicBezTo>
                    <a:pt x="13589" y="25908"/>
                    <a:pt x="16383" y="22606"/>
                    <a:pt x="19431" y="19558"/>
                  </a:cubicBezTo>
                  <a:lnTo>
                    <a:pt x="22860" y="22987"/>
                  </a:lnTo>
                  <a:lnTo>
                    <a:pt x="19431" y="19558"/>
                  </a:lnTo>
                  <a:cubicBezTo>
                    <a:pt x="22479" y="16510"/>
                    <a:pt x="25908" y="13716"/>
                    <a:pt x="29591" y="11303"/>
                  </a:cubicBezTo>
                  <a:lnTo>
                    <a:pt x="29591" y="11303"/>
                  </a:lnTo>
                  <a:lnTo>
                    <a:pt x="29591" y="11303"/>
                  </a:lnTo>
                  <a:cubicBezTo>
                    <a:pt x="33274" y="8890"/>
                    <a:pt x="37084" y="6858"/>
                    <a:pt x="41148" y="5080"/>
                  </a:cubicBezTo>
                  <a:lnTo>
                    <a:pt x="42926" y="9525"/>
                  </a:lnTo>
                  <a:lnTo>
                    <a:pt x="41148" y="5080"/>
                  </a:lnTo>
                  <a:cubicBezTo>
                    <a:pt x="45212" y="3429"/>
                    <a:pt x="49403" y="2159"/>
                    <a:pt x="53594" y="1270"/>
                  </a:cubicBezTo>
                  <a:lnTo>
                    <a:pt x="53594" y="1270"/>
                  </a:lnTo>
                  <a:lnTo>
                    <a:pt x="53594" y="1270"/>
                  </a:lnTo>
                  <a:cubicBezTo>
                    <a:pt x="57912" y="381"/>
                    <a:pt x="62230" y="0"/>
                    <a:pt x="66548" y="0"/>
                  </a:cubicBezTo>
                  <a:lnTo>
                    <a:pt x="66548" y="4826"/>
                  </a:lnTo>
                  <a:lnTo>
                    <a:pt x="66548" y="0"/>
                  </a:lnTo>
                  <a:lnTo>
                    <a:pt x="9248648" y="0"/>
                  </a:lnTo>
                  <a:lnTo>
                    <a:pt x="9248648" y="4826"/>
                  </a:lnTo>
                  <a:lnTo>
                    <a:pt x="9248648" y="0"/>
                  </a:lnTo>
                  <a:cubicBezTo>
                    <a:pt x="9252966" y="0"/>
                    <a:pt x="9257411" y="381"/>
                    <a:pt x="9261602" y="1270"/>
                  </a:cubicBezTo>
                  <a:lnTo>
                    <a:pt x="9260713" y="5969"/>
                  </a:lnTo>
                  <a:lnTo>
                    <a:pt x="9261602" y="1270"/>
                  </a:lnTo>
                  <a:cubicBezTo>
                    <a:pt x="9265920" y="2160"/>
                    <a:pt x="9270111" y="3430"/>
                    <a:pt x="9274048" y="5080"/>
                  </a:cubicBezTo>
                  <a:lnTo>
                    <a:pt x="9272270" y="9525"/>
                  </a:lnTo>
                  <a:lnTo>
                    <a:pt x="9274048" y="5080"/>
                  </a:lnTo>
                  <a:cubicBezTo>
                    <a:pt x="9278112" y="6731"/>
                    <a:pt x="9281922" y="8763"/>
                    <a:pt x="9285605" y="11303"/>
                  </a:cubicBezTo>
                  <a:lnTo>
                    <a:pt x="9282937" y="15240"/>
                  </a:lnTo>
                  <a:lnTo>
                    <a:pt x="9285605" y="11303"/>
                  </a:lnTo>
                  <a:cubicBezTo>
                    <a:pt x="9289287" y="13716"/>
                    <a:pt x="9292589" y="16510"/>
                    <a:pt x="9295764" y="19558"/>
                  </a:cubicBezTo>
                  <a:lnTo>
                    <a:pt x="9295764" y="19558"/>
                  </a:lnTo>
                  <a:lnTo>
                    <a:pt x="9295764" y="19558"/>
                  </a:lnTo>
                  <a:cubicBezTo>
                    <a:pt x="9298812" y="22606"/>
                    <a:pt x="9301607" y="26035"/>
                    <a:pt x="9304020" y="29591"/>
                  </a:cubicBezTo>
                  <a:lnTo>
                    <a:pt x="9304020" y="29591"/>
                  </a:lnTo>
                  <a:lnTo>
                    <a:pt x="9304020" y="29591"/>
                  </a:lnTo>
                  <a:cubicBezTo>
                    <a:pt x="9306433" y="33274"/>
                    <a:pt x="9308464" y="37084"/>
                    <a:pt x="9310115" y="41148"/>
                  </a:cubicBezTo>
                  <a:lnTo>
                    <a:pt x="9310115" y="41148"/>
                  </a:lnTo>
                  <a:lnTo>
                    <a:pt x="9310115" y="41148"/>
                  </a:lnTo>
                  <a:cubicBezTo>
                    <a:pt x="9311767" y="45212"/>
                    <a:pt x="9313036" y="49403"/>
                    <a:pt x="9313925" y="53594"/>
                  </a:cubicBezTo>
                  <a:lnTo>
                    <a:pt x="9313925" y="53594"/>
                  </a:lnTo>
                  <a:lnTo>
                    <a:pt x="9313925" y="53594"/>
                  </a:lnTo>
                  <a:cubicBezTo>
                    <a:pt x="9314814" y="57912"/>
                    <a:pt x="9315195" y="62230"/>
                    <a:pt x="9315195" y="66675"/>
                  </a:cubicBezTo>
                  <a:lnTo>
                    <a:pt x="9310369" y="66675"/>
                  </a:lnTo>
                  <a:lnTo>
                    <a:pt x="9315195" y="66675"/>
                  </a:lnTo>
                  <a:lnTo>
                    <a:pt x="9315195" y="581025"/>
                  </a:lnTo>
                  <a:lnTo>
                    <a:pt x="9310369" y="581025"/>
                  </a:lnTo>
                  <a:lnTo>
                    <a:pt x="9315195" y="581025"/>
                  </a:lnTo>
                  <a:cubicBezTo>
                    <a:pt x="9315195" y="585343"/>
                    <a:pt x="9314814" y="589661"/>
                    <a:pt x="9313925" y="593979"/>
                  </a:cubicBezTo>
                  <a:lnTo>
                    <a:pt x="9309226" y="593090"/>
                  </a:lnTo>
                  <a:lnTo>
                    <a:pt x="9313925" y="593979"/>
                  </a:lnTo>
                  <a:cubicBezTo>
                    <a:pt x="9313036" y="598297"/>
                    <a:pt x="9311767" y="602488"/>
                    <a:pt x="9310115" y="606552"/>
                  </a:cubicBezTo>
                  <a:lnTo>
                    <a:pt x="9305671" y="604774"/>
                  </a:lnTo>
                  <a:lnTo>
                    <a:pt x="9310115" y="606552"/>
                  </a:lnTo>
                  <a:cubicBezTo>
                    <a:pt x="9308464" y="610616"/>
                    <a:pt x="9306433" y="614426"/>
                    <a:pt x="9304020" y="618109"/>
                  </a:cubicBezTo>
                  <a:lnTo>
                    <a:pt x="9304020" y="618109"/>
                  </a:lnTo>
                  <a:lnTo>
                    <a:pt x="9304020" y="618109"/>
                  </a:lnTo>
                  <a:cubicBezTo>
                    <a:pt x="9301607" y="621792"/>
                    <a:pt x="9298813" y="625094"/>
                    <a:pt x="9295764" y="628269"/>
                  </a:cubicBezTo>
                  <a:lnTo>
                    <a:pt x="9295764" y="628269"/>
                  </a:lnTo>
                  <a:lnTo>
                    <a:pt x="9295764" y="628269"/>
                  </a:lnTo>
                  <a:cubicBezTo>
                    <a:pt x="9292717" y="631317"/>
                    <a:pt x="9289287" y="634111"/>
                    <a:pt x="9285605" y="636524"/>
                  </a:cubicBezTo>
                  <a:lnTo>
                    <a:pt x="9282937" y="632587"/>
                  </a:lnTo>
                  <a:lnTo>
                    <a:pt x="9285605" y="636524"/>
                  </a:lnTo>
                  <a:cubicBezTo>
                    <a:pt x="9281922" y="638937"/>
                    <a:pt x="9278111" y="640969"/>
                    <a:pt x="9274048" y="642747"/>
                  </a:cubicBezTo>
                  <a:lnTo>
                    <a:pt x="9272270" y="638302"/>
                  </a:lnTo>
                  <a:lnTo>
                    <a:pt x="9274048" y="642747"/>
                  </a:lnTo>
                  <a:cubicBezTo>
                    <a:pt x="9269984" y="644398"/>
                    <a:pt x="9265793" y="645668"/>
                    <a:pt x="9261602" y="646557"/>
                  </a:cubicBezTo>
                  <a:lnTo>
                    <a:pt x="9260713" y="641858"/>
                  </a:lnTo>
                  <a:lnTo>
                    <a:pt x="9261602" y="646557"/>
                  </a:lnTo>
                  <a:cubicBezTo>
                    <a:pt x="9257284" y="647446"/>
                    <a:pt x="9252966" y="647827"/>
                    <a:pt x="9248648" y="647827"/>
                  </a:cubicBezTo>
                  <a:lnTo>
                    <a:pt x="9248648" y="647827"/>
                  </a:lnTo>
                  <a:lnTo>
                    <a:pt x="9248648" y="647827"/>
                  </a:lnTo>
                  <a:lnTo>
                    <a:pt x="66548" y="647827"/>
                  </a:lnTo>
                  <a:lnTo>
                    <a:pt x="66548" y="647827"/>
                  </a:lnTo>
                  <a:lnTo>
                    <a:pt x="66548" y="647827"/>
                  </a:lnTo>
                  <a:cubicBezTo>
                    <a:pt x="62230" y="647827"/>
                    <a:pt x="57785" y="647446"/>
                    <a:pt x="53594" y="646557"/>
                  </a:cubicBezTo>
                  <a:lnTo>
                    <a:pt x="53594" y="646557"/>
                  </a:lnTo>
                  <a:lnTo>
                    <a:pt x="53594" y="646557"/>
                  </a:lnTo>
                  <a:cubicBezTo>
                    <a:pt x="49276" y="645668"/>
                    <a:pt x="45085" y="644397"/>
                    <a:pt x="41148" y="642747"/>
                  </a:cubicBezTo>
                  <a:lnTo>
                    <a:pt x="42926" y="638302"/>
                  </a:lnTo>
                  <a:lnTo>
                    <a:pt x="41148" y="642747"/>
                  </a:lnTo>
                  <a:cubicBezTo>
                    <a:pt x="37084" y="641096"/>
                    <a:pt x="33274" y="639064"/>
                    <a:pt x="29591" y="636651"/>
                  </a:cubicBezTo>
                  <a:lnTo>
                    <a:pt x="32258" y="632714"/>
                  </a:lnTo>
                  <a:lnTo>
                    <a:pt x="29591" y="636651"/>
                  </a:lnTo>
                  <a:cubicBezTo>
                    <a:pt x="25908" y="634238"/>
                    <a:pt x="22606" y="631444"/>
                    <a:pt x="19431" y="628396"/>
                  </a:cubicBezTo>
                  <a:lnTo>
                    <a:pt x="19431" y="628396"/>
                  </a:lnTo>
                  <a:lnTo>
                    <a:pt x="19431" y="628396"/>
                  </a:lnTo>
                  <a:cubicBezTo>
                    <a:pt x="16383" y="625348"/>
                    <a:pt x="13589" y="621919"/>
                    <a:pt x="11176" y="618236"/>
                  </a:cubicBezTo>
                  <a:lnTo>
                    <a:pt x="11176" y="618236"/>
                  </a:lnTo>
                  <a:lnTo>
                    <a:pt x="11176" y="618236"/>
                  </a:lnTo>
                  <a:cubicBezTo>
                    <a:pt x="8763" y="614553"/>
                    <a:pt x="6731" y="610743"/>
                    <a:pt x="5080" y="606679"/>
                  </a:cubicBezTo>
                  <a:lnTo>
                    <a:pt x="9525" y="604901"/>
                  </a:lnTo>
                  <a:lnTo>
                    <a:pt x="5080" y="606679"/>
                  </a:lnTo>
                  <a:cubicBezTo>
                    <a:pt x="3429" y="602615"/>
                    <a:pt x="2159" y="598424"/>
                    <a:pt x="1270" y="594233"/>
                  </a:cubicBezTo>
                  <a:lnTo>
                    <a:pt x="1270" y="594233"/>
                  </a:lnTo>
                  <a:lnTo>
                    <a:pt x="1270" y="594233"/>
                  </a:lnTo>
                  <a:cubicBezTo>
                    <a:pt x="381" y="589915"/>
                    <a:pt x="0" y="585597"/>
                    <a:pt x="0" y="581279"/>
                  </a:cubicBezTo>
                  <a:lnTo>
                    <a:pt x="4826" y="581279"/>
                  </a:lnTo>
                  <a:lnTo>
                    <a:pt x="0" y="581279"/>
                  </a:lnTo>
                  <a:moveTo>
                    <a:pt x="9525" y="581279"/>
                  </a:moveTo>
                  <a:cubicBezTo>
                    <a:pt x="9525" y="584962"/>
                    <a:pt x="9906" y="588772"/>
                    <a:pt x="10668" y="592455"/>
                  </a:cubicBezTo>
                  <a:lnTo>
                    <a:pt x="5969" y="593344"/>
                  </a:lnTo>
                  <a:lnTo>
                    <a:pt x="10668" y="592455"/>
                  </a:lnTo>
                  <a:cubicBezTo>
                    <a:pt x="11430" y="596138"/>
                    <a:pt x="12446" y="599694"/>
                    <a:pt x="13970" y="603123"/>
                  </a:cubicBezTo>
                  <a:cubicBezTo>
                    <a:pt x="15494" y="606552"/>
                    <a:pt x="17145" y="609854"/>
                    <a:pt x="19304" y="613029"/>
                  </a:cubicBezTo>
                  <a:lnTo>
                    <a:pt x="15367" y="615696"/>
                  </a:lnTo>
                  <a:lnTo>
                    <a:pt x="19304" y="613029"/>
                  </a:lnTo>
                  <a:cubicBezTo>
                    <a:pt x="21336" y="616204"/>
                    <a:pt x="23749" y="618998"/>
                    <a:pt x="26416" y="621665"/>
                  </a:cubicBezTo>
                  <a:lnTo>
                    <a:pt x="22987" y="624967"/>
                  </a:lnTo>
                  <a:lnTo>
                    <a:pt x="26416" y="621538"/>
                  </a:lnTo>
                  <a:cubicBezTo>
                    <a:pt x="29083" y="624205"/>
                    <a:pt x="32004" y="626618"/>
                    <a:pt x="35052" y="628650"/>
                  </a:cubicBezTo>
                  <a:lnTo>
                    <a:pt x="35052" y="628650"/>
                  </a:lnTo>
                  <a:lnTo>
                    <a:pt x="35052" y="628650"/>
                  </a:lnTo>
                  <a:cubicBezTo>
                    <a:pt x="38227" y="630682"/>
                    <a:pt x="41402" y="632460"/>
                    <a:pt x="44958" y="633857"/>
                  </a:cubicBezTo>
                  <a:lnTo>
                    <a:pt x="44958" y="633857"/>
                  </a:lnTo>
                  <a:lnTo>
                    <a:pt x="44958" y="633857"/>
                  </a:lnTo>
                  <a:cubicBezTo>
                    <a:pt x="48387" y="635254"/>
                    <a:pt x="52070" y="636397"/>
                    <a:pt x="55626" y="637159"/>
                  </a:cubicBezTo>
                  <a:lnTo>
                    <a:pt x="54737" y="641858"/>
                  </a:lnTo>
                  <a:lnTo>
                    <a:pt x="55626" y="637159"/>
                  </a:lnTo>
                  <a:cubicBezTo>
                    <a:pt x="59309" y="637921"/>
                    <a:pt x="62992" y="638302"/>
                    <a:pt x="66802" y="638302"/>
                  </a:cubicBezTo>
                  <a:lnTo>
                    <a:pt x="66802" y="643001"/>
                  </a:lnTo>
                  <a:lnTo>
                    <a:pt x="66802" y="638175"/>
                  </a:lnTo>
                  <a:lnTo>
                    <a:pt x="9248902" y="638175"/>
                  </a:lnTo>
                  <a:lnTo>
                    <a:pt x="9248902" y="643001"/>
                  </a:lnTo>
                  <a:lnTo>
                    <a:pt x="9248902" y="638302"/>
                  </a:lnTo>
                  <a:cubicBezTo>
                    <a:pt x="9252712" y="638302"/>
                    <a:pt x="9256395" y="637921"/>
                    <a:pt x="9260078" y="637159"/>
                  </a:cubicBezTo>
                  <a:cubicBezTo>
                    <a:pt x="9263761" y="636397"/>
                    <a:pt x="9267317" y="635381"/>
                    <a:pt x="9270747" y="633857"/>
                  </a:cubicBezTo>
                  <a:lnTo>
                    <a:pt x="9270747" y="633857"/>
                  </a:lnTo>
                  <a:lnTo>
                    <a:pt x="9270747" y="633857"/>
                  </a:lnTo>
                  <a:cubicBezTo>
                    <a:pt x="9274176" y="632460"/>
                    <a:pt x="9277478" y="630682"/>
                    <a:pt x="9280653" y="628523"/>
                  </a:cubicBezTo>
                  <a:lnTo>
                    <a:pt x="9280653" y="628523"/>
                  </a:lnTo>
                  <a:lnTo>
                    <a:pt x="9280653" y="628523"/>
                  </a:lnTo>
                  <a:cubicBezTo>
                    <a:pt x="9283828" y="626491"/>
                    <a:pt x="9286622" y="624078"/>
                    <a:pt x="9289289" y="621411"/>
                  </a:cubicBezTo>
                  <a:lnTo>
                    <a:pt x="9292718" y="624840"/>
                  </a:lnTo>
                  <a:lnTo>
                    <a:pt x="9289289" y="621538"/>
                  </a:lnTo>
                  <a:cubicBezTo>
                    <a:pt x="9291956" y="618871"/>
                    <a:pt x="9294369" y="615950"/>
                    <a:pt x="9296401" y="612902"/>
                  </a:cubicBezTo>
                  <a:lnTo>
                    <a:pt x="9300338" y="615569"/>
                  </a:lnTo>
                  <a:lnTo>
                    <a:pt x="9296401" y="612902"/>
                  </a:lnTo>
                  <a:cubicBezTo>
                    <a:pt x="9298432" y="609727"/>
                    <a:pt x="9300211" y="606425"/>
                    <a:pt x="9301735" y="602996"/>
                  </a:cubicBezTo>
                  <a:cubicBezTo>
                    <a:pt x="9303258" y="599567"/>
                    <a:pt x="9304275" y="596011"/>
                    <a:pt x="9305037" y="592328"/>
                  </a:cubicBezTo>
                  <a:cubicBezTo>
                    <a:pt x="9305799" y="588645"/>
                    <a:pt x="9306180" y="584962"/>
                    <a:pt x="9306180" y="581152"/>
                  </a:cubicBezTo>
                  <a:lnTo>
                    <a:pt x="9306180" y="66675"/>
                  </a:lnTo>
                  <a:cubicBezTo>
                    <a:pt x="9306180" y="62865"/>
                    <a:pt x="9305799" y="59182"/>
                    <a:pt x="9305037" y="55499"/>
                  </a:cubicBezTo>
                  <a:lnTo>
                    <a:pt x="9309736" y="54610"/>
                  </a:lnTo>
                  <a:lnTo>
                    <a:pt x="9305037" y="55499"/>
                  </a:lnTo>
                  <a:cubicBezTo>
                    <a:pt x="9304275" y="51816"/>
                    <a:pt x="9303258" y="48260"/>
                    <a:pt x="9301735" y="44831"/>
                  </a:cubicBezTo>
                  <a:lnTo>
                    <a:pt x="9306179" y="43053"/>
                  </a:lnTo>
                  <a:lnTo>
                    <a:pt x="9301735" y="44831"/>
                  </a:lnTo>
                  <a:cubicBezTo>
                    <a:pt x="9300338" y="41402"/>
                    <a:pt x="9298560" y="38100"/>
                    <a:pt x="9296401" y="34925"/>
                  </a:cubicBezTo>
                  <a:lnTo>
                    <a:pt x="9300338" y="32258"/>
                  </a:lnTo>
                  <a:lnTo>
                    <a:pt x="9296401" y="34925"/>
                  </a:lnTo>
                  <a:cubicBezTo>
                    <a:pt x="9294369" y="31750"/>
                    <a:pt x="9291956" y="28956"/>
                    <a:pt x="9289289" y="26289"/>
                  </a:cubicBezTo>
                  <a:lnTo>
                    <a:pt x="9292718" y="22860"/>
                  </a:lnTo>
                  <a:lnTo>
                    <a:pt x="9289289" y="26289"/>
                  </a:lnTo>
                  <a:cubicBezTo>
                    <a:pt x="9286622" y="23622"/>
                    <a:pt x="9283701" y="21209"/>
                    <a:pt x="9280653" y="19177"/>
                  </a:cubicBezTo>
                  <a:cubicBezTo>
                    <a:pt x="9277605" y="17145"/>
                    <a:pt x="9274176" y="15367"/>
                    <a:pt x="9270747" y="13843"/>
                  </a:cubicBezTo>
                  <a:lnTo>
                    <a:pt x="9270747" y="13843"/>
                  </a:lnTo>
                  <a:lnTo>
                    <a:pt x="9270747" y="13843"/>
                  </a:lnTo>
                  <a:cubicBezTo>
                    <a:pt x="9267317" y="12446"/>
                    <a:pt x="9263762" y="11303"/>
                    <a:pt x="9260078" y="10541"/>
                  </a:cubicBezTo>
                  <a:cubicBezTo>
                    <a:pt x="9256395" y="9779"/>
                    <a:pt x="9252712" y="9398"/>
                    <a:pt x="9248902" y="9398"/>
                  </a:cubicBezTo>
                  <a:lnTo>
                    <a:pt x="66675" y="9398"/>
                  </a:lnTo>
                  <a:cubicBezTo>
                    <a:pt x="62865" y="9398"/>
                    <a:pt x="59182" y="9779"/>
                    <a:pt x="55499" y="10541"/>
                  </a:cubicBezTo>
                  <a:lnTo>
                    <a:pt x="54610" y="5842"/>
                  </a:lnTo>
                  <a:lnTo>
                    <a:pt x="55499" y="10541"/>
                  </a:lnTo>
                  <a:cubicBezTo>
                    <a:pt x="51816" y="11303"/>
                    <a:pt x="48260" y="12319"/>
                    <a:pt x="44831" y="13843"/>
                  </a:cubicBezTo>
                  <a:lnTo>
                    <a:pt x="44831" y="13843"/>
                  </a:lnTo>
                  <a:lnTo>
                    <a:pt x="44831" y="13843"/>
                  </a:lnTo>
                  <a:cubicBezTo>
                    <a:pt x="41402" y="15240"/>
                    <a:pt x="38100" y="17018"/>
                    <a:pt x="34925" y="19177"/>
                  </a:cubicBezTo>
                  <a:lnTo>
                    <a:pt x="32258" y="15240"/>
                  </a:lnTo>
                  <a:lnTo>
                    <a:pt x="34925" y="19177"/>
                  </a:lnTo>
                  <a:cubicBezTo>
                    <a:pt x="31750" y="21209"/>
                    <a:pt x="28956" y="23622"/>
                    <a:pt x="26289" y="26289"/>
                  </a:cubicBezTo>
                  <a:lnTo>
                    <a:pt x="26289" y="26289"/>
                  </a:lnTo>
                  <a:lnTo>
                    <a:pt x="26289" y="26289"/>
                  </a:lnTo>
                  <a:cubicBezTo>
                    <a:pt x="23622" y="28956"/>
                    <a:pt x="21209" y="31877"/>
                    <a:pt x="19177" y="34925"/>
                  </a:cubicBezTo>
                  <a:lnTo>
                    <a:pt x="15240" y="32258"/>
                  </a:lnTo>
                  <a:lnTo>
                    <a:pt x="19177" y="34925"/>
                  </a:lnTo>
                  <a:cubicBezTo>
                    <a:pt x="17145" y="38100"/>
                    <a:pt x="15367" y="41402"/>
                    <a:pt x="13843" y="44831"/>
                  </a:cubicBezTo>
                  <a:lnTo>
                    <a:pt x="9398" y="43053"/>
                  </a:lnTo>
                  <a:lnTo>
                    <a:pt x="13843" y="44831"/>
                  </a:lnTo>
                  <a:cubicBezTo>
                    <a:pt x="12446" y="48260"/>
                    <a:pt x="11303" y="51816"/>
                    <a:pt x="10541" y="55626"/>
                  </a:cubicBezTo>
                  <a:lnTo>
                    <a:pt x="5842" y="54737"/>
                  </a:lnTo>
                  <a:lnTo>
                    <a:pt x="10541" y="55626"/>
                  </a:lnTo>
                  <a:cubicBezTo>
                    <a:pt x="9779" y="59309"/>
                    <a:pt x="9398" y="62992"/>
                    <a:pt x="9398" y="66802"/>
                  </a:cubicBezTo>
                  <a:lnTo>
                    <a:pt x="9398" y="581152"/>
                  </a:lnTo>
                  <a:close/>
                </a:path>
              </a:pathLst>
            </a:custGeom>
            <a:solidFill>
              <a:srgbClr val="FDBA74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690562" y="419052"/>
            <a:ext cx="3108836" cy="185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53"/>
              </a:lnSpc>
            </a:pPr>
            <a:r>
              <a:rPr lang="en-US" sz="1181" spc="49">
                <a:solidFill>
                  <a:srgbClr val="EA580C"/>
                </a:solidFill>
                <a:latin typeface="Inter"/>
                <a:ea typeface="Inter"/>
                <a:cs typeface="Inter"/>
                <a:sym typeface="Inter"/>
              </a:rPr>
              <a:t>LESSON 2: SIMPLE ANIMATION PATHS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211713" y="419052"/>
            <a:ext cx="810139" cy="185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53"/>
              </a:lnSpc>
            </a:pPr>
            <a:r>
              <a:rPr lang="en-US" sz="1181">
                <a:solidFill>
                  <a:srgbClr val="64748B"/>
                </a:solidFill>
                <a:latin typeface="Inter"/>
                <a:ea typeface="Inter"/>
                <a:cs typeface="Inter"/>
                <a:sym typeface="Inter"/>
              </a:rPr>
              <a:t>Slide 7 of 7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90562" y="955843"/>
            <a:ext cx="4490190" cy="992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07"/>
              </a:lnSpc>
            </a:pPr>
            <a:r>
              <a:rPr lang="en-US" b="true" sz="2362">
                <a:solidFill>
                  <a:srgbClr val="EA580C"/>
                </a:solidFill>
                <a:latin typeface="Poppins Bold"/>
                <a:ea typeface="Poppins Bold"/>
                <a:cs typeface="Poppins Bold"/>
                <a:sym typeface="Poppins Bold"/>
              </a:rPr>
              <a:t>Prove It Tasks and Reflection</a:t>
            </a:r>
          </a:p>
          <a:p>
            <a:pPr algn="l">
              <a:lnSpc>
                <a:spcPts val="2756"/>
              </a:lnSpc>
            </a:pPr>
            <a:r>
              <a:rPr lang="en-US" b="true" sz="1968">
                <a:solidFill>
                  <a:srgbClr val="1E293B"/>
                </a:solidFill>
                <a:latin typeface="Poppins Bold"/>
                <a:ea typeface="Poppins Bold"/>
                <a:cs typeface="Poppins Bold"/>
                <a:sym typeface="Poppins Bold"/>
              </a:rPr>
              <a:t>Prove It: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90562" y="3449250"/>
            <a:ext cx="2769137" cy="369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56"/>
              </a:lnSpc>
            </a:pPr>
            <a:r>
              <a:rPr lang="en-US" b="true" sz="1968">
                <a:solidFill>
                  <a:srgbClr val="1E293B"/>
                </a:solidFill>
                <a:latin typeface="Poppins Bold"/>
                <a:ea typeface="Poppins Bold"/>
                <a:cs typeface="Poppins Bold"/>
                <a:sym typeface="Poppins Bold"/>
              </a:rPr>
              <a:t>Reflection Questions: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23912" y="1967151"/>
            <a:ext cx="123234" cy="1258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25"/>
              </a:lnSpc>
            </a:pPr>
            <a:r>
              <a:rPr lang="en-US" sz="1575">
                <a:solidFill>
                  <a:srgbClr val="F97316"/>
                </a:solidFill>
                <a:latin typeface="Helvetica"/>
                <a:ea typeface="Helvetica"/>
                <a:cs typeface="Helvetica"/>
                <a:sym typeface="Helvetica"/>
              </a:rPr>
              <a:t>● ● ●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23912" y="3834051"/>
            <a:ext cx="123234" cy="1258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25"/>
              </a:lnSpc>
            </a:pPr>
            <a:r>
              <a:rPr lang="en-US" sz="1575">
                <a:solidFill>
                  <a:srgbClr val="F97316"/>
                </a:solidFill>
                <a:latin typeface="Helvetica"/>
                <a:ea typeface="Helvetica"/>
                <a:cs typeface="Helvetica"/>
                <a:sym typeface="Helvetica"/>
              </a:rPr>
              <a:t>● ● ●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78116" y="3759136"/>
            <a:ext cx="5059099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0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What made creating smooth movement challenging?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78116" y="4197286"/>
            <a:ext cx="4281145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0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How did you choose appropriate path sizes?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78116" y="4625912"/>
            <a:ext cx="4950809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0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What would you change about your orbital speeds?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78116" y="1892236"/>
            <a:ext cx="5476113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0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Demonstrate smooth planet movement along orbital path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78116" y="2330386"/>
            <a:ext cx="5341220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0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Show understanding of duration and speed relationship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78116" y="2759012"/>
            <a:ext cx="4169874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0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Explain path size choices for realistic orbits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484091" y="5596414"/>
            <a:ext cx="5842806" cy="20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37"/>
              </a:lnSpc>
            </a:pPr>
            <a:r>
              <a:rPr lang="en-US" sz="1312">
                <a:solidFill>
                  <a:srgbClr val="9A3412"/>
                </a:solidFill>
                <a:latin typeface="Inter"/>
                <a:ea typeface="Inter"/>
                <a:cs typeface="Inter"/>
                <a:sym typeface="Inter"/>
              </a:rPr>
              <a:t>Next Lesson Preview: Making your animations run continuously forever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bg>
      <p:bgPr>
        <a:solidFill>
          <a:srgbClr val="FFF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969391" y="559356"/>
            <a:ext cx="2812799" cy="10232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48"/>
              </a:lnSpc>
            </a:pPr>
            <a:r>
              <a:rPr lang="en-US" b="true" sz="3937">
                <a:solidFill>
                  <a:srgbClr val="EA580C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Lesson 3</a:t>
            </a:r>
          </a:p>
          <a:p>
            <a:pPr algn="ctr">
              <a:lnSpc>
                <a:spcPts val="3307"/>
              </a:lnSpc>
            </a:pPr>
            <a:r>
              <a:rPr lang="en-US" b="true" sz="2362">
                <a:solidFill>
                  <a:srgbClr val="334155"/>
                </a:solidFill>
                <a:latin typeface="Poppins Bold"/>
                <a:ea typeface="Poppins Bold"/>
                <a:cs typeface="Poppins Bold"/>
                <a:sym typeface="Poppins Bold"/>
              </a:rPr>
              <a:t>Continuous</a:t>
            </a:r>
            <a:r>
              <a:rPr lang="en-US" b="true" sz="2362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  <a:r>
              <a:rPr lang="en-US" b="true" sz="2362">
                <a:solidFill>
                  <a:srgbClr val="334155"/>
                </a:solidFill>
                <a:latin typeface="Poppins Bold"/>
                <a:ea typeface="Poppins Bold"/>
                <a:cs typeface="Poppins Bold"/>
                <a:sym typeface="Poppins Bold"/>
              </a:rPr>
              <a:t>Loops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766921" y="1041568"/>
            <a:ext cx="64884" cy="5560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4"/>
              </a:lnSpc>
            </a:pPr>
            <a:r>
              <a:rPr lang="en-US" b="true" sz="2362">
                <a:solidFill>
                  <a:srgbClr val="334155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bg>
      <p:bgPr>
        <a:solidFill>
          <a:srgbClr val="FFF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222247" y="-63503"/>
            <a:ext cx="10261597" cy="6927847"/>
            <a:chOff x="0" y="0"/>
            <a:chExt cx="10261600" cy="69278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8199" y="68326"/>
              <a:ext cx="10125330" cy="6791452"/>
            </a:xfrm>
            <a:custGeom>
              <a:avLst/>
              <a:gdLst/>
              <a:ahLst/>
              <a:cxnLst/>
              <a:rect r="r" b="b" t="t" l="l"/>
              <a:pathLst>
                <a:path h="6791452" w="10125330">
                  <a:moveTo>
                    <a:pt x="127" y="6662674"/>
                  </a:moveTo>
                  <a:lnTo>
                    <a:pt x="127" y="128524"/>
                  </a:lnTo>
                  <a:cubicBezTo>
                    <a:pt x="127" y="120015"/>
                    <a:pt x="889" y="111760"/>
                    <a:pt x="2540" y="103378"/>
                  </a:cubicBezTo>
                  <a:cubicBezTo>
                    <a:pt x="4191" y="94996"/>
                    <a:pt x="6604" y="86995"/>
                    <a:pt x="9906" y="79248"/>
                  </a:cubicBezTo>
                  <a:cubicBezTo>
                    <a:pt x="13208" y="71501"/>
                    <a:pt x="17145" y="64008"/>
                    <a:pt x="21844" y="57023"/>
                  </a:cubicBezTo>
                  <a:cubicBezTo>
                    <a:pt x="26543" y="50038"/>
                    <a:pt x="31877" y="43561"/>
                    <a:pt x="37846" y="37592"/>
                  </a:cubicBezTo>
                  <a:cubicBezTo>
                    <a:pt x="43815" y="31623"/>
                    <a:pt x="50292" y="26289"/>
                    <a:pt x="57277" y="21590"/>
                  </a:cubicBezTo>
                  <a:cubicBezTo>
                    <a:pt x="64262" y="16891"/>
                    <a:pt x="71755" y="12954"/>
                    <a:pt x="79502" y="9652"/>
                  </a:cubicBezTo>
                  <a:cubicBezTo>
                    <a:pt x="87249" y="6350"/>
                    <a:pt x="95377" y="3937"/>
                    <a:pt x="103632" y="2413"/>
                  </a:cubicBezTo>
                  <a:cubicBezTo>
                    <a:pt x="111887" y="889"/>
                    <a:pt x="120269" y="0"/>
                    <a:pt x="128778" y="0"/>
                  </a:cubicBezTo>
                  <a:lnTo>
                    <a:pt x="9996678" y="0"/>
                  </a:lnTo>
                  <a:cubicBezTo>
                    <a:pt x="10005060" y="0"/>
                    <a:pt x="10013442" y="889"/>
                    <a:pt x="10021824" y="2413"/>
                  </a:cubicBezTo>
                  <a:cubicBezTo>
                    <a:pt x="10030206" y="3937"/>
                    <a:pt x="10038207" y="6477"/>
                    <a:pt x="10045954" y="9652"/>
                  </a:cubicBezTo>
                  <a:cubicBezTo>
                    <a:pt x="10053702" y="12827"/>
                    <a:pt x="10061194" y="16891"/>
                    <a:pt x="10068179" y="21590"/>
                  </a:cubicBezTo>
                  <a:cubicBezTo>
                    <a:pt x="10075164" y="26289"/>
                    <a:pt x="10081641" y="31623"/>
                    <a:pt x="10087611" y="37592"/>
                  </a:cubicBezTo>
                  <a:cubicBezTo>
                    <a:pt x="10093580" y="43561"/>
                    <a:pt x="10098914" y="50038"/>
                    <a:pt x="10103613" y="57023"/>
                  </a:cubicBezTo>
                  <a:cubicBezTo>
                    <a:pt x="10108312" y="64008"/>
                    <a:pt x="10112249" y="71501"/>
                    <a:pt x="10115551" y="79248"/>
                  </a:cubicBezTo>
                  <a:cubicBezTo>
                    <a:pt x="10118853" y="86995"/>
                    <a:pt x="10121266" y="95123"/>
                    <a:pt x="10122917" y="103378"/>
                  </a:cubicBezTo>
                  <a:cubicBezTo>
                    <a:pt x="10124568" y="111633"/>
                    <a:pt x="10125330" y="120015"/>
                    <a:pt x="10125330" y="128524"/>
                  </a:cubicBezTo>
                  <a:lnTo>
                    <a:pt x="10125330" y="6662674"/>
                  </a:lnTo>
                  <a:cubicBezTo>
                    <a:pt x="10125330" y="6671056"/>
                    <a:pt x="10124568" y="6679438"/>
                    <a:pt x="10122917" y="6687693"/>
                  </a:cubicBezTo>
                  <a:cubicBezTo>
                    <a:pt x="10121266" y="6695947"/>
                    <a:pt x="10118853" y="6703949"/>
                    <a:pt x="10115551" y="6711823"/>
                  </a:cubicBezTo>
                  <a:cubicBezTo>
                    <a:pt x="10112249" y="6719697"/>
                    <a:pt x="10108312" y="6727063"/>
                    <a:pt x="10103613" y="6734048"/>
                  </a:cubicBezTo>
                  <a:cubicBezTo>
                    <a:pt x="10098914" y="6741033"/>
                    <a:pt x="10093580" y="6747510"/>
                    <a:pt x="10087611" y="6753606"/>
                  </a:cubicBezTo>
                  <a:cubicBezTo>
                    <a:pt x="10081641" y="6759701"/>
                    <a:pt x="10075165" y="6764909"/>
                    <a:pt x="10068179" y="6769608"/>
                  </a:cubicBezTo>
                  <a:cubicBezTo>
                    <a:pt x="10061194" y="6774307"/>
                    <a:pt x="10053701" y="6778244"/>
                    <a:pt x="10045954" y="6781546"/>
                  </a:cubicBezTo>
                  <a:cubicBezTo>
                    <a:pt x="10038207" y="6784848"/>
                    <a:pt x="10030079" y="6787261"/>
                    <a:pt x="10021824" y="6788912"/>
                  </a:cubicBezTo>
                  <a:cubicBezTo>
                    <a:pt x="10013569" y="6790563"/>
                    <a:pt x="10005187" y="6791452"/>
                    <a:pt x="9996678" y="6791452"/>
                  </a:cubicBezTo>
                  <a:lnTo>
                    <a:pt x="128651" y="6791452"/>
                  </a:lnTo>
                  <a:cubicBezTo>
                    <a:pt x="120269" y="6791452"/>
                    <a:pt x="111887" y="6790563"/>
                    <a:pt x="103505" y="6788912"/>
                  </a:cubicBezTo>
                  <a:cubicBezTo>
                    <a:pt x="95123" y="6787261"/>
                    <a:pt x="87122" y="6784848"/>
                    <a:pt x="79375" y="6781546"/>
                  </a:cubicBezTo>
                  <a:cubicBezTo>
                    <a:pt x="71628" y="6778244"/>
                    <a:pt x="64135" y="6774307"/>
                    <a:pt x="57150" y="6769608"/>
                  </a:cubicBezTo>
                  <a:cubicBezTo>
                    <a:pt x="50165" y="6764909"/>
                    <a:pt x="43688" y="6759575"/>
                    <a:pt x="37719" y="6753606"/>
                  </a:cubicBezTo>
                  <a:cubicBezTo>
                    <a:pt x="31750" y="6747636"/>
                    <a:pt x="26416" y="6741160"/>
                    <a:pt x="21717" y="6734048"/>
                  </a:cubicBezTo>
                  <a:cubicBezTo>
                    <a:pt x="17018" y="6726936"/>
                    <a:pt x="13081" y="6719570"/>
                    <a:pt x="9779" y="6711823"/>
                  </a:cubicBezTo>
                  <a:cubicBezTo>
                    <a:pt x="6477" y="6704076"/>
                    <a:pt x="4064" y="6695948"/>
                    <a:pt x="2413" y="6687693"/>
                  </a:cubicBezTo>
                  <a:cubicBezTo>
                    <a:pt x="762" y="6679437"/>
                    <a:pt x="0" y="6671056"/>
                    <a:pt x="0" y="6662674"/>
                  </a:cubicBezTo>
                  <a:close/>
                </a:path>
              </a:pathLst>
            </a:custGeom>
            <a:solidFill>
              <a:srgbClr val="FFFFFF">
                <a:alpha val="49020"/>
              </a:srgbClr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63373" y="63373"/>
              <a:ext cx="10134726" cy="6801103"/>
            </a:xfrm>
            <a:custGeom>
              <a:avLst/>
              <a:gdLst/>
              <a:ahLst/>
              <a:cxnLst/>
              <a:rect r="r" b="b" t="t" l="l"/>
              <a:pathLst>
                <a:path h="6801103" w="10134726">
                  <a:moveTo>
                    <a:pt x="127" y="6667627"/>
                  </a:moveTo>
                  <a:lnTo>
                    <a:pt x="127" y="133477"/>
                  </a:lnTo>
                  <a:lnTo>
                    <a:pt x="4953" y="133477"/>
                  </a:lnTo>
                  <a:lnTo>
                    <a:pt x="127" y="133477"/>
                  </a:lnTo>
                  <a:cubicBezTo>
                    <a:pt x="127" y="124714"/>
                    <a:pt x="1016" y="116078"/>
                    <a:pt x="2667" y="107442"/>
                  </a:cubicBezTo>
                  <a:lnTo>
                    <a:pt x="2667" y="107442"/>
                  </a:lnTo>
                  <a:lnTo>
                    <a:pt x="2667" y="107442"/>
                  </a:lnTo>
                  <a:cubicBezTo>
                    <a:pt x="4318" y="98806"/>
                    <a:pt x="6858" y="90551"/>
                    <a:pt x="10287" y="82423"/>
                  </a:cubicBezTo>
                  <a:lnTo>
                    <a:pt x="14732" y="84201"/>
                  </a:lnTo>
                  <a:lnTo>
                    <a:pt x="10287" y="82423"/>
                  </a:lnTo>
                  <a:cubicBezTo>
                    <a:pt x="13589" y="74295"/>
                    <a:pt x="17780" y="66675"/>
                    <a:pt x="22606" y="59309"/>
                  </a:cubicBezTo>
                  <a:lnTo>
                    <a:pt x="22606" y="59309"/>
                  </a:lnTo>
                  <a:lnTo>
                    <a:pt x="22606" y="59309"/>
                  </a:lnTo>
                  <a:cubicBezTo>
                    <a:pt x="27432" y="52070"/>
                    <a:pt x="33020" y="45339"/>
                    <a:pt x="39243" y="39116"/>
                  </a:cubicBezTo>
                  <a:lnTo>
                    <a:pt x="42545" y="42545"/>
                  </a:lnTo>
                  <a:lnTo>
                    <a:pt x="39116" y="39116"/>
                  </a:lnTo>
                  <a:cubicBezTo>
                    <a:pt x="45339" y="32893"/>
                    <a:pt x="52070" y="27432"/>
                    <a:pt x="59309" y="22479"/>
                  </a:cubicBezTo>
                  <a:lnTo>
                    <a:pt x="59309" y="22479"/>
                  </a:lnTo>
                  <a:lnTo>
                    <a:pt x="59309" y="22479"/>
                  </a:lnTo>
                  <a:cubicBezTo>
                    <a:pt x="66548" y="17653"/>
                    <a:pt x="74295" y="13462"/>
                    <a:pt x="82423" y="10160"/>
                  </a:cubicBezTo>
                  <a:lnTo>
                    <a:pt x="84201" y="14605"/>
                  </a:lnTo>
                  <a:lnTo>
                    <a:pt x="82423" y="10160"/>
                  </a:lnTo>
                  <a:cubicBezTo>
                    <a:pt x="90551" y="6858"/>
                    <a:pt x="98806" y="4318"/>
                    <a:pt x="107442" y="2540"/>
                  </a:cubicBezTo>
                  <a:lnTo>
                    <a:pt x="108331" y="7239"/>
                  </a:lnTo>
                  <a:lnTo>
                    <a:pt x="107442" y="2540"/>
                  </a:lnTo>
                  <a:cubicBezTo>
                    <a:pt x="116078" y="889"/>
                    <a:pt x="124714" y="0"/>
                    <a:pt x="133477" y="0"/>
                  </a:cubicBezTo>
                  <a:lnTo>
                    <a:pt x="133477" y="4826"/>
                  </a:lnTo>
                  <a:lnTo>
                    <a:pt x="133477" y="127"/>
                  </a:lnTo>
                  <a:lnTo>
                    <a:pt x="10001377" y="127"/>
                  </a:lnTo>
                  <a:lnTo>
                    <a:pt x="10001377" y="4953"/>
                  </a:lnTo>
                  <a:lnTo>
                    <a:pt x="10001377" y="127"/>
                  </a:lnTo>
                  <a:cubicBezTo>
                    <a:pt x="10010140" y="127"/>
                    <a:pt x="10018776" y="1016"/>
                    <a:pt x="10027412" y="2667"/>
                  </a:cubicBezTo>
                  <a:lnTo>
                    <a:pt x="10026523" y="7366"/>
                  </a:lnTo>
                  <a:lnTo>
                    <a:pt x="10027412" y="2667"/>
                  </a:lnTo>
                  <a:cubicBezTo>
                    <a:pt x="10036048" y="4318"/>
                    <a:pt x="10044303" y="6858"/>
                    <a:pt x="10052430" y="10287"/>
                  </a:cubicBezTo>
                  <a:lnTo>
                    <a:pt x="10052430" y="10287"/>
                  </a:lnTo>
                  <a:lnTo>
                    <a:pt x="10052430" y="10287"/>
                  </a:lnTo>
                  <a:cubicBezTo>
                    <a:pt x="10060559" y="13589"/>
                    <a:pt x="10068178" y="17780"/>
                    <a:pt x="10075545" y="22606"/>
                  </a:cubicBezTo>
                  <a:lnTo>
                    <a:pt x="10075545" y="22606"/>
                  </a:lnTo>
                  <a:lnTo>
                    <a:pt x="10075545" y="22606"/>
                  </a:lnTo>
                  <a:cubicBezTo>
                    <a:pt x="10082784" y="27432"/>
                    <a:pt x="10089514" y="33020"/>
                    <a:pt x="10095738" y="39243"/>
                  </a:cubicBezTo>
                  <a:lnTo>
                    <a:pt x="10092309" y="42672"/>
                  </a:lnTo>
                  <a:lnTo>
                    <a:pt x="10095611" y="39243"/>
                  </a:lnTo>
                  <a:cubicBezTo>
                    <a:pt x="10101834" y="45466"/>
                    <a:pt x="10107295" y="52197"/>
                    <a:pt x="10112248" y="59436"/>
                  </a:cubicBezTo>
                  <a:lnTo>
                    <a:pt x="10108311" y="62103"/>
                  </a:lnTo>
                  <a:lnTo>
                    <a:pt x="10112248" y="59436"/>
                  </a:lnTo>
                  <a:cubicBezTo>
                    <a:pt x="10117074" y="66675"/>
                    <a:pt x="10121265" y="74422"/>
                    <a:pt x="10124566" y="82550"/>
                  </a:cubicBezTo>
                  <a:lnTo>
                    <a:pt x="10120122" y="84328"/>
                  </a:lnTo>
                  <a:lnTo>
                    <a:pt x="10124566" y="82550"/>
                  </a:lnTo>
                  <a:cubicBezTo>
                    <a:pt x="10127869" y="90678"/>
                    <a:pt x="10130409" y="98933"/>
                    <a:pt x="10132186" y="107569"/>
                  </a:cubicBezTo>
                  <a:lnTo>
                    <a:pt x="10127487" y="108458"/>
                  </a:lnTo>
                  <a:lnTo>
                    <a:pt x="10132186" y="107569"/>
                  </a:lnTo>
                  <a:cubicBezTo>
                    <a:pt x="10133837" y="116205"/>
                    <a:pt x="10134726" y="124841"/>
                    <a:pt x="10134726" y="133604"/>
                  </a:cubicBezTo>
                  <a:lnTo>
                    <a:pt x="10129900" y="133604"/>
                  </a:lnTo>
                  <a:lnTo>
                    <a:pt x="10134726" y="133604"/>
                  </a:lnTo>
                  <a:lnTo>
                    <a:pt x="10134726" y="6667627"/>
                  </a:lnTo>
                  <a:lnTo>
                    <a:pt x="10129900" y="6667627"/>
                  </a:lnTo>
                  <a:lnTo>
                    <a:pt x="10134726" y="6667627"/>
                  </a:lnTo>
                  <a:cubicBezTo>
                    <a:pt x="10134726" y="6676390"/>
                    <a:pt x="10133837" y="6685026"/>
                    <a:pt x="10132186" y="6693662"/>
                  </a:cubicBezTo>
                  <a:lnTo>
                    <a:pt x="10132186" y="6693662"/>
                  </a:lnTo>
                  <a:lnTo>
                    <a:pt x="10132186" y="6693662"/>
                  </a:lnTo>
                  <a:cubicBezTo>
                    <a:pt x="10130535" y="6702298"/>
                    <a:pt x="10127995" y="6710553"/>
                    <a:pt x="10124566" y="6718680"/>
                  </a:cubicBezTo>
                  <a:lnTo>
                    <a:pt x="10124566" y="6718680"/>
                  </a:lnTo>
                  <a:lnTo>
                    <a:pt x="10124566" y="6718680"/>
                  </a:lnTo>
                  <a:cubicBezTo>
                    <a:pt x="10121264" y="6726809"/>
                    <a:pt x="10117073" y="6734428"/>
                    <a:pt x="10112248" y="6741795"/>
                  </a:cubicBezTo>
                  <a:lnTo>
                    <a:pt x="10108311" y="6739127"/>
                  </a:lnTo>
                  <a:lnTo>
                    <a:pt x="10112248" y="6741795"/>
                  </a:lnTo>
                  <a:cubicBezTo>
                    <a:pt x="10107422" y="6749034"/>
                    <a:pt x="10101834" y="6755764"/>
                    <a:pt x="10095611" y="6761988"/>
                  </a:cubicBezTo>
                  <a:lnTo>
                    <a:pt x="10095611" y="6761988"/>
                  </a:lnTo>
                  <a:lnTo>
                    <a:pt x="10095611" y="6761988"/>
                  </a:lnTo>
                  <a:cubicBezTo>
                    <a:pt x="10089388" y="6768211"/>
                    <a:pt x="10082657" y="6773672"/>
                    <a:pt x="10075417" y="6778625"/>
                  </a:cubicBezTo>
                  <a:lnTo>
                    <a:pt x="10072750" y="6774688"/>
                  </a:lnTo>
                  <a:lnTo>
                    <a:pt x="10075417" y="6778625"/>
                  </a:lnTo>
                  <a:cubicBezTo>
                    <a:pt x="10068178" y="6783451"/>
                    <a:pt x="10060432" y="6787642"/>
                    <a:pt x="10052303" y="6790944"/>
                  </a:cubicBezTo>
                  <a:lnTo>
                    <a:pt x="10052303" y="6790944"/>
                  </a:lnTo>
                  <a:lnTo>
                    <a:pt x="10052303" y="6790944"/>
                  </a:lnTo>
                  <a:cubicBezTo>
                    <a:pt x="10044175" y="6794246"/>
                    <a:pt x="10035921" y="6796786"/>
                    <a:pt x="10027285" y="6798563"/>
                  </a:cubicBezTo>
                  <a:lnTo>
                    <a:pt x="10026396" y="6793864"/>
                  </a:lnTo>
                  <a:lnTo>
                    <a:pt x="10027285" y="6798563"/>
                  </a:lnTo>
                  <a:cubicBezTo>
                    <a:pt x="10018649" y="6800341"/>
                    <a:pt x="10010013" y="6801103"/>
                    <a:pt x="10001250" y="6801103"/>
                  </a:cubicBezTo>
                  <a:lnTo>
                    <a:pt x="10001250" y="6796277"/>
                  </a:lnTo>
                  <a:lnTo>
                    <a:pt x="10001250" y="6801103"/>
                  </a:lnTo>
                  <a:lnTo>
                    <a:pt x="133477" y="6801103"/>
                  </a:lnTo>
                  <a:lnTo>
                    <a:pt x="133477" y="6796277"/>
                  </a:lnTo>
                  <a:lnTo>
                    <a:pt x="133477" y="6801103"/>
                  </a:lnTo>
                  <a:cubicBezTo>
                    <a:pt x="124714" y="6801103"/>
                    <a:pt x="116078" y="6800214"/>
                    <a:pt x="107442" y="6798563"/>
                  </a:cubicBezTo>
                  <a:lnTo>
                    <a:pt x="108331" y="6793864"/>
                  </a:lnTo>
                  <a:lnTo>
                    <a:pt x="107442" y="6798563"/>
                  </a:lnTo>
                  <a:cubicBezTo>
                    <a:pt x="98806" y="6796785"/>
                    <a:pt x="90551" y="6794372"/>
                    <a:pt x="82423" y="6790944"/>
                  </a:cubicBezTo>
                  <a:lnTo>
                    <a:pt x="84201" y="6786499"/>
                  </a:lnTo>
                  <a:lnTo>
                    <a:pt x="82423" y="6790944"/>
                  </a:lnTo>
                  <a:cubicBezTo>
                    <a:pt x="74295" y="6787641"/>
                    <a:pt x="66675" y="6783450"/>
                    <a:pt x="59309" y="6778625"/>
                  </a:cubicBezTo>
                  <a:lnTo>
                    <a:pt x="61976" y="6774688"/>
                  </a:lnTo>
                  <a:lnTo>
                    <a:pt x="59309" y="6778625"/>
                  </a:lnTo>
                  <a:cubicBezTo>
                    <a:pt x="52070" y="6773799"/>
                    <a:pt x="45339" y="6768211"/>
                    <a:pt x="39116" y="6761988"/>
                  </a:cubicBezTo>
                  <a:lnTo>
                    <a:pt x="39116" y="6761988"/>
                  </a:lnTo>
                  <a:lnTo>
                    <a:pt x="39116" y="6761988"/>
                  </a:lnTo>
                  <a:cubicBezTo>
                    <a:pt x="32893" y="6755765"/>
                    <a:pt x="27432" y="6749034"/>
                    <a:pt x="22479" y="6741795"/>
                  </a:cubicBezTo>
                  <a:lnTo>
                    <a:pt x="26416" y="6739127"/>
                  </a:lnTo>
                  <a:lnTo>
                    <a:pt x="22479" y="6741795"/>
                  </a:lnTo>
                  <a:cubicBezTo>
                    <a:pt x="17653" y="6734555"/>
                    <a:pt x="13462" y="6726809"/>
                    <a:pt x="10160" y="6718808"/>
                  </a:cubicBezTo>
                  <a:lnTo>
                    <a:pt x="14605" y="6717029"/>
                  </a:lnTo>
                  <a:lnTo>
                    <a:pt x="10160" y="6718808"/>
                  </a:lnTo>
                  <a:cubicBezTo>
                    <a:pt x="6858" y="6710679"/>
                    <a:pt x="4318" y="6702425"/>
                    <a:pt x="2540" y="6693789"/>
                  </a:cubicBezTo>
                  <a:lnTo>
                    <a:pt x="2540" y="6693789"/>
                  </a:lnTo>
                  <a:lnTo>
                    <a:pt x="2540" y="6693789"/>
                  </a:lnTo>
                  <a:cubicBezTo>
                    <a:pt x="889" y="6685153"/>
                    <a:pt x="0" y="6676517"/>
                    <a:pt x="0" y="6667754"/>
                  </a:cubicBezTo>
                  <a:lnTo>
                    <a:pt x="4699" y="6667754"/>
                  </a:lnTo>
                  <a:lnTo>
                    <a:pt x="127" y="6667754"/>
                  </a:lnTo>
                  <a:moveTo>
                    <a:pt x="9652" y="6667754"/>
                  </a:moveTo>
                  <a:lnTo>
                    <a:pt x="9652" y="6667754"/>
                  </a:lnTo>
                  <a:lnTo>
                    <a:pt x="9652" y="6667754"/>
                  </a:lnTo>
                  <a:cubicBezTo>
                    <a:pt x="9652" y="6675882"/>
                    <a:pt x="10414" y="6683883"/>
                    <a:pt x="12065" y="6691884"/>
                  </a:cubicBezTo>
                  <a:lnTo>
                    <a:pt x="7366" y="6692774"/>
                  </a:lnTo>
                  <a:lnTo>
                    <a:pt x="12065" y="6691884"/>
                  </a:lnTo>
                  <a:cubicBezTo>
                    <a:pt x="13589" y="6699885"/>
                    <a:pt x="16002" y="6707632"/>
                    <a:pt x="19050" y="6715126"/>
                  </a:cubicBezTo>
                  <a:cubicBezTo>
                    <a:pt x="22098" y="6722619"/>
                    <a:pt x="26035" y="6729731"/>
                    <a:pt x="30480" y="6736462"/>
                  </a:cubicBezTo>
                  <a:lnTo>
                    <a:pt x="30480" y="6736462"/>
                  </a:lnTo>
                  <a:lnTo>
                    <a:pt x="30480" y="6736462"/>
                  </a:lnTo>
                  <a:cubicBezTo>
                    <a:pt x="35052" y="6743193"/>
                    <a:pt x="40132" y="6749416"/>
                    <a:pt x="45847" y="6755257"/>
                  </a:cubicBezTo>
                  <a:lnTo>
                    <a:pt x="42418" y="6758559"/>
                  </a:lnTo>
                  <a:lnTo>
                    <a:pt x="45847" y="6755130"/>
                  </a:lnTo>
                  <a:cubicBezTo>
                    <a:pt x="51562" y="6760845"/>
                    <a:pt x="57785" y="6766052"/>
                    <a:pt x="64643" y="6770497"/>
                  </a:cubicBezTo>
                  <a:lnTo>
                    <a:pt x="64643" y="6770497"/>
                  </a:lnTo>
                  <a:lnTo>
                    <a:pt x="64643" y="6770497"/>
                  </a:lnTo>
                  <a:cubicBezTo>
                    <a:pt x="71374" y="6775069"/>
                    <a:pt x="78486" y="6778879"/>
                    <a:pt x="86106" y="6781928"/>
                  </a:cubicBezTo>
                  <a:lnTo>
                    <a:pt x="86106" y="6781928"/>
                  </a:lnTo>
                  <a:lnTo>
                    <a:pt x="86106" y="6781928"/>
                  </a:lnTo>
                  <a:cubicBezTo>
                    <a:pt x="93599" y="6784976"/>
                    <a:pt x="101346" y="6787389"/>
                    <a:pt x="109347" y="6789040"/>
                  </a:cubicBezTo>
                  <a:cubicBezTo>
                    <a:pt x="117348" y="6790691"/>
                    <a:pt x="125349" y="6791453"/>
                    <a:pt x="133477" y="6791453"/>
                  </a:cubicBezTo>
                  <a:lnTo>
                    <a:pt x="10001377" y="6791453"/>
                  </a:lnTo>
                  <a:cubicBezTo>
                    <a:pt x="10009505" y="6791453"/>
                    <a:pt x="10017506" y="6790691"/>
                    <a:pt x="10025507" y="6789040"/>
                  </a:cubicBezTo>
                  <a:lnTo>
                    <a:pt x="10025507" y="6789040"/>
                  </a:lnTo>
                  <a:lnTo>
                    <a:pt x="10025507" y="6789040"/>
                  </a:lnTo>
                  <a:cubicBezTo>
                    <a:pt x="10033508" y="6787389"/>
                    <a:pt x="10041255" y="6785103"/>
                    <a:pt x="10048749" y="6781928"/>
                  </a:cubicBezTo>
                  <a:lnTo>
                    <a:pt x="10050527" y="6786372"/>
                  </a:lnTo>
                  <a:lnTo>
                    <a:pt x="10048749" y="6781928"/>
                  </a:lnTo>
                  <a:cubicBezTo>
                    <a:pt x="10056242" y="6778880"/>
                    <a:pt x="10063354" y="6774943"/>
                    <a:pt x="10070212" y="6770497"/>
                  </a:cubicBezTo>
                  <a:lnTo>
                    <a:pt x="10070212" y="6770497"/>
                  </a:lnTo>
                  <a:lnTo>
                    <a:pt x="10070212" y="6770497"/>
                  </a:lnTo>
                  <a:cubicBezTo>
                    <a:pt x="10076943" y="6766053"/>
                    <a:pt x="10083166" y="6760845"/>
                    <a:pt x="10089007" y="6755130"/>
                  </a:cubicBezTo>
                  <a:lnTo>
                    <a:pt x="10092437" y="6758559"/>
                  </a:lnTo>
                  <a:lnTo>
                    <a:pt x="10089007" y="6755257"/>
                  </a:lnTo>
                  <a:cubicBezTo>
                    <a:pt x="10094722" y="6749542"/>
                    <a:pt x="10099929" y="6743192"/>
                    <a:pt x="10104375" y="6736462"/>
                  </a:cubicBezTo>
                  <a:lnTo>
                    <a:pt x="10104375" y="6736462"/>
                  </a:lnTo>
                  <a:lnTo>
                    <a:pt x="10104375" y="6736462"/>
                  </a:lnTo>
                  <a:cubicBezTo>
                    <a:pt x="10108946" y="6729730"/>
                    <a:pt x="10112756" y="6722618"/>
                    <a:pt x="10115805" y="6714999"/>
                  </a:cubicBezTo>
                  <a:lnTo>
                    <a:pt x="10120250" y="6716777"/>
                  </a:lnTo>
                  <a:lnTo>
                    <a:pt x="10115805" y="6714999"/>
                  </a:lnTo>
                  <a:cubicBezTo>
                    <a:pt x="10118980" y="6707505"/>
                    <a:pt x="10121266" y="6699758"/>
                    <a:pt x="10122790" y="6691757"/>
                  </a:cubicBezTo>
                  <a:lnTo>
                    <a:pt x="10127489" y="6692646"/>
                  </a:lnTo>
                  <a:lnTo>
                    <a:pt x="10122790" y="6691757"/>
                  </a:lnTo>
                  <a:cubicBezTo>
                    <a:pt x="10124314" y="6683756"/>
                    <a:pt x="10125203" y="6675755"/>
                    <a:pt x="10125203" y="6667627"/>
                  </a:cubicBezTo>
                  <a:lnTo>
                    <a:pt x="10125203" y="133477"/>
                  </a:lnTo>
                  <a:cubicBezTo>
                    <a:pt x="10125203" y="125349"/>
                    <a:pt x="10124441" y="117221"/>
                    <a:pt x="10122790" y="109347"/>
                  </a:cubicBezTo>
                  <a:lnTo>
                    <a:pt x="10122790" y="109347"/>
                  </a:lnTo>
                  <a:lnTo>
                    <a:pt x="10122790" y="109347"/>
                  </a:lnTo>
                  <a:cubicBezTo>
                    <a:pt x="10121266" y="101346"/>
                    <a:pt x="10118853" y="93599"/>
                    <a:pt x="10115805" y="86106"/>
                  </a:cubicBezTo>
                  <a:lnTo>
                    <a:pt x="10115805" y="86106"/>
                  </a:lnTo>
                  <a:lnTo>
                    <a:pt x="10115805" y="86106"/>
                  </a:lnTo>
                  <a:cubicBezTo>
                    <a:pt x="10112630" y="78613"/>
                    <a:pt x="10108820" y="71501"/>
                    <a:pt x="10104375" y="64643"/>
                  </a:cubicBezTo>
                  <a:lnTo>
                    <a:pt x="10104375" y="64643"/>
                  </a:lnTo>
                  <a:lnTo>
                    <a:pt x="10104375" y="64643"/>
                  </a:lnTo>
                  <a:cubicBezTo>
                    <a:pt x="10099803" y="57912"/>
                    <a:pt x="10094722" y="51689"/>
                    <a:pt x="10089007" y="45847"/>
                  </a:cubicBezTo>
                  <a:lnTo>
                    <a:pt x="10089007" y="45847"/>
                  </a:lnTo>
                  <a:lnTo>
                    <a:pt x="10089007" y="45847"/>
                  </a:lnTo>
                  <a:cubicBezTo>
                    <a:pt x="10083292" y="40132"/>
                    <a:pt x="10076942" y="34925"/>
                    <a:pt x="10070212" y="30480"/>
                  </a:cubicBezTo>
                  <a:lnTo>
                    <a:pt x="10072879" y="26543"/>
                  </a:lnTo>
                  <a:lnTo>
                    <a:pt x="10070212" y="30480"/>
                  </a:lnTo>
                  <a:cubicBezTo>
                    <a:pt x="10063480" y="25908"/>
                    <a:pt x="10056368" y="22098"/>
                    <a:pt x="10048749" y="19050"/>
                  </a:cubicBezTo>
                  <a:lnTo>
                    <a:pt x="10050527" y="14605"/>
                  </a:lnTo>
                  <a:lnTo>
                    <a:pt x="10048749" y="19050"/>
                  </a:lnTo>
                  <a:cubicBezTo>
                    <a:pt x="10041255" y="16002"/>
                    <a:pt x="10033508" y="13589"/>
                    <a:pt x="10025507" y="12065"/>
                  </a:cubicBezTo>
                  <a:lnTo>
                    <a:pt x="10025507" y="12065"/>
                  </a:lnTo>
                  <a:lnTo>
                    <a:pt x="10025507" y="12065"/>
                  </a:lnTo>
                  <a:cubicBezTo>
                    <a:pt x="10017506" y="10541"/>
                    <a:pt x="10009505" y="9652"/>
                    <a:pt x="10001377" y="9652"/>
                  </a:cubicBezTo>
                  <a:lnTo>
                    <a:pt x="133477" y="9652"/>
                  </a:lnTo>
                  <a:cubicBezTo>
                    <a:pt x="125349" y="9652"/>
                    <a:pt x="117348" y="10414"/>
                    <a:pt x="109347" y="12065"/>
                  </a:cubicBezTo>
                  <a:lnTo>
                    <a:pt x="109347" y="12065"/>
                  </a:lnTo>
                  <a:lnTo>
                    <a:pt x="109347" y="12065"/>
                  </a:lnTo>
                  <a:cubicBezTo>
                    <a:pt x="101346" y="13589"/>
                    <a:pt x="93599" y="16002"/>
                    <a:pt x="86106" y="19050"/>
                  </a:cubicBezTo>
                  <a:lnTo>
                    <a:pt x="86106" y="19050"/>
                  </a:lnTo>
                  <a:lnTo>
                    <a:pt x="86106" y="19050"/>
                  </a:lnTo>
                  <a:cubicBezTo>
                    <a:pt x="78613" y="22098"/>
                    <a:pt x="71501" y="26035"/>
                    <a:pt x="64643" y="30480"/>
                  </a:cubicBezTo>
                  <a:lnTo>
                    <a:pt x="61976" y="26543"/>
                  </a:lnTo>
                  <a:lnTo>
                    <a:pt x="64643" y="30480"/>
                  </a:lnTo>
                  <a:cubicBezTo>
                    <a:pt x="57912" y="35052"/>
                    <a:pt x="51689" y="40132"/>
                    <a:pt x="45847" y="45847"/>
                  </a:cubicBezTo>
                  <a:lnTo>
                    <a:pt x="45847" y="45847"/>
                  </a:lnTo>
                  <a:lnTo>
                    <a:pt x="45847" y="45847"/>
                  </a:lnTo>
                  <a:cubicBezTo>
                    <a:pt x="40132" y="51562"/>
                    <a:pt x="34925" y="57785"/>
                    <a:pt x="30480" y="64643"/>
                  </a:cubicBezTo>
                  <a:lnTo>
                    <a:pt x="26543" y="61976"/>
                  </a:lnTo>
                  <a:lnTo>
                    <a:pt x="30480" y="64643"/>
                  </a:lnTo>
                  <a:cubicBezTo>
                    <a:pt x="25908" y="71374"/>
                    <a:pt x="22098" y="78486"/>
                    <a:pt x="19050" y="86106"/>
                  </a:cubicBezTo>
                  <a:lnTo>
                    <a:pt x="19050" y="86106"/>
                  </a:lnTo>
                  <a:lnTo>
                    <a:pt x="19050" y="86106"/>
                  </a:lnTo>
                  <a:cubicBezTo>
                    <a:pt x="16002" y="93599"/>
                    <a:pt x="13589" y="101346"/>
                    <a:pt x="12065" y="109347"/>
                  </a:cubicBezTo>
                  <a:lnTo>
                    <a:pt x="7366" y="108458"/>
                  </a:lnTo>
                  <a:lnTo>
                    <a:pt x="12065" y="109347"/>
                  </a:lnTo>
                  <a:cubicBezTo>
                    <a:pt x="10541" y="117348"/>
                    <a:pt x="9652" y="125349"/>
                    <a:pt x="9652" y="133477"/>
                  </a:cubicBezTo>
                  <a:lnTo>
                    <a:pt x="9652" y="133477"/>
                  </a:lnTo>
                  <a:lnTo>
                    <a:pt x="9652" y="133477"/>
                  </a:lnTo>
                  <a:lnTo>
                    <a:pt x="9652" y="6667627"/>
                  </a:lnTo>
                  <a:close/>
                </a:path>
              </a:pathLst>
            </a:custGeom>
            <a:solidFill>
              <a:srgbClr val="FED7AA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473075" y="1539875"/>
              <a:ext cx="9315450" cy="19050"/>
            </a:xfrm>
            <a:custGeom>
              <a:avLst/>
              <a:gdLst/>
              <a:ahLst/>
              <a:cxnLst/>
              <a:rect r="r" b="b" t="t" l="l"/>
              <a:pathLst>
                <a:path h="19050" w="9315450">
                  <a:moveTo>
                    <a:pt x="0" y="0"/>
                  </a:moveTo>
                  <a:lnTo>
                    <a:pt x="9315450" y="0"/>
                  </a:lnTo>
                  <a:lnTo>
                    <a:pt x="9315450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FED7AA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690562" y="419052"/>
            <a:ext cx="2633167" cy="185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53"/>
              </a:lnSpc>
            </a:pPr>
            <a:r>
              <a:rPr lang="en-US" sz="1181" spc="57">
                <a:solidFill>
                  <a:srgbClr val="EA580C"/>
                </a:solidFill>
                <a:latin typeface="Inter"/>
                <a:ea typeface="Inter"/>
                <a:cs typeface="Inter"/>
                <a:sym typeface="Inter"/>
              </a:rPr>
              <a:t>LESSON 3: CONTINUOUS LOOPS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234640" y="419052"/>
            <a:ext cx="786698" cy="185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53"/>
              </a:lnSpc>
            </a:pPr>
            <a:r>
              <a:rPr lang="en-US" sz="1181">
                <a:solidFill>
                  <a:srgbClr val="64748B"/>
                </a:solidFill>
                <a:latin typeface="Inter"/>
                <a:ea typeface="Inter"/>
                <a:cs typeface="Inter"/>
                <a:sym typeface="Inter"/>
              </a:rPr>
              <a:t>Slide 1 of 7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90562" y="797481"/>
            <a:ext cx="7208225" cy="14423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12"/>
              </a:lnSpc>
            </a:pPr>
            <a:r>
              <a:rPr lang="en-US" b="true" sz="3937">
                <a:solidFill>
                  <a:srgbClr val="0F172A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Lesson 3: Continuous Loops</a:t>
            </a:r>
          </a:p>
          <a:p>
            <a:pPr algn="l">
              <a:lnSpc>
                <a:spcPts val="3938"/>
              </a:lnSpc>
            </a:pPr>
            <a:r>
              <a:rPr lang="en-US" b="true" sz="2362">
                <a:solidFill>
                  <a:srgbClr val="EA580C"/>
                </a:solidFill>
                <a:latin typeface="Poppins Bold"/>
                <a:ea typeface="Poppins Bold"/>
                <a:cs typeface="Poppins Bold"/>
                <a:sym typeface="Poppins Bold"/>
              </a:rPr>
              <a:t>Learning Objectives: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799521" y="2197037"/>
            <a:ext cx="57379" cy="409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37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90562" y="4194343"/>
            <a:ext cx="4117743" cy="5274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06"/>
              </a:lnSpc>
            </a:pPr>
            <a:r>
              <a:rPr lang="en-US" b="true" sz="2362">
                <a:solidFill>
                  <a:srgbClr val="EA580C"/>
                </a:solidFill>
                <a:latin typeface="Poppins Bold"/>
                <a:ea typeface="Poppins Bold"/>
                <a:cs typeface="Poppins Bold"/>
                <a:sym typeface="Poppins Bold"/>
              </a:rPr>
              <a:t>Key Computing Concepts: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05785" y="4692587"/>
            <a:ext cx="57379" cy="409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37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23912" y="2329101"/>
            <a:ext cx="123234" cy="1677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75"/>
              </a:lnSpc>
            </a:pPr>
            <a:r>
              <a:rPr lang="en-US" sz="1575">
                <a:solidFill>
                  <a:srgbClr val="F97316"/>
                </a:solidFill>
                <a:latin typeface="Helvetica"/>
                <a:ea typeface="Helvetica"/>
                <a:cs typeface="Helvetica"/>
                <a:sym typeface="Helvetica"/>
              </a:rPr>
              <a:t>● ● ● ●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90562" y="4854512"/>
            <a:ext cx="5785142" cy="247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04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ForeverLoops,ContinuousAnimation,Sequence, Repetition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78116" y="2244662"/>
            <a:ext cx="4785036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49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Implement foreverloopsfor continuous animation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78116" y="2682812"/>
            <a:ext cx="6141091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49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Understand the difference between single and repeated actions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78116" y="3111436"/>
            <a:ext cx="4550626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49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Create ongoing orbital motion that doesn't stop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78116" y="3549586"/>
            <a:ext cx="4151338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49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Combine loops with path-based movement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bg>
      <p:bgPr>
        <a:solidFill>
          <a:srgbClr val="FFF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222247" y="-63503"/>
            <a:ext cx="10261597" cy="6927847"/>
            <a:chOff x="0" y="0"/>
            <a:chExt cx="10261600" cy="69278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8199" y="68199"/>
              <a:ext cx="10125330" cy="6791579"/>
            </a:xfrm>
            <a:custGeom>
              <a:avLst/>
              <a:gdLst/>
              <a:ahLst/>
              <a:cxnLst/>
              <a:rect r="r" b="b" t="t" l="l"/>
              <a:pathLst>
                <a:path h="6791579" w="10125330">
                  <a:moveTo>
                    <a:pt x="127" y="6662801"/>
                  </a:moveTo>
                  <a:lnTo>
                    <a:pt x="127" y="128651"/>
                  </a:lnTo>
                  <a:cubicBezTo>
                    <a:pt x="127" y="120142"/>
                    <a:pt x="889" y="111887"/>
                    <a:pt x="2540" y="103505"/>
                  </a:cubicBezTo>
                  <a:cubicBezTo>
                    <a:pt x="4191" y="95123"/>
                    <a:pt x="6604" y="87122"/>
                    <a:pt x="9906" y="79375"/>
                  </a:cubicBezTo>
                  <a:cubicBezTo>
                    <a:pt x="13208" y="71628"/>
                    <a:pt x="17145" y="64135"/>
                    <a:pt x="21844" y="57150"/>
                  </a:cubicBezTo>
                  <a:cubicBezTo>
                    <a:pt x="26543" y="50165"/>
                    <a:pt x="31877" y="43688"/>
                    <a:pt x="37846" y="37719"/>
                  </a:cubicBezTo>
                  <a:cubicBezTo>
                    <a:pt x="43815" y="31750"/>
                    <a:pt x="50292" y="26416"/>
                    <a:pt x="57277" y="21717"/>
                  </a:cubicBezTo>
                  <a:cubicBezTo>
                    <a:pt x="64262" y="17018"/>
                    <a:pt x="71755" y="13081"/>
                    <a:pt x="79502" y="9779"/>
                  </a:cubicBezTo>
                  <a:cubicBezTo>
                    <a:pt x="87249" y="6477"/>
                    <a:pt x="95377" y="4064"/>
                    <a:pt x="103632" y="2413"/>
                  </a:cubicBezTo>
                  <a:cubicBezTo>
                    <a:pt x="111887" y="762"/>
                    <a:pt x="120269" y="0"/>
                    <a:pt x="128778" y="0"/>
                  </a:cubicBezTo>
                  <a:lnTo>
                    <a:pt x="9996678" y="0"/>
                  </a:lnTo>
                  <a:cubicBezTo>
                    <a:pt x="10005060" y="0"/>
                    <a:pt x="10013442" y="889"/>
                    <a:pt x="10021824" y="2413"/>
                  </a:cubicBezTo>
                  <a:cubicBezTo>
                    <a:pt x="10030206" y="3937"/>
                    <a:pt x="10038207" y="6477"/>
                    <a:pt x="10045954" y="9652"/>
                  </a:cubicBezTo>
                  <a:cubicBezTo>
                    <a:pt x="10053702" y="12827"/>
                    <a:pt x="10061194" y="16891"/>
                    <a:pt x="10068179" y="21590"/>
                  </a:cubicBezTo>
                  <a:cubicBezTo>
                    <a:pt x="10075164" y="26289"/>
                    <a:pt x="10081641" y="31623"/>
                    <a:pt x="10087611" y="37592"/>
                  </a:cubicBezTo>
                  <a:cubicBezTo>
                    <a:pt x="10093580" y="43561"/>
                    <a:pt x="10098914" y="50038"/>
                    <a:pt x="10103613" y="57023"/>
                  </a:cubicBezTo>
                  <a:cubicBezTo>
                    <a:pt x="10108312" y="64008"/>
                    <a:pt x="10112249" y="71501"/>
                    <a:pt x="10115551" y="79248"/>
                  </a:cubicBezTo>
                  <a:cubicBezTo>
                    <a:pt x="10118853" y="86995"/>
                    <a:pt x="10121266" y="95123"/>
                    <a:pt x="10122917" y="103378"/>
                  </a:cubicBezTo>
                  <a:cubicBezTo>
                    <a:pt x="10124568" y="111633"/>
                    <a:pt x="10125330" y="120015"/>
                    <a:pt x="10125330" y="128524"/>
                  </a:cubicBezTo>
                  <a:lnTo>
                    <a:pt x="10125330" y="6662801"/>
                  </a:lnTo>
                  <a:cubicBezTo>
                    <a:pt x="10125330" y="6671183"/>
                    <a:pt x="10124568" y="6679565"/>
                    <a:pt x="10122917" y="6687820"/>
                  </a:cubicBezTo>
                  <a:cubicBezTo>
                    <a:pt x="10121266" y="6696074"/>
                    <a:pt x="10118853" y="6704076"/>
                    <a:pt x="10115551" y="6711950"/>
                  </a:cubicBezTo>
                  <a:cubicBezTo>
                    <a:pt x="10112249" y="6719824"/>
                    <a:pt x="10108312" y="6727190"/>
                    <a:pt x="10103613" y="6734175"/>
                  </a:cubicBezTo>
                  <a:cubicBezTo>
                    <a:pt x="10098914" y="6741160"/>
                    <a:pt x="10093580" y="6747637"/>
                    <a:pt x="10087611" y="6753733"/>
                  </a:cubicBezTo>
                  <a:cubicBezTo>
                    <a:pt x="10081641" y="6759828"/>
                    <a:pt x="10075165" y="6765036"/>
                    <a:pt x="10068179" y="6769735"/>
                  </a:cubicBezTo>
                  <a:cubicBezTo>
                    <a:pt x="10061194" y="6774434"/>
                    <a:pt x="10053701" y="6778371"/>
                    <a:pt x="10045954" y="6781673"/>
                  </a:cubicBezTo>
                  <a:cubicBezTo>
                    <a:pt x="10038207" y="6784975"/>
                    <a:pt x="10030079" y="6787388"/>
                    <a:pt x="10021824" y="6789039"/>
                  </a:cubicBezTo>
                  <a:cubicBezTo>
                    <a:pt x="10013569" y="6790690"/>
                    <a:pt x="10005187" y="6791579"/>
                    <a:pt x="9996678" y="6791579"/>
                  </a:cubicBezTo>
                  <a:lnTo>
                    <a:pt x="128651" y="6791579"/>
                  </a:lnTo>
                  <a:cubicBezTo>
                    <a:pt x="120269" y="6791579"/>
                    <a:pt x="111887" y="6790690"/>
                    <a:pt x="103505" y="6789039"/>
                  </a:cubicBezTo>
                  <a:cubicBezTo>
                    <a:pt x="95123" y="6787388"/>
                    <a:pt x="87122" y="6784975"/>
                    <a:pt x="79375" y="6781673"/>
                  </a:cubicBezTo>
                  <a:cubicBezTo>
                    <a:pt x="71628" y="6778371"/>
                    <a:pt x="64135" y="6774434"/>
                    <a:pt x="57150" y="6769735"/>
                  </a:cubicBezTo>
                  <a:cubicBezTo>
                    <a:pt x="50165" y="6765036"/>
                    <a:pt x="43688" y="6759702"/>
                    <a:pt x="37719" y="6753733"/>
                  </a:cubicBezTo>
                  <a:cubicBezTo>
                    <a:pt x="31750" y="6747763"/>
                    <a:pt x="26416" y="6741287"/>
                    <a:pt x="21717" y="6734175"/>
                  </a:cubicBezTo>
                  <a:cubicBezTo>
                    <a:pt x="17018" y="6727063"/>
                    <a:pt x="13081" y="6719697"/>
                    <a:pt x="9779" y="6711950"/>
                  </a:cubicBezTo>
                  <a:cubicBezTo>
                    <a:pt x="6477" y="6704203"/>
                    <a:pt x="4064" y="6696075"/>
                    <a:pt x="2413" y="6687820"/>
                  </a:cubicBezTo>
                  <a:cubicBezTo>
                    <a:pt x="762" y="6679564"/>
                    <a:pt x="0" y="6671183"/>
                    <a:pt x="0" y="6662801"/>
                  </a:cubicBezTo>
                  <a:close/>
                </a:path>
              </a:pathLst>
            </a:custGeom>
            <a:solidFill>
              <a:srgbClr val="FFFFFF">
                <a:alpha val="49020"/>
              </a:srgbClr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63500" y="63373"/>
              <a:ext cx="10134853" cy="6800849"/>
            </a:xfrm>
            <a:custGeom>
              <a:avLst/>
              <a:gdLst/>
              <a:ahLst/>
              <a:cxnLst/>
              <a:rect r="r" b="b" t="t" l="l"/>
              <a:pathLst>
                <a:path h="6800849" w="10134853">
                  <a:moveTo>
                    <a:pt x="0" y="6667627"/>
                  </a:moveTo>
                  <a:lnTo>
                    <a:pt x="0" y="133477"/>
                  </a:lnTo>
                  <a:lnTo>
                    <a:pt x="4826" y="133477"/>
                  </a:lnTo>
                  <a:lnTo>
                    <a:pt x="0" y="133477"/>
                  </a:lnTo>
                  <a:cubicBezTo>
                    <a:pt x="0" y="124714"/>
                    <a:pt x="889" y="116078"/>
                    <a:pt x="2540" y="107442"/>
                  </a:cubicBezTo>
                  <a:lnTo>
                    <a:pt x="2540" y="107442"/>
                  </a:lnTo>
                  <a:lnTo>
                    <a:pt x="2540" y="107442"/>
                  </a:lnTo>
                  <a:cubicBezTo>
                    <a:pt x="4191" y="98806"/>
                    <a:pt x="6731" y="90551"/>
                    <a:pt x="10160" y="82423"/>
                  </a:cubicBezTo>
                  <a:lnTo>
                    <a:pt x="14605" y="84201"/>
                  </a:lnTo>
                  <a:lnTo>
                    <a:pt x="10160" y="82423"/>
                  </a:lnTo>
                  <a:cubicBezTo>
                    <a:pt x="13462" y="74295"/>
                    <a:pt x="17653" y="66675"/>
                    <a:pt x="22479" y="59309"/>
                  </a:cubicBezTo>
                  <a:lnTo>
                    <a:pt x="22479" y="59309"/>
                  </a:lnTo>
                  <a:lnTo>
                    <a:pt x="22479" y="59309"/>
                  </a:lnTo>
                  <a:cubicBezTo>
                    <a:pt x="27305" y="52070"/>
                    <a:pt x="32893" y="45339"/>
                    <a:pt x="39116" y="39116"/>
                  </a:cubicBezTo>
                  <a:lnTo>
                    <a:pt x="42545" y="42545"/>
                  </a:lnTo>
                  <a:lnTo>
                    <a:pt x="39116" y="39116"/>
                  </a:lnTo>
                  <a:cubicBezTo>
                    <a:pt x="45339" y="32893"/>
                    <a:pt x="52070" y="27432"/>
                    <a:pt x="59309" y="22479"/>
                  </a:cubicBezTo>
                  <a:lnTo>
                    <a:pt x="61976" y="26416"/>
                  </a:lnTo>
                  <a:lnTo>
                    <a:pt x="59309" y="22479"/>
                  </a:lnTo>
                  <a:cubicBezTo>
                    <a:pt x="66548" y="17653"/>
                    <a:pt x="74295" y="13462"/>
                    <a:pt x="82423" y="10160"/>
                  </a:cubicBezTo>
                  <a:lnTo>
                    <a:pt x="84201" y="14605"/>
                  </a:lnTo>
                  <a:lnTo>
                    <a:pt x="82423" y="10160"/>
                  </a:lnTo>
                  <a:cubicBezTo>
                    <a:pt x="90551" y="6858"/>
                    <a:pt x="98806" y="4318"/>
                    <a:pt x="107442" y="2540"/>
                  </a:cubicBezTo>
                  <a:lnTo>
                    <a:pt x="108331" y="7239"/>
                  </a:lnTo>
                  <a:lnTo>
                    <a:pt x="107442" y="2540"/>
                  </a:lnTo>
                  <a:cubicBezTo>
                    <a:pt x="116078" y="889"/>
                    <a:pt x="124714" y="0"/>
                    <a:pt x="133477" y="0"/>
                  </a:cubicBezTo>
                  <a:lnTo>
                    <a:pt x="133477" y="4826"/>
                  </a:lnTo>
                  <a:lnTo>
                    <a:pt x="133477" y="127"/>
                  </a:lnTo>
                  <a:lnTo>
                    <a:pt x="10001377" y="127"/>
                  </a:lnTo>
                  <a:lnTo>
                    <a:pt x="10001377" y="4953"/>
                  </a:lnTo>
                  <a:lnTo>
                    <a:pt x="10001377" y="127"/>
                  </a:lnTo>
                  <a:cubicBezTo>
                    <a:pt x="10010140" y="127"/>
                    <a:pt x="10018776" y="1016"/>
                    <a:pt x="10027412" y="2667"/>
                  </a:cubicBezTo>
                  <a:lnTo>
                    <a:pt x="10026523" y="7366"/>
                  </a:lnTo>
                  <a:lnTo>
                    <a:pt x="10027412" y="2667"/>
                  </a:lnTo>
                  <a:cubicBezTo>
                    <a:pt x="10036048" y="4318"/>
                    <a:pt x="10044303" y="6858"/>
                    <a:pt x="10052431" y="10287"/>
                  </a:cubicBezTo>
                  <a:lnTo>
                    <a:pt x="10052431" y="10287"/>
                  </a:lnTo>
                  <a:lnTo>
                    <a:pt x="10052431" y="10287"/>
                  </a:lnTo>
                  <a:cubicBezTo>
                    <a:pt x="10060559" y="13589"/>
                    <a:pt x="10068178" y="17780"/>
                    <a:pt x="10075545" y="22606"/>
                  </a:cubicBezTo>
                  <a:lnTo>
                    <a:pt x="10072877" y="26543"/>
                  </a:lnTo>
                  <a:lnTo>
                    <a:pt x="10075545" y="22606"/>
                  </a:lnTo>
                  <a:cubicBezTo>
                    <a:pt x="10082784" y="27432"/>
                    <a:pt x="10089514" y="33020"/>
                    <a:pt x="10095738" y="39243"/>
                  </a:cubicBezTo>
                  <a:lnTo>
                    <a:pt x="10092309" y="42672"/>
                  </a:lnTo>
                  <a:lnTo>
                    <a:pt x="10095738" y="39243"/>
                  </a:lnTo>
                  <a:cubicBezTo>
                    <a:pt x="10101961" y="45466"/>
                    <a:pt x="10107422" y="52197"/>
                    <a:pt x="10112375" y="59436"/>
                  </a:cubicBezTo>
                  <a:lnTo>
                    <a:pt x="10112375" y="59436"/>
                  </a:lnTo>
                  <a:lnTo>
                    <a:pt x="10112375" y="59436"/>
                  </a:lnTo>
                  <a:cubicBezTo>
                    <a:pt x="10117201" y="66675"/>
                    <a:pt x="10121392" y="74422"/>
                    <a:pt x="10124694" y="82550"/>
                  </a:cubicBezTo>
                  <a:lnTo>
                    <a:pt x="10124694" y="82550"/>
                  </a:lnTo>
                  <a:lnTo>
                    <a:pt x="10124694" y="82550"/>
                  </a:lnTo>
                  <a:cubicBezTo>
                    <a:pt x="10127996" y="90678"/>
                    <a:pt x="10130536" y="98933"/>
                    <a:pt x="10132313" y="107569"/>
                  </a:cubicBezTo>
                  <a:lnTo>
                    <a:pt x="10132313" y="107569"/>
                  </a:lnTo>
                  <a:lnTo>
                    <a:pt x="10132313" y="107569"/>
                  </a:lnTo>
                  <a:cubicBezTo>
                    <a:pt x="10133964" y="116205"/>
                    <a:pt x="10134853" y="124841"/>
                    <a:pt x="10134853" y="133604"/>
                  </a:cubicBezTo>
                  <a:lnTo>
                    <a:pt x="10130027" y="133604"/>
                  </a:lnTo>
                  <a:lnTo>
                    <a:pt x="10134853" y="133604"/>
                  </a:lnTo>
                  <a:lnTo>
                    <a:pt x="10134853" y="6667627"/>
                  </a:lnTo>
                  <a:lnTo>
                    <a:pt x="10130027" y="6667627"/>
                  </a:lnTo>
                  <a:lnTo>
                    <a:pt x="10134853" y="6667627"/>
                  </a:lnTo>
                  <a:cubicBezTo>
                    <a:pt x="10134853" y="6676390"/>
                    <a:pt x="10133964" y="6685026"/>
                    <a:pt x="10132313" y="6693662"/>
                  </a:cubicBezTo>
                  <a:lnTo>
                    <a:pt x="10127614" y="6692773"/>
                  </a:lnTo>
                  <a:lnTo>
                    <a:pt x="10132313" y="6693662"/>
                  </a:lnTo>
                  <a:cubicBezTo>
                    <a:pt x="10130662" y="6702298"/>
                    <a:pt x="10128122" y="6710553"/>
                    <a:pt x="10124694" y="6718680"/>
                  </a:cubicBezTo>
                  <a:lnTo>
                    <a:pt x="10124694" y="6718680"/>
                  </a:lnTo>
                  <a:lnTo>
                    <a:pt x="10124694" y="6718680"/>
                  </a:lnTo>
                  <a:cubicBezTo>
                    <a:pt x="10121392" y="6726809"/>
                    <a:pt x="10117200" y="6734428"/>
                    <a:pt x="10112375" y="6741667"/>
                  </a:cubicBezTo>
                  <a:lnTo>
                    <a:pt x="10112375" y="6741667"/>
                  </a:lnTo>
                  <a:lnTo>
                    <a:pt x="10112375" y="6741667"/>
                  </a:lnTo>
                  <a:cubicBezTo>
                    <a:pt x="10107549" y="6748907"/>
                    <a:pt x="10101961" y="6755637"/>
                    <a:pt x="10095738" y="6761861"/>
                  </a:cubicBezTo>
                  <a:lnTo>
                    <a:pt x="10095738" y="6761861"/>
                  </a:lnTo>
                  <a:lnTo>
                    <a:pt x="10095738" y="6761861"/>
                  </a:lnTo>
                  <a:cubicBezTo>
                    <a:pt x="10089515" y="6768084"/>
                    <a:pt x="10082784" y="6773545"/>
                    <a:pt x="10075545" y="6778371"/>
                  </a:cubicBezTo>
                  <a:lnTo>
                    <a:pt x="10072877" y="6774434"/>
                  </a:lnTo>
                  <a:lnTo>
                    <a:pt x="10075545" y="6778371"/>
                  </a:lnTo>
                  <a:cubicBezTo>
                    <a:pt x="10068306" y="6783197"/>
                    <a:pt x="10060559" y="6787388"/>
                    <a:pt x="10052431" y="6790689"/>
                  </a:cubicBezTo>
                  <a:lnTo>
                    <a:pt x="10052431" y="6790689"/>
                  </a:lnTo>
                  <a:lnTo>
                    <a:pt x="10052431" y="6790689"/>
                  </a:lnTo>
                  <a:cubicBezTo>
                    <a:pt x="10044302" y="6793991"/>
                    <a:pt x="10036048" y="6796532"/>
                    <a:pt x="10027412" y="6798309"/>
                  </a:cubicBezTo>
                  <a:lnTo>
                    <a:pt x="10026523" y="6793610"/>
                  </a:lnTo>
                  <a:lnTo>
                    <a:pt x="10027412" y="6798309"/>
                  </a:lnTo>
                  <a:cubicBezTo>
                    <a:pt x="10018776" y="6800087"/>
                    <a:pt x="10010140" y="6800849"/>
                    <a:pt x="10001377" y="6800849"/>
                  </a:cubicBezTo>
                  <a:lnTo>
                    <a:pt x="10001377" y="6800849"/>
                  </a:lnTo>
                  <a:lnTo>
                    <a:pt x="10001377" y="6800849"/>
                  </a:lnTo>
                  <a:lnTo>
                    <a:pt x="133477" y="6800849"/>
                  </a:lnTo>
                  <a:lnTo>
                    <a:pt x="133477" y="6800849"/>
                  </a:lnTo>
                  <a:lnTo>
                    <a:pt x="133477" y="6800849"/>
                  </a:lnTo>
                  <a:cubicBezTo>
                    <a:pt x="124714" y="6800849"/>
                    <a:pt x="116078" y="6799960"/>
                    <a:pt x="107442" y="6798309"/>
                  </a:cubicBezTo>
                  <a:lnTo>
                    <a:pt x="108331" y="6793610"/>
                  </a:lnTo>
                  <a:lnTo>
                    <a:pt x="107442" y="6798309"/>
                  </a:lnTo>
                  <a:cubicBezTo>
                    <a:pt x="98806" y="6796658"/>
                    <a:pt x="90551" y="6794118"/>
                    <a:pt x="82423" y="6790689"/>
                  </a:cubicBezTo>
                  <a:lnTo>
                    <a:pt x="84201" y="6786245"/>
                  </a:lnTo>
                  <a:lnTo>
                    <a:pt x="82423" y="6790689"/>
                  </a:lnTo>
                  <a:cubicBezTo>
                    <a:pt x="74295" y="6787387"/>
                    <a:pt x="66675" y="6783196"/>
                    <a:pt x="59309" y="6778371"/>
                  </a:cubicBezTo>
                  <a:lnTo>
                    <a:pt x="61976" y="6774434"/>
                  </a:lnTo>
                  <a:lnTo>
                    <a:pt x="59309" y="6778371"/>
                  </a:lnTo>
                  <a:cubicBezTo>
                    <a:pt x="52070" y="6773545"/>
                    <a:pt x="45339" y="6767957"/>
                    <a:pt x="39116" y="6761861"/>
                  </a:cubicBezTo>
                  <a:lnTo>
                    <a:pt x="39116" y="6761861"/>
                  </a:lnTo>
                  <a:lnTo>
                    <a:pt x="39116" y="6761861"/>
                  </a:lnTo>
                  <a:cubicBezTo>
                    <a:pt x="32893" y="6755638"/>
                    <a:pt x="27432" y="6748907"/>
                    <a:pt x="22479" y="6741667"/>
                  </a:cubicBezTo>
                  <a:lnTo>
                    <a:pt x="22479" y="6741667"/>
                  </a:lnTo>
                  <a:lnTo>
                    <a:pt x="22479" y="6741667"/>
                  </a:lnTo>
                  <a:cubicBezTo>
                    <a:pt x="17653" y="6734428"/>
                    <a:pt x="13462" y="6726682"/>
                    <a:pt x="10160" y="6718553"/>
                  </a:cubicBezTo>
                  <a:lnTo>
                    <a:pt x="14605" y="6716775"/>
                  </a:lnTo>
                  <a:lnTo>
                    <a:pt x="10160" y="6718553"/>
                  </a:lnTo>
                  <a:cubicBezTo>
                    <a:pt x="6858" y="6710425"/>
                    <a:pt x="4318" y="6702171"/>
                    <a:pt x="2540" y="6693535"/>
                  </a:cubicBezTo>
                  <a:lnTo>
                    <a:pt x="2540" y="6693535"/>
                  </a:lnTo>
                  <a:lnTo>
                    <a:pt x="2540" y="6693535"/>
                  </a:lnTo>
                  <a:cubicBezTo>
                    <a:pt x="889" y="6684899"/>
                    <a:pt x="0" y="6676263"/>
                    <a:pt x="0" y="6667500"/>
                  </a:cubicBezTo>
                  <a:lnTo>
                    <a:pt x="4699" y="6667500"/>
                  </a:lnTo>
                  <a:lnTo>
                    <a:pt x="0" y="6667500"/>
                  </a:lnTo>
                  <a:moveTo>
                    <a:pt x="9525" y="6667500"/>
                  </a:moveTo>
                  <a:lnTo>
                    <a:pt x="9525" y="6667500"/>
                  </a:lnTo>
                  <a:lnTo>
                    <a:pt x="9525" y="6667500"/>
                  </a:lnTo>
                  <a:cubicBezTo>
                    <a:pt x="9525" y="6675628"/>
                    <a:pt x="10287" y="6683629"/>
                    <a:pt x="11938" y="6691630"/>
                  </a:cubicBezTo>
                  <a:lnTo>
                    <a:pt x="7239" y="6692519"/>
                  </a:lnTo>
                  <a:lnTo>
                    <a:pt x="11938" y="6691630"/>
                  </a:lnTo>
                  <a:cubicBezTo>
                    <a:pt x="13462" y="6699631"/>
                    <a:pt x="15875" y="6707378"/>
                    <a:pt x="18923" y="6714871"/>
                  </a:cubicBezTo>
                  <a:cubicBezTo>
                    <a:pt x="21971" y="6722365"/>
                    <a:pt x="25908" y="6729477"/>
                    <a:pt x="30353" y="6736334"/>
                  </a:cubicBezTo>
                  <a:lnTo>
                    <a:pt x="26416" y="6739002"/>
                  </a:lnTo>
                  <a:lnTo>
                    <a:pt x="30353" y="6736334"/>
                  </a:lnTo>
                  <a:cubicBezTo>
                    <a:pt x="34925" y="6743066"/>
                    <a:pt x="40005" y="6749416"/>
                    <a:pt x="45720" y="6755130"/>
                  </a:cubicBezTo>
                  <a:lnTo>
                    <a:pt x="42291" y="6758559"/>
                  </a:lnTo>
                  <a:lnTo>
                    <a:pt x="45593" y="6755130"/>
                  </a:lnTo>
                  <a:cubicBezTo>
                    <a:pt x="51308" y="6760845"/>
                    <a:pt x="57658" y="6766052"/>
                    <a:pt x="64389" y="6770497"/>
                  </a:cubicBezTo>
                  <a:lnTo>
                    <a:pt x="64389" y="6770497"/>
                  </a:lnTo>
                  <a:lnTo>
                    <a:pt x="64389" y="6770497"/>
                  </a:lnTo>
                  <a:cubicBezTo>
                    <a:pt x="71120" y="6775069"/>
                    <a:pt x="78232" y="6778879"/>
                    <a:pt x="85852" y="6781928"/>
                  </a:cubicBezTo>
                  <a:lnTo>
                    <a:pt x="85852" y="6781928"/>
                  </a:lnTo>
                  <a:lnTo>
                    <a:pt x="85852" y="6781928"/>
                  </a:lnTo>
                  <a:cubicBezTo>
                    <a:pt x="93345" y="6784976"/>
                    <a:pt x="101092" y="6787389"/>
                    <a:pt x="109093" y="6788913"/>
                  </a:cubicBezTo>
                  <a:lnTo>
                    <a:pt x="109093" y="6788913"/>
                  </a:lnTo>
                  <a:lnTo>
                    <a:pt x="109093" y="6788913"/>
                  </a:lnTo>
                  <a:cubicBezTo>
                    <a:pt x="117094" y="6790564"/>
                    <a:pt x="125095" y="6791326"/>
                    <a:pt x="133223" y="6791326"/>
                  </a:cubicBezTo>
                  <a:lnTo>
                    <a:pt x="133223" y="6796025"/>
                  </a:lnTo>
                  <a:lnTo>
                    <a:pt x="133223" y="6791199"/>
                  </a:lnTo>
                  <a:lnTo>
                    <a:pt x="10001123" y="6791199"/>
                  </a:lnTo>
                  <a:lnTo>
                    <a:pt x="10001123" y="6796025"/>
                  </a:lnTo>
                  <a:lnTo>
                    <a:pt x="10001123" y="6791326"/>
                  </a:lnTo>
                  <a:cubicBezTo>
                    <a:pt x="10009251" y="6791326"/>
                    <a:pt x="10017252" y="6790564"/>
                    <a:pt x="10025253" y="6788913"/>
                  </a:cubicBezTo>
                  <a:lnTo>
                    <a:pt x="10025253" y="6788913"/>
                  </a:lnTo>
                  <a:lnTo>
                    <a:pt x="10025253" y="6788913"/>
                  </a:lnTo>
                  <a:cubicBezTo>
                    <a:pt x="10033254" y="6787389"/>
                    <a:pt x="10041001" y="6784976"/>
                    <a:pt x="10048494" y="6781928"/>
                  </a:cubicBezTo>
                  <a:lnTo>
                    <a:pt x="10050273" y="6786372"/>
                  </a:lnTo>
                  <a:lnTo>
                    <a:pt x="10048494" y="6781928"/>
                  </a:lnTo>
                  <a:cubicBezTo>
                    <a:pt x="10055988" y="6778880"/>
                    <a:pt x="10063100" y="6774943"/>
                    <a:pt x="10069957" y="6770497"/>
                  </a:cubicBezTo>
                  <a:lnTo>
                    <a:pt x="10069957" y="6770497"/>
                  </a:lnTo>
                  <a:lnTo>
                    <a:pt x="10069957" y="6770497"/>
                  </a:lnTo>
                  <a:cubicBezTo>
                    <a:pt x="10076689" y="6765926"/>
                    <a:pt x="10082912" y="6760845"/>
                    <a:pt x="10088753" y="6755130"/>
                  </a:cubicBezTo>
                  <a:lnTo>
                    <a:pt x="10092055" y="6758559"/>
                  </a:lnTo>
                  <a:lnTo>
                    <a:pt x="10088626" y="6755130"/>
                  </a:lnTo>
                  <a:cubicBezTo>
                    <a:pt x="10094341" y="6749415"/>
                    <a:pt x="10099548" y="6743065"/>
                    <a:pt x="10103993" y="6736334"/>
                  </a:cubicBezTo>
                  <a:lnTo>
                    <a:pt x="10107930" y="6739002"/>
                  </a:lnTo>
                  <a:lnTo>
                    <a:pt x="10103993" y="6736334"/>
                  </a:lnTo>
                  <a:cubicBezTo>
                    <a:pt x="10108565" y="6729603"/>
                    <a:pt x="10112375" y="6722491"/>
                    <a:pt x="10115424" y="6714871"/>
                  </a:cubicBezTo>
                  <a:lnTo>
                    <a:pt x="10119868" y="6716650"/>
                  </a:lnTo>
                  <a:lnTo>
                    <a:pt x="10115424" y="6714871"/>
                  </a:lnTo>
                  <a:cubicBezTo>
                    <a:pt x="10118599" y="6707378"/>
                    <a:pt x="10120885" y="6699631"/>
                    <a:pt x="10122408" y="6691630"/>
                  </a:cubicBezTo>
                  <a:lnTo>
                    <a:pt x="10122408" y="6691630"/>
                  </a:lnTo>
                  <a:lnTo>
                    <a:pt x="10122408" y="6691630"/>
                  </a:lnTo>
                  <a:cubicBezTo>
                    <a:pt x="10123932" y="6683629"/>
                    <a:pt x="10124822" y="6675628"/>
                    <a:pt x="10124822" y="6667500"/>
                  </a:cubicBezTo>
                  <a:lnTo>
                    <a:pt x="10124822" y="133477"/>
                  </a:lnTo>
                  <a:cubicBezTo>
                    <a:pt x="10124822" y="125349"/>
                    <a:pt x="10124060" y="117221"/>
                    <a:pt x="10122408" y="109347"/>
                  </a:cubicBezTo>
                  <a:lnTo>
                    <a:pt x="10127107" y="108458"/>
                  </a:lnTo>
                  <a:lnTo>
                    <a:pt x="10122408" y="109347"/>
                  </a:lnTo>
                  <a:cubicBezTo>
                    <a:pt x="10120885" y="101346"/>
                    <a:pt x="10118472" y="93599"/>
                    <a:pt x="10115424" y="86106"/>
                  </a:cubicBezTo>
                  <a:lnTo>
                    <a:pt x="10119868" y="84328"/>
                  </a:lnTo>
                  <a:lnTo>
                    <a:pt x="10115424" y="86106"/>
                  </a:lnTo>
                  <a:cubicBezTo>
                    <a:pt x="10112249" y="78613"/>
                    <a:pt x="10108439" y="71501"/>
                    <a:pt x="10103993" y="64643"/>
                  </a:cubicBezTo>
                  <a:lnTo>
                    <a:pt x="10107930" y="61976"/>
                  </a:lnTo>
                  <a:lnTo>
                    <a:pt x="10103993" y="64643"/>
                  </a:lnTo>
                  <a:cubicBezTo>
                    <a:pt x="10099422" y="57912"/>
                    <a:pt x="10094341" y="51689"/>
                    <a:pt x="10088626" y="45847"/>
                  </a:cubicBezTo>
                  <a:lnTo>
                    <a:pt x="10088626" y="45847"/>
                  </a:lnTo>
                  <a:lnTo>
                    <a:pt x="10088626" y="45847"/>
                  </a:lnTo>
                  <a:cubicBezTo>
                    <a:pt x="10082911" y="40132"/>
                    <a:pt x="10076561" y="34925"/>
                    <a:pt x="10069830" y="30480"/>
                  </a:cubicBezTo>
                  <a:lnTo>
                    <a:pt x="10069830" y="30480"/>
                  </a:lnTo>
                  <a:lnTo>
                    <a:pt x="10069830" y="30480"/>
                  </a:lnTo>
                  <a:cubicBezTo>
                    <a:pt x="10063099" y="25908"/>
                    <a:pt x="10055987" y="22098"/>
                    <a:pt x="10048367" y="19050"/>
                  </a:cubicBezTo>
                  <a:lnTo>
                    <a:pt x="10050145" y="14605"/>
                  </a:lnTo>
                  <a:lnTo>
                    <a:pt x="10048367" y="19050"/>
                  </a:lnTo>
                  <a:cubicBezTo>
                    <a:pt x="10040874" y="16002"/>
                    <a:pt x="10033127" y="13589"/>
                    <a:pt x="10025126" y="12065"/>
                  </a:cubicBezTo>
                  <a:lnTo>
                    <a:pt x="10025126" y="12065"/>
                  </a:lnTo>
                  <a:lnTo>
                    <a:pt x="10025126" y="12065"/>
                  </a:lnTo>
                  <a:cubicBezTo>
                    <a:pt x="10017125" y="10541"/>
                    <a:pt x="10009124" y="9652"/>
                    <a:pt x="10000996" y="9652"/>
                  </a:cubicBezTo>
                  <a:lnTo>
                    <a:pt x="133350" y="9652"/>
                  </a:lnTo>
                  <a:cubicBezTo>
                    <a:pt x="125222" y="9652"/>
                    <a:pt x="117221" y="10414"/>
                    <a:pt x="109220" y="12065"/>
                  </a:cubicBezTo>
                  <a:cubicBezTo>
                    <a:pt x="101219" y="13716"/>
                    <a:pt x="93472" y="16002"/>
                    <a:pt x="85979" y="19050"/>
                  </a:cubicBezTo>
                  <a:lnTo>
                    <a:pt x="85979" y="19050"/>
                  </a:lnTo>
                  <a:lnTo>
                    <a:pt x="85979" y="19050"/>
                  </a:lnTo>
                  <a:cubicBezTo>
                    <a:pt x="78486" y="22098"/>
                    <a:pt x="71374" y="26035"/>
                    <a:pt x="64516" y="30480"/>
                  </a:cubicBezTo>
                  <a:lnTo>
                    <a:pt x="64516" y="30480"/>
                  </a:lnTo>
                  <a:lnTo>
                    <a:pt x="64516" y="30480"/>
                  </a:lnTo>
                  <a:cubicBezTo>
                    <a:pt x="57785" y="35052"/>
                    <a:pt x="51562" y="40132"/>
                    <a:pt x="45720" y="45847"/>
                  </a:cubicBezTo>
                  <a:cubicBezTo>
                    <a:pt x="39878" y="51562"/>
                    <a:pt x="34798" y="57912"/>
                    <a:pt x="30353" y="64643"/>
                  </a:cubicBezTo>
                  <a:lnTo>
                    <a:pt x="26416" y="61976"/>
                  </a:lnTo>
                  <a:lnTo>
                    <a:pt x="30353" y="64643"/>
                  </a:lnTo>
                  <a:cubicBezTo>
                    <a:pt x="25781" y="71374"/>
                    <a:pt x="21971" y="78486"/>
                    <a:pt x="18923" y="86106"/>
                  </a:cubicBezTo>
                  <a:cubicBezTo>
                    <a:pt x="15875" y="93726"/>
                    <a:pt x="13462" y="101346"/>
                    <a:pt x="11938" y="109347"/>
                  </a:cubicBezTo>
                  <a:lnTo>
                    <a:pt x="7239" y="108458"/>
                  </a:lnTo>
                  <a:lnTo>
                    <a:pt x="11938" y="109347"/>
                  </a:lnTo>
                  <a:cubicBezTo>
                    <a:pt x="10414" y="117348"/>
                    <a:pt x="9525" y="125349"/>
                    <a:pt x="9525" y="133477"/>
                  </a:cubicBezTo>
                  <a:lnTo>
                    <a:pt x="9525" y="133477"/>
                  </a:lnTo>
                  <a:lnTo>
                    <a:pt x="9525" y="133477"/>
                  </a:lnTo>
                  <a:lnTo>
                    <a:pt x="9525" y="6667627"/>
                  </a:lnTo>
                  <a:close/>
                </a:path>
              </a:pathLst>
            </a:custGeom>
            <a:solidFill>
              <a:srgbClr val="FED7AA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690562" y="419052"/>
            <a:ext cx="2633167" cy="185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53"/>
              </a:lnSpc>
            </a:pPr>
            <a:r>
              <a:rPr lang="en-US" sz="1181" spc="57">
                <a:solidFill>
                  <a:srgbClr val="EA580C"/>
                </a:solidFill>
                <a:latin typeface="Inter"/>
                <a:ea typeface="Inter"/>
                <a:cs typeface="Inter"/>
                <a:sym typeface="Inter"/>
              </a:rPr>
              <a:t>LESSON 3: CONTINUOUS LOOPS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204722" y="419052"/>
            <a:ext cx="817293" cy="185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53"/>
              </a:lnSpc>
            </a:pPr>
            <a:r>
              <a:rPr lang="en-US" sz="1181">
                <a:solidFill>
                  <a:srgbClr val="64748B"/>
                </a:solidFill>
                <a:latin typeface="Inter"/>
                <a:ea typeface="Inter"/>
                <a:cs typeface="Inter"/>
                <a:sym typeface="Inter"/>
              </a:rPr>
              <a:t>Slide 2 of 7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90562" y="879643"/>
            <a:ext cx="3056401" cy="5274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06"/>
              </a:lnSpc>
            </a:pPr>
            <a:r>
              <a:rPr lang="en-US" b="true" sz="2362">
                <a:solidFill>
                  <a:srgbClr val="EA580C"/>
                </a:solidFill>
                <a:latin typeface="Poppins Bold"/>
                <a:ea typeface="Poppins Bold"/>
                <a:cs typeface="Poppins Bold"/>
                <a:sym typeface="Poppins Bold"/>
              </a:rPr>
              <a:t>Your Mission Today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05474" y="1377887"/>
            <a:ext cx="57379" cy="409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37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90562" y="3206686"/>
            <a:ext cx="8200473" cy="247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04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Planets that orbit forever without manual restart, creating realistic continuous motion.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90562" y="1511237"/>
            <a:ext cx="9176090" cy="275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49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Makeyouranimationsruncontinuously using </a:t>
            </a:r>
            <a:r>
              <a:rPr lang="en-US" sz="1575">
                <a:solidFill>
                  <a:srgbClr val="EA580C"/>
                </a:solidFill>
                <a:latin typeface="Inter"/>
                <a:ea typeface="Inter"/>
                <a:cs typeface="Inter"/>
                <a:sym typeface="Inter"/>
              </a:rPr>
              <a:t>forever loops</a:t>
            </a: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. You'll transform single movements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90562" y="1835087"/>
            <a:ext cx="8872623" cy="599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49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into ongoing orbital motion. By the end of this lesson, your planets should orbit continuously without stopping.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90562" y="2753925"/>
            <a:ext cx="2517677" cy="369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56"/>
              </a:lnSpc>
            </a:pPr>
            <a:r>
              <a:rPr lang="en-US" b="true" sz="1968">
                <a:solidFill>
                  <a:srgbClr val="1E293B"/>
                </a:solidFill>
                <a:latin typeface="Poppins Bold"/>
                <a:ea typeface="Poppins Bold"/>
                <a:cs typeface="Poppins Bold"/>
                <a:sym typeface="Poppins Bold"/>
              </a:rPr>
              <a:t>Success Looks Like: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FF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222247" y="-63503"/>
            <a:ext cx="10261597" cy="6927847"/>
            <a:chOff x="0" y="0"/>
            <a:chExt cx="10261600" cy="69278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8199" y="68199"/>
              <a:ext cx="10125330" cy="6791453"/>
            </a:xfrm>
            <a:custGeom>
              <a:avLst/>
              <a:gdLst/>
              <a:ahLst/>
              <a:cxnLst/>
              <a:rect r="r" b="b" t="t" l="l"/>
              <a:pathLst>
                <a:path h="6791453" w="10125330">
                  <a:moveTo>
                    <a:pt x="127" y="6662801"/>
                  </a:moveTo>
                  <a:lnTo>
                    <a:pt x="127" y="128651"/>
                  </a:lnTo>
                  <a:cubicBezTo>
                    <a:pt x="127" y="120269"/>
                    <a:pt x="889" y="111887"/>
                    <a:pt x="2540" y="103505"/>
                  </a:cubicBezTo>
                  <a:cubicBezTo>
                    <a:pt x="4191" y="95123"/>
                    <a:pt x="6604" y="87122"/>
                    <a:pt x="9906" y="79375"/>
                  </a:cubicBezTo>
                  <a:cubicBezTo>
                    <a:pt x="13208" y="71628"/>
                    <a:pt x="17145" y="64135"/>
                    <a:pt x="21844" y="57150"/>
                  </a:cubicBezTo>
                  <a:cubicBezTo>
                    <a:pt x="26543" y="50165"/>
                    <a:pt x="31877" y="43688"/>
                    <a:pt x="37846" y="37719"/>
                  </a:cubicBezTo>
                  <a:cubicBezTo>
                    <a:pt x="43815" y="31750"/>
                    <a:pt x="50292" y="26416"/>
                    <a:pt x="57277" y="21717"/>
                  </a:cubicBezTo>
                  <a:cubicBezTo>
                    <a:pt x="64262" y="17018"/>
                    <a:pt x="71755" y="13081"/>
                    <a:pt x="79502" y="9779"/>
                  </a:cubicBezTo>
                  <a:cubicBezTo>
                    <a:pt x="87249" y="6477"/>
                    <a:pt x="95377" y="4064"/>
                    <a:pt x="103632" y="2413"/>
                  </a:cubicBezTo>
                  <a:cubicBezTo>
                    <a:pt x="111887" y="762"/>
                    <a:pt x="120269" y="0"/>
                    <a:pt x="128778" y="0"/>
                  </a:cubicBezTo>
                  <a:lnTo>
                    <a:pt x="9996678" y="0"/>
                  </a:lnTo>
                  <a:cubicBezTo>
                    <a:pt x="10005060" y="0"/>
                    <a:pt x="10013442" y="762"/>
                    <a:pt x="10021824" y="2413"/>
                  </a:cubicBezTo>
                  <a:cubicBezTo>
                    <a:pt x="10030206" y="4064"/>
                    <a:pt x="10038207" y="6477"/>
                    <a:pt x="10045954" y="9779"/>
                  </a:cubicBezTo>
                  <a:cubicBezTo>
                    <a:pt x="10053702" y="13081"/>
                    <a:pt x="10061194" y="17018"/>
                    <a:pt x="10068179" y="21717"/>
                  </a:cubicBezTo>
                  <a:cubicBezTo>
                    <a:pt x="10075164" y="26416"/>
                    <a:pt x="10081641" y="31750"/>
                    <a:pt x="10087611" y="37719"/>
                  </a:cubicBezTo>
                  <a:cubicBezTo>
                    <a:pt x="10093580" y="43688"/>
                    <a:pt x="10098914" y="50165"/>
                    <a:pt x="10103613" y="57150"/>
                  </a:cubicBezTo>
                  <a:cubicBezTo>
                    <a:pt x="10108312" y="64135"/>
                    <a:pt x="10112249" y="71628"/>
                    <a:pt x="10115551" y="79375"/>
                  </a:cubicBezTo>
                  <a:cubicBezTo>
                    <a:pt x="10118853" y="87122"/>
                    <a:pt x="10121266" y="95250"/>
                    <a:pt x="10122917" y="103505"/>
                  </a:cubicBezTo>
                  <a:cubicBezTo>
                    <a:pt x="10124568" y="111760"/>
                    <a:pt x="10125330" y="120142"/>
                    <a:pt x="10125330" y="128651"/>
                  </a:cubicBezTo>
                  <a:lnTo>
                    <a:pt x="10125330" y="6662801"/>
                  </a:lnTo>
                  <a:cubicBezTo>
                    <a:pt x="10125330" y="6671183"/>
                    <a:pt x="10124568" y="6679565"/>
                    <a:pt x="10122917" y="6687947"/>
                  </a:cubicBezTo>
                  <a:cubicBezTo>
                    <a:pt x="10121266" y="6696328"/>
                    <a:pt x="10118853" y="6704329"/>
                    <a:pt x="10115551" y="6712077"/>
                  </a:cubicBezTo>
                  <a:cubicBezTo>
                    <a:pt x="10112249" y="6719825"/>
                    <a:pt x="10108312" y="6727317"/>
                    <a:pt x="10103613" y="6734302"/>
                  </a:cubicBezTo>
                  <a:cubicBezTo>
                    <a:pt x="10098914" y="6741287"/>
                    <a:pt x="10093580" y="6747764"/>
                    <a:pt x="10087611" y="6753733"/>
                  </a:cubicBezTo>
                  <a:cubicBezTo>
                    <a:pt x="10081641" y="6759703"/>
                    <a:pt x="10075165" y="6765037"/>
                    <a:pt x="10068179" y="6769736"/>
                  </a:cubicBezTo>
                  <a:cubicBezTo>
                    <a:pt x="10061194" y="6774434"/>
                    <a:pt x="10053701" y="6778371"/>
                    <a:pt x="10045954" y="6781674"/>
                  </a:cubicBezTo>
                  <a:cubicBezTo>
                    <a:pt x="10038207" y="6784976"/>
                    <a:pt x="10030079" y="6787389"/>
                    <a:pt x="10021824" y="6789040"/>
                  </a:cubicBezTo>
                  <a:cubicBezTo>
                    <a:pt x="10013569" y="6790691"/>
                    <a:pt x="10005187" y="6791453"/>
                    <a:pt x="9996678" y="6791453"/>
                  </a:cubicBezTo>
                  <a:lnTo>
                    <a:pt x="128651" y="6791453"/>
                  </a:lnTo>
                  <a:cubicBezTo>
                    <a:pt x="120269" y="6791453"/>
                    <a:pt x="111887" y="6790691"/>
                    <a:pt x="103505" y="6789040"/>
                  </a:cubicBezTo>
                  <a:cubicBezTo>
                    <a:pt x="95123" y="6787389"/>
                    <a:pt x="87122" y="6784976"/>
                    <a:pt x="79375" y="6781674"/>
                  </a:cubicBezTo>
                  <a:cubicBezTo>
                    <a:pt x="71628" y="6778371"/>
                    <a:pt x="64135" y="6774434"/>
                    <a:pt x="57150" y="6769736"/>
                  </a:cubicBezTo>
                  <a:cubicBezTo>
                    <a:pt x="50165" y="6765037"/>
                    <a:pt x="43688" y="6759703"/>
                    <a:pt x="37719" y="6753733"/>
                  </a:cubicBezTo>
                  <a:cubicBezTo>
                    <a:pt x="31750" y="6747764"/>
                    <a:pt x="26416" y="6741288"/>
                    <a:pt x="21717" y="6734302"/>
                  </a:cubicBezTo>
                  <a:cubicBezTo>
                    <a:pt x="17018" y="6727316"/>
                    <a:pt x="13081" y="6719824"/>
                    <a:pt x="9779" y="6712077"/>
                  </a:cubicBezTo>
                  <a:cubicBezTo>
                    <a:pt x="6477" y="6704330"/>
                    <a:pt x="4064" y="6696202"/>
                    <a:pt x="2413" y="6687947"/>
                  </a:cubicBezTo>
                  <a:cubicBezTo>
                    <a:pt x="762" y="6679691"/>
                    <a:pt x="0" y="6671310"/>
                    <a:pt x="0" y="6662801"/>
                  </a:cubicBezTo>
                  <a:close/>
                </a:path>
              </a:pathLst>
            </a:custGeom>
            <a:solidFill>
              <a:srgbClr val="FFFFFF">
                <a:alpha val="49020"/>
              </a:srgbClr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63500" y="63373"/>
              <a:ext cx="10134853" cy="6801103"/>
            </a:xfrm>
            <a:custGeom>
              <a:avLst/>
              <a:gdLst/>
              <a:ahLst/>
              <a:cxnLst/>
              <a:rect r="r" b="b" t="t" l="l"/>
              <a:pathLst>
                <a:path h="6801103" w="10134853">
                  <a:moveTo>
                    <a:pt x="0" y="6667627"/>
                  </a:moveTo>
                  <a:lnTo>
                    <a:pt x="0" y="133477"/>
                  </a:lnTo>
                  <a:lnTo>
                    <a:pt x="4826" y="133477"/>
                  </a:lnTo>
                  <a:lnTo>
                    <a:pt x="0" y="133477"/>
                  </a:lnTo>
                  <a:cubicBezTo>
                    <a:pt x="0" y="124714"/>
                    <a:pt x="889" y="116078"/>
                    <a:pt x="2540" y="107442"/>
                  </a:cubicBezTo>
                  <a:lnTo>
                    <a:pt x="7239" y="108331"/>
                  </a:lnTo>
                  <a:lnTo>
                    <a:pt x="2540" y="107442"/>
                  </a:lnTo>
                  <a:cubicBezTo>
                    <a:pt x="4191" y="98806"/>
                    <a:pt x="6731" y="90551"/>
                    <a:pt x="10160" y="82423"/>
                  </a:cubicBezTo>
                  <a:lnTo>
                    <a:pt x="14605" y="84201"/>
                  </a:lnTo>
                  <a:lnTo>
                    <a:pt x="10160" y="82423"/>
                  </a:lnTo>
                  <a:cubicBezTo>
                    <a:pt x="13462" y="74295"/>
                    <a:pt x="17653" y="66675"/>
                    <a:pt x="22479" y="59309"/>
                  </a:cubicBezTo>
                  <a:lnTo>
                    <a:pt x="26416" y="61976"/>
                  </a:lnTo>
                  <a:lnTo>
                    <a:pt x="22479" y="59309"/>
                  </a:lnTo>
                  <a:cubicBezTo>
                    <a:pt x="27305" y="52070"/>
                    <a:pt x="32893" y="45339"/>
                    <a:pt x="39116" y="39116"/>
                  </a:cubicBezTo>
                  <a:lnTo>
                    <a:pt x="42545" y="42545"/>
                  </a:lnTo>
                  <a:lnTo>
                    <a:pt x="39116" y="39116"/>
                  </a:lnTo>
                  <a:cubicBezTo>
                    <a:pt x="45339" y="32893"/>
                    <a:pt x="52070" y="27432"/>
                    <a:pt x="59309" y="22479"/>
                  </a:cubicBezTo>
                  <a:lnTo>
                    <a:pt x="61976" y="26416"/>
                  </a:lnTo>
                  <a:lnTo>
                    <a:pt x="59309" y="22479"/>
                  </a:lnTo>
                  <a:cubicBezTo>
                    <a:pt x="66548" y="17653"/>
                    <a:pt x="74295" y="13462"/>
                    <a:pt x="82423" y="10160"/>
                  </a:cubicBezTo>
                  <a:lnTo>
                    <a:pt x="84201" y="14605"/>
                  </a:lnTo>
                  <a:lnTo>
                    <a:pt x="82423" y="10160"/>
                  </a:lnTo>
                  <a:cubicBezTo>
                    <a:pt x="90551" y="6858"/>
                    <a:pt x="98806" y="4318"/>
                    <a:pt x="107442" y="2540"/>
                  </a:cubicBezTo>
                  <a:lnTo>
                    <a:pt x="108331" y="7239"/>
                  </a:lnTo>
                  <a:lnTo>
                    <a:pt x="107442" y="2540"/>
                  </a:lnTo>
                  <a:cubicBezTo>
                    <a:pt x="116078" y="889"/>
                    <a:pt x="124714" y="0"/>
                    <a:pt x="133477" y="0"/>
                  </a:cubicBezTo>
                  <a:lnTo>
                    <a:pt x="133477" y="4826"/>
                  </a:lnTo>
                  <a:lnTo>
                    <a:pt x="133477" y="127"/>
                  </a:lnTo>
                  <a:lnTo>
                    <a:pt x="10001377" y="127"/>
                  </a:lnTo>
                  <a:lnTo>
                    <a:pt x="10001377" y="4953"/>
                  </a:lnTo>
                  <a:lnTo>
                    <a:pt x="10001377" y="127"/>
                  </a:lnTo>
                  <a:cubicBezTo>
                    <a:pt x="10010140" y="127"/>
                    <a:pt x="10018776" y="1016"/>
                    <a:pt x="10027412" y="2667"/>
                  </a:cubicBezTo>
                  <a:lnTo>
                    <a:pt x="10026523" y="7366"/>
                  </a:lnTo>
                  <a:lnTo>
                    <a:pt x="10027412" y="2667"/>
                  </a:lnTo>
                  <a:cubicBezTo>
                    <a:pt x="10036048" y="4318"/>
                    <a:pt x="10044303" y="6858"/>
                    <a:pt x="10052431" y="10287"/>
                  </a:cubicBezTo>
                  <a:lnTo>
                    <a:pt x="10050652" y="14732"/>
                  </a:lnTo>
                  <a:lnTo>
                    <a:pt x="10052431" y="10287"/>
                  </a:lnTo>
                  <a:cubicBezTo>
                    <a:pt x="10060559" y="13589"/>
                    <a:pt x="10068178" y="17780"/>
                    <a:pt x="10075545" y="22606"/>
                  </a:cubicBezTo>
                  <a:lnTo>
                    <a:pt x="10075545" y="22606"/>
                  </a:lnTo>
                  <a:lnTo>
                    <a:pt x="10075545" y="22606"/>
                  </a:lnTo>
                  <a:cubicBezTo>
                    <a:pt x="10082784" y="27432"/>
                    <a:pt x="10089514" y="33020"/>
                    <a:pt x="10095738" y="39243"/>
                  </a:cubicBezTo>
                  <a:lnTo>
                    <a:pt x="10092309" y="42672"/>
                  </a:lnTo>
                  <a:lnTo>
                    <a:pt x="10095738" y="39243"/>
                  </a:lnTo>
                  <a:cubicBezTo>
                    <a:pt x="10101961" y="45466"/>
                    <a:pt x="10107422" y="52197"/>
                    <a:pt x="10112375" y="59436"/>
                  </a:cubicBezTo>
                  <a:lnTo>
                    <a:pt x="10108438" y="62103"/>
                  </a:lnTo>
                  <a:lnTo>
                    <a:pt x="10112375" y="59436"/>
                  </a:lnTo>
                  <a:cubicBezTo>
                    <a:pt x="10117201" y="66675"/>
                    <a:pt x="10121392" y="74422"/>
                    <a:pt x="10124694" y="82550"/>
                  </a:cubicBezTo>
                  <a:lnTo>
                    <a:pt x="10124694" y="82550"/>
                  </a:lnTo>
                  <a:lnTo>
                    <a:pt x="10124694" y="82550"/>
                  </a:lnTo>
                  <a:cubicBezTo>
                    <a:pt x="10127996" y="90678"/>
                    <a:pt x="10130536" y="98933"/>
                    <a:pt x="10132313" y="107569"/>
                  </a:cubicBezTo>
                  <a:lnTo>
                    <a:pt x="10127614" y="108458"/>
                  </a:lnTo>
                  <a:lnTo>
                    <a:pt x="10132313" y="107569"/>
                  </a:lnTo>
                  <a:cubicBezTo>
                    <a:pt x="10133964" y="116205"/>
                    <a:pt x="10134853" y="124841"/>
                    <a:pt x="10134853" y="133604"/>
                  </a:cubicBezTo>
                  <a:lnTo>
                    <a:pt x="10130027" y="133604"/>
                  </a:lnTo>
                  <a:lnTo>
                    <a:pt x="10134853" y="133604"/>
                  </a:lnTo>
                  <a:lnTo>
                    <a:pt x="10134853" y="6667627"/>
                  </a:lnTo>
                  <a:lnTo>
                    <a:pt x="10130027" y="6667627"/>
                  </a:lnTo>
                  <a:lnTo>
                    <a:pt x="10134853" y="6667627"/>
                  </a:lnTo>
                  <a:cubicBezTo>
                    <a:pt x="10134853" y="6676390"/>
                    <a:pt x="10133964" y="6685026"/>
                    <a:pt x="10132313" y="6693662"/>
                  </a:cubicBezTo>
                  <a:lnTo>
                    <a:pt x="10127614" y="6692773"/>
                  </a:lnTo>
                  <a:lnTo>
                    <a:pt x="10132313" y="6693662"/>
                  </a:lnTo>
                  <a:cubicBezTo>
                    <a:pt x="10130662" y="6702298"/>
                    <a:pt x="10128122" y="6710553"/>
                    <a:pt x="10124694" y="6718680"/>
                  </a:cubicBezTo>
                  <a:lnTo>
                    <a:pt x="10124694" y="6718680"/>
                  </a:lnTo>
                  <a:lnTo>
                    <a:pt x="10124694" y="6718680"/>
                  </a:lnTo>
                  <a:cubicBezTo>
                    <a:pt x="10121392" y="6726809"/>
                    <a:pt x="10117200" y="6734428"/>
                    <a:pt x="10112375" y="6741795"/>
                  </a:cubicBezTo>
                  <a:lnTo>
                    <a:pt x="10112375" y="6741795"/>
                  </a:lnTo>
                  <a:lnTo>
                    <a:pt x="10112375" y="6741795"/>
                  </a:lnTo>
                  <a:cubicBezTo>
                    <a:pt x="10107549" y="6749034"/>
                    <a:pt x="10101961" y="6755764"/>
                    <a:pt x="10095738" y="6761988"/>
                  </a:cubicBezTo>
                  <a:lnTo>
                    <a:pt x="10095738" y="6761988"/>
                  </a:lnTo>
                  <a:lnTo>
                    <a:pt x="10095738" y="6761988"/>
                  </a:lnTo>
                  <a:cubicBezTo>
                    <a:pt x="10089515" y="6768211"/>
                    <a:pt x="10082784" y="6773672"/>
                    <a:pt x="10075545" y="6778625"/>
                  </a:cubicBezTo>
                  <a:lnTo>
                    <a:pt x="10075545" y="6778625"/>
                  </a:lnTo>
                  <a:lnTo>
                    <a:pt x="10075545" y="6778625"/>
                  </a:lnTo>
                  <a:cubicBezTo>
                    <a:pt x="10068306" y="6783451"/>
                    <a:pt x="10060559" y="6787642"/>
                    <a:pt x="10052431" y="6790944"/>
                  </a:cubicBezTo>
                  <a:lnTo>
                    <a:pt x="10052431" y="6790944"/>
                  </a:lnTo>
                  <a:lnTo>
                    <a:pt x="10052431" y="6790944"/>
                  </a:lnTo>
                  <a:cubicBezTo>
                    <a:pt x="10044302" y="6794246"/>
                    <a:pt x="10036048" y="6796786"/>
                    <a:pt x="10027412" y="6798563"/>
                  </a:cubicBezTo>
                  <a:lnTo>
                    <a:pt x="10026523" y="6793864"/>
                  </a:lnTo>
                  <a:lnTo>
                    <a:pt x="10027412" y="6798563"/>
                  </a:lnTo>
                  <a:cubicBezTo>
                    <a:pt x="10018776" y="6800214"/>
                    <a:pt x="10010140" y="6801103"/>
                    <a:pt x="10001377" y="6801103"/>
                  </a:cubicBezTo>
                  <a:lnTo>
                    <a:pt x="10001377" y="6801103"/>
                  </a:lnTo>
                  <a:lnTo>
                    <a:pt x="10001377" y="6801103"/>
                  </a:lnTo>
                  <a:lnTo>
                    <a:pt x="133477" y="6801103"/>
                  </a:lnTo>
                  <a:lnTo>
                    <a:pt x="133477" y="6801103"/>
                  </a:lnTo>
                  <a:lnTo>
                    <a:pt x="133477" y="6801103"/>
                  </a:lnTo>
                  <a:cubicBezTo>
                    <a:pt x="124714" y="6801103"/>
                    <a:pt x="116078" y="6800214"/>
                    <a:pt x="107442" y="6798563"/>
                  </a:cubicBezTo>
                  <a:lnTo>
                    <a:pt x="108331" y="6793864"/>
                  </a:lnTo>
                  <a:lnTo>
                    <a:pt x="107442" y="6798563"/>
                  </a:lnTo>
                  <a:cubicBezTo>
                    <a:pt x="98806" y="6796912"/>
                    <a:pt x="90551" y="6794372"/>
                    <a:pt x="82423" y="6790944"/>
                  </a:cubicBezTo>
                  <a:lnTo>
                    <a:pt x="84201" y="6786499"/>
                  </a:lnTo>
                  <a:lnTo>
                    <a:pt x="82423" y="6790944"/>
                  </a:lnTo>
                  <a:cubicBezTo>
                    <a:pt x="74295" y="6787641"/>
                    <a:pt x="66675" y="6783450"/>
                    <a:pt x="59309" y="6778625"/>
                  </a:cubicBezTo>
                  <a:lnTo>
                    <a:pt x="59309" y="6778625"/>
                  </a:lnTo>
                  <a:lnTo>
                    <a:pt x="59309" y="6778625"/>
                  </a:lnTo>
                  <a:cubicBezTo>
                    <a:pt x="52070" y="6773799"/>
                    <a:pt x="45339" y="6768211"/>
                    <a:pt x="39116" y="6761988"/>
                  </a:cubicBezTo>
                  <a:lnTo>
                    <a:pt x="39116" y="6761988"/>
                  </a:lnTo>
                  <a:lnTo>
                    <a:pt x="39116" y="6761988"/>
                  </a:lnTo>
                  <a:cubicBezTo>
                    <a:pt x="32893" y="6755765"/>
                    <a:pt x="27432" y="6749034"/>
                    <a:pt x="22479" y="6741795"/>
                  </a:cubicBezTo>
                  <a:lnTo>
                    <a:pt x="26416" y="6739127"/>
                  </a:lnTo>
                  <a:lnTo>
                    <a:pt x="22479" y="6741795"/>
                  </a:lnTo>
                  <a:cubicBezTo>
                    <a:pt x="17653" y="6734555"/>
                    <a:pt x="13462" y="6726809"/>
                    <a:pt x="10160" y="6718680"/>
                  </a:cubicBezTo>
                  <a:lnTo>
                    <a:pt x="14605" y="6716902"/>
                  </a:lnTo>
                  <a:lnTo>
                    <a:pt x="10160" y="6718680"/>
                  </a:lnTo>
                  <a:cubicBezTo>
                    <a:pt x="6858" y="6710552"/>
                    <a:pt x="4318" y="6702298"/>
                    <a:pt x="2540" y="6693662"/>
                  </a:cubicBezTo>
                  <a:lnTo>
                    <a:pt x="2540" y="6693662"/>
                  </a:lnTo>
                  <a:lnTo>
                    <a:pt x="2540" y="6693662"/>
                  </a:lnTo>
                  <a:cubicBezTo>
                    <a:pt x="889" y="6685026"/>
                    <a:pt x="0" y="6676390"/>
                    <a:pt x="0" y="6667627"/>
                  </a:cubicBezTo>
                  <a:lnTo>
                    <a:pt x="4699" y="6667627"/>
                  </a:lnTo>
                  <a:lnTo>
                    <a:pt x="0" y="6667627"/>
                  </a:lnTo>
                  <a:moveTo>
                    <a:pt x="9525" y="6667627"/>
                  </a:moveTo>
                  <a:lnTo>
                    <a:pt x="9525" y="6667627"/>
                  </a:lnTo>
                  <a:lnTo>
                    <a:pt x="9525" y="6667627"/>
                  </a:lnTo>
                  <a:cubicBezTo>
                    <a:pt x="9525" y="6675755"/>
                    <a:pt x="10287" y="6683756"/>
                    <a:pt x="11938" y="6691757"/>
                  </a:cubicBezTo>
                  <a:lnTo>
                    <a:pt x="7239" y="6692646"/>
                  </a:lnTo>
                  <a:lnTo>
                    <a:pt x="11938" y="6691757"/>
                  </a:lnTo>
                  <a:cubicBezTo>
                    <a:pt x="13462" y="6699758"/>
                    <a:pt x="15875" y="6707505"/>
                    <a:pt x="18923" y="6714999"/>
                  </a:cubicBezTo>
                  <a:lnTo>
                    <a:pt x="18923" y="6714999"/>
                  </a:lnTo>
                  <a:lnTo>
                    <a:pt x="18923" y="6714999"/>
                  </a:lnTo>
                  <a:cubicBezTo>
                    <a:pt x="22098" y="6722492"/>
                    <a:pt x="25908" y="6729604"/>
                    <a:pt x="30353" y="6736462"/>
                  </a:cubicBezTo>
                  <a:lnTo>
                    <a:pt x="30353" y="6736462"/>
                  </a:lnTo>
                  <a:lnTo>
                    <a:pt x="30353" y="6736462"/>
                  </a:lnTo>
                  <a:cubicBezTo>
                    <a:pt x="34925" y="6743193"/>
                    <a:pt x="40005" y="6749416"/>
                    <a:pt x="45720" y="6755257"/>
                  </a:cubicBezTo>
                  <a:lnTo>
                    <a:pt x="42291" y="6758687"/>
                  </a:lnTo>
                  <a:lnTo>
                    <a:pt x="45720" y="6755257"/>
                  </a:lnTo>
                  <a:cubicBezTo>
                    <a:pt x="51435" y="6760972"/>
                    <a:pt x="57785" y="6766179"/>
                    <a:pt x="64516" y="6770625"/>
                  </a:cubicBezTo>
                  <a:lnTo>
                    <a:pt x="61849" y="6774562"/>
                  </a:lnTo>
                  <a:lnTo>
                    <a:pt x="64516" y="6770625"/>
                  </a:lnTo>
                  <a:cubicBezTo>
                    <a:pt x="71247" y="6775196"/>
                    <a:pt x="78359" y="6779006"/>
                    <a:pt x="85979" y="6782055"/>
                  </a:cubicBezTo>
                  <a:lnTo>
                    <a:pt x="85979" y="6782055"/>
                  </a:lnTo>
                  <a:lnTo>
                    <a:pt x="85979" y="6782055"/>
                  </a:lnTo>
                  <a:cubicBezTo>
                    <a:pt x="93472" y="6785230"/>
                    <a:pt x="101219" y="6787516"/>
                    <a:pt x="109220" y="6789040"/>
                  </a:cubicBezTo>
                  <a:cubicBezTo>
                    <a:pt x="117221" y="6790564"/>
                    <a:pt x="125222" y="6791453"/>
                    <a:pt x="133350" y="6791453"/>
                  </a:cubicBezTo>
                  <a:lnTo>
                    <a:pt x="133350" y="6796152"/>
                  </a:lnTo>
                  <a:lnTo>
                    <a:pt x="133350" y="6791326"/>
                  </a:lnTo>
                  <a:lnTo>
                    <a:pt x="10001250" y="6791326"/>
                  </a:lnTo>
                  <a:lnTo>
                    <a:pt x="10001250" y="6796152"/>
                  </a:lnTo>
                  <a:lnTo>
                    <a:pt x="10001250" y="6791453"/>
                  </a:lnTo>
                  <a:cubicBezTo>
                    <a:pt x="10009378" y="6791453"/>
                    <a:pt x="10017379" y="6790691"/>
                    <a:pt x="10025380" y="6789040"/>
                  </a:cubicBezTo>
                  <a:lnTo>
                    <a:pt x="10025380" y="6789040"/>
                  </a:lnTo>
                  <a:lnTo>
                    <a:pt x="10025380" y="6789040"/>
                  </a:lnTo>
                  <a:cubicBezTo>
                    <a:pt x="10033381" y="6787516"/>
                    <a:pt x="10041128" y="6785103"/>
                    <a:pt x="10048622" y="6782055"/>
                  </a:cubicBezTo>
                  <a:lnTo>
                    <a:pt x="10050400" y="6786500"/>
                  </a:lnTo>
                  <a:lnTo>
                    <a:pt x="10048622" y="6782055"/>
                  </a:lnTo>
                  <a:cubicBezTo>
                    <a:pt x="10056115" y="6778880"/>
                    <a:pt x="10063227" y="6775070"/>
                    <a:pt x="10070085" y="6770625"/>
                  </a:cubicBezTo>
                  <a:lnTo>
                    <a:pt x="10072752" y="6774562"/>
                  </a:lnTo>
                  <a:lnTo>
                    <a:pt x="10070085" y="6770625"/>
                  </a:lnTo>
                  <a:cubicBezTo>
                    <a:pt x="10076816" y="6766053"/>
                    <a:pt x="10083039" y="6760972"/>
                    <a:pt x="10088880" y="6755257"/>
                  </a:cubicBezTo>
                  <a:lnTo>
                    <a:pt x="10092310" y="6758687"/>
                  </a:lnTo>
                  <a:lnTo>
                    <a:pt x="10088880" y="6755257"/>
                  </a:lnTo>
                  <a:cubicBezTo>
                    <a:pt x="10094595" y="6749542"/>
                    <a:pt x="10099802" y="6743192"/>
                    <a:pt x="10104248" y="6736462"/>
                  </a:cubicBezTo>
                  <a:lnTo>
                    <a:pt x="10108185" y="6739129"/>
                  </a:lnTo>
                  <a:lnTo>
                    <a:pt x="10104248" y="6736462"/>
                  </a:lnTo>
                  <a:cubicBezTo>
                    <a:pt x="10108819" y="6729730"/>
                    <a:pt x="10112629" y="6722618"/>
                    <a:pt x="10115678" y="6714999"/>
                  </a:cubicBezTo>
                  <a:lnTo>
                    <a:pt x="10120123" y="6716777"/>
                  </a:lnTo>
                  <a:lnTo>
                    <a:pt x="10115678" y="6714999"/>
                  </a:lnTo>
                  <a:cubicBezTo>
                    <a:pt x="10118726" y="6707505"/>
                    <a:pt x="10121139" y="6699758"/>
                    <a:pt x="10122663" y="6691757"/>
                  </a:cubicBezTo>
                  <a:lnTo>
                    <a:pt x="10122663" y="6691757"/>
                  </a:lnTo>
                  <a:lnTo>
                    <a:pt x="10122663" y="6691757"/>
                  </a:lnTo>
                  <a:cubicBezTo>
                    <a:pt x="10124187" y="6683756"/>
                    <a:pt x="10125076" y="6675755"/>
                    <a:pt x="10125076" y="6667627"/>
                  </a:cubicBezTo>
                  <a:lnTo>
                    <a:pt x="10125076" y="133477"/>
                  </a:lnTo>
                  <a:cubicBezTo>
                    <a:pt x="10125076" y="125349"/>
                    <a:pt x="10124314" y="117348"/>
                    <a:pt x="10122663" y="109347"/>
                  </a:cubicBezTo>
                  <a:lnTo>
                    <a:pt x="10122663" y="109347"/>
                  </a:lnTo>
                  <a:lnTo>
                    <a:pt x="10122663" y="109347"/>
                  </a:lnTo>
                  <a:cubicBezTo>
                    <a:pt x="10121139" y="101346"/>
                    <a:pt x="10118726" y="93599"/>
                    <a:pt x="10115678" y="86106"/>
                  </a:cubicBezTo>
                  <a:lnTo>
                    <a:pt x="10120123" y="84328"/>
                  </a:lnTo>
                  <a:lnTo>
                    <a:pt x="10115678" y="86106"/>
                  </a:lnTo>
                  <a:cubicBezTo>
                    <a:pt x="10112503" y="78613"/>
                    <a:pt x="10108693" y="71501"/>
                    <a:pt x="10104248" y="64643"/>
                  </a:cubicBezTo>
                  <a:lnTo>
                    <a:pt x="10104248" y="64643"/>
                  </a:lnTo>
                  <a:lnTo>
                    <a:pt x="10104248" y="64643"/>
                  </a:lnTo>
                  <a:cubicBezTo>
                    <a:pt x="10099676" y="57912"/>
                    <a:pt x="10094595" y="51689"/>
                    <a:pt x="10088880" y="45847"/>
                  </a:cubicBezTo>
                  <a:lnTo>
                    <a:pt x="10088880" y="45847"/>
                  </a:lnTo>
                  <a:lnTo>
                    <a:pt x="10088880" y="45847"/>
                  </a:lnTo>
                  <a:cubicBezTo>
                    <a:pt x="10083165" y="40132"/>
                    <a:pt x="10076815" y="34925"/>
                    <a:pt x="10070085" y="30480"/>
                  </a:cubicBezTo>
                  <a:lnTo>
                    <a:pt x="10072752" y="26543"/>
                  </a:lnTo>
                  <a:lnTo>
                    <a:pt x="10070085" y="30480"/>
                  </a:lnTo>
                  <a:cubicBezTo>
                    <a:pt x="10063353" y="25908"/>
                    <a:pt x="10056241" y="22098"/>
                    <a:pt x="10048622" y="19050"/>
                  </a:cubicBezTo>
                  <a:lnTo>
                    <a:pt x="10048622" y="19050"/>
                  </a:lnTo>
                  <a:lnTo>
                    <a:pt x="10048622" y="19050"/>
                  </a:lnTo>
                  <a:cubicBezTo>
                    <a:pt x="10041128" y="15875"/>
                    <a:pt x="10033381" y="13589"/>
                    <a:pt x="10025380" y="12065"/>
                  </a:cubicBezTo>
                  <a:lnTo>
                    <a:pt x="10025380" y="12065"/>
                  </a:lnTo>
                  <a:lnTo>
                    <a:pt x="10025380" y="12065"/>
                  </a:lnTo>
                  <a:cubicBezTo>
                    <a:pt x="10017379" y="10541"/>
                    <a:pt x="10009378" y="9652"/>
                    <a:pt x="10001250" y="9652"/>
                  </a:cubicBezTo>
                  <a:lnTo>
                    <a:pt x="133350" y="9652"/>
                  </a:lnTo>
                  <a:cubicBezTo>
                    <a:pt x="125222" y="9652"/>
                    <a:pt x="117221" y="10414"/>
                    <a:pt x="109220" y="12065"/>
                  </a:cubicBezTo>
                  <a:lnTo>
                    <a:pt x="109220" y="12065"/>
                  </a:lnTo>
                  <a:lnTo>
                    <a:pt x="109220" y="12065"/>
                  </a:lnTo>
                  <a:cubicBezTo>
                    <a:pt x="101219" y="13589"/>
                    <a:pt x="93472" y="16002"/>
                    <a:pt x="85979" y="19050"/>
                  </a:cubicBezTo>
                  <a:lnTo>
                    <a:pt x="85979" y="19050"/>
                  </a:lnTo>
                  <a:lnTo>
                    <a:pt x="85979" y="19050"/>
                  </a:lnTo>
                  <a:cubicBezTo>
                    <a:pt x="78486" y="22098"/>
                    <a:pt x="71374" y="26035"/>
                    <a:pt x="64516" y="30480"/>
                  </a:cubicBezTo>
                  <a:lnTo>
                    <a:pt x="64516" y="30480"/>
                  </a:lnTo>
                  <a:lnTo>
                    <a:pt x="64516" y="30480"/>
                  </a:lnTo>
                  <a:cubicBezTo>
                    <a:pt x="57785" y="35052"/>
                    <a:pt x="51562" y="40132"/>
                    <a:pt x="45720" y="45847"/>
                  </a:cubicBezTo>
                  <a:cubicBezTo>
                    <a:pt x="39878" y="51562"/>
                    <a:pt x="34798" y="57912"/>
                    <a:pt x="30353" y="64643"/>
                  </a:cubicBezTo>
                  <a:lnTo>
                    <a:pt x="30353" y="64643"/>
                  </a:lnTo>
                  <a:lnTo>
                    <a:pt x="30353" y="64643"/>
                  </a:lnTo>
                  <a:cubicBezTo>
                    <a:pt x="25781" y="71374"/>
                    <a:pt x="21971" y="78486"/>
                    <a:pt x="18923" y="86106"/>
                  </a:cubicBezTo>
                  <a:cubicBezTo>
                    <a:pt x="15875" y="93726"/>
                    <a:pt x="13462" y="101346"/>
                    <a:pt x="11938" y="109347"/>
                  </a:cubicBezTo>
                  <a:lnTo>
                    <a:pt x="11938" y="109347"/>
                  </a:lnTo>
                  <a:lnTo>
                    <a:pt x="11938" y="109347"/>
                  </a:lnTo>
                  <a:cubicBezTo>
                    <a:pt x="10414" y="117348"/>
                    <a:pt x="9525" y="125349"/>
                    <a:pt x="9525" y="133477"/>
                  </a:cubicBezTo>
                  <a:lnTo>
                    <a:pt x="9525" y="133477"/>
                  </a:lnTo>
                  <a:lnTo>
                    <a:pt x="9525" y="133477"/>
                  </a:lnTo>
                  <a:lnTo>
                    <a:pt x="9525" y="6667627"/>
                  </a:lnTo>
                  <a:close/>
                </a:path>
              </a:pathLst>
            </a:custGeom>
            <a:solidFill>
              <a:srgbClr val="FED7AA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473075" y="2044700"/>
              <a:ext cx="9315450" cy="19050"/>
            </a:xfrm>
            <a:custGeom>
              <a:avLst/>
              <a:gdLst/>
              <a:ahLst/>
              <a:cxnLst/>
              <a:rect r="r" b="b" t="t" l="l"/>
              <a:pathLst>
                <a:path h="19050" w="9315450">
                  <a:moveTo>
                    <a:pt x="0" y="0"/>
                  </a:moveTo>
                  <a:lnTo>
                    <a:pt x="9315450" y="0"/>
                  </a:lnTo>
                  <a:lnTo>
                    <a:pt x="9315450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FED7AA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690562" y="419052"/>
            <a:ext cx="3867998" cy="185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53"/>
              </a:lnSpc>
            </a:pPr>
            <a:r>
              <a:rPr lang="en-US" sz="1181" spc="57">
                <a:solidFill>
                  <a:srgbClr val="EA580C"/>
                </a:solidFill>
                <a:latin typeface="Inter"/>
                <a:ea typeface="Inter"/>
                <a:cs typeface="Inter"/>
                <a:sym typeface="Inter"/>
              </a:rPr>
              <a:t>LESSON 1: OBJECT POSITIONING AND SCALING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234640" y="419052"/>
            <a:ext cx="786698" cy="185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53"/>
              </a:lnSpc>
            </a:pPr>
            <a:r>
              <a:rPr lang="en-US" sz="1181">
                <a:solidFill>
                  <a:srgbClr val="64748B"/>
                </a:solidFill>
                <a:latin typeface="Inter"/>
                <a:ea typeface="Inter"/>
                <a:cs typeface="Inter"/>
                <a:sym typeface="Inter"/>
              </a:rPr>
              <a:t>Slide 1 of 7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90562" y="959406"/>
            <a:ext cx="8342090" cy="17852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98"/>
              </a:lnSpc>
            </a:pPr>
            <a:r>
              <a:rPr lang="en-US" b="true" sz="3937">
                <a:solidFill>
                  <a:srgbClr val="0F172A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Lesson 1: Object Positioning and Scaling</a:t>
            </a:r>
          </a:p>
          <a:p>
            <a:pPr algn="l">
              <a:lnSpc>
                <a:spcPts val="3938"/>
              </a:lnSpc>
            </a:pPr>
            <a:r>
              <a:rPr lang="en-US" b="true" sz="2362">
                <a:solidFill>
                  <a:srgbClr val="EA580C"/>
                </a:solidFill>
                <a:latin typeface="Poppins Bold"/>
                <a:ea typeface="Poppins Bold"/>
                <a:cs typeface="Poppins Bold"/>
                <a:sym typeface="Poppins Bold"/>
              </a:rPr>
              <a:t>Learning Objectives: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830743" y="2701861"/>
            <a:ext cx="57379" cy="409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37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90562" y="4699168"/>
            <a:ext cx="4117743" cy="5274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06"/>
              </a:lnSpc>
            </a:pPr>
            <a:r>
              <a:rPr lang="en-US" b="true" sz="2362">
                <a:solidFill>
                  <a:srgbClr val="EA580C"/>
                </a:solidFill>
                <a:latin typeface="Poppins Bold"/>
                <a:ea typeface="Poppins Bold"/>
                <a:cs typeface="Poppins Bold"/>
                <a:sym typeface="Poppins Bold"/>
              </a:rPr>
              <a:t>Key Computing Concepts: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58463" y="5197411"/>
            <a:ext cx="57379" cy="409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37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23912" y="2814876"/>
            <a:ext cx="123234" cy="1696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49"/>
              </a:lnSpc>
            </a:pPr>
            <a:r>
              <a:rPr lang="en-US" sz="1575">
                <a:solidFill>
                  <a:srgbClr val="F97316"/>
                </a:solidFill>
                <a:latin typeface="Helvetica"/>
                <a:ea typeface="Helvetica"/>
                <a:cs typeface="Helvetica"/>
                <a:sym typeface="Helvetica"/>
              </a:rPr>
              <a:t>● ● ● ●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78116" y="2759011"/>
            <a:ext cx="5192192" cy="352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5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Positionobjects in3Dspaceusing X, Y, Z coordinates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78116" y="3187637"/>
            <a:ext cx="3516449" cy="352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5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Scale objects to realistic proportions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78116" y="3625787"/>
            <a:ext cx="5230844" cy="352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5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Understand transform controls for object manipulation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78116" y="4054411"/>
            <a:ext cx="5115277" cy="352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5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Create spatial relationships between celestial objects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90562" y="5359336"/>
            <a:ext cx="6250676" cy="247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04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3DPositioning,Scaling,TransformControls,Coordinate Systems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bg>
      <p:bgPr>
        <a:solidFill>
          <a:srgbClr val="FFF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222247" y="-63503"/>
            <a:ext cx="10261597" cy="6927847"/>
            <a:chOff x="0" y="0"/>
            <a:chExt cx="10261600" cy="69278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8199" y="68199"/>
              <a:ext cx="10125330" cy="6791453"/>
            </a:xfrm>
            <a:custGeom>
              <a:avLst/>
              <a:gdLst/>
              <a:ahLst/>
              <a:cxnLst/>
              <a:rect r="r" b="b" t="t" l="l"/>
              <a:pathLst>
                <a:path h="6791453" w="10125330">
                  <a:moveTo>
                    <a:pt x="127" y="6662801"/>
                  </a:moveTo>
                  <a:lnTo>
                    <a:pt x="127" y="128651"/>
                  </a:lnTo>
                  <a:cubicBezTo>
                    <a:pt x="127" y="120142"/>
                    <a:pt x="889" y="111887"/>
                    <a:pt x="2540" y="103505"/>
                  </a:cubicBezTo>
                  <a:cubicBezTo>
                    <a:pt x="4191" y="95123"/>
                    <a:pt x="6604" y="87122"/>
                    <a:pt x="9906" y="79375"/>
                  </a:cubicBezTo>
                  <a:cubicBezTo>
                    <a:pt x="13208" y="71628"/>
                    <a:pt x="17145" y="64135"/>
                    <a:pt x="21844" y="57150"/>
                  </a:cubicBezTo>
                  <a:cubicBezTo>
                    <a:pt x="26543" y="50165"/>
                    <a:pt x="31877" y="43688"/>
                    <a:pt x="37846" y="37719"/>
                  </a:cubicBezTo>
                  <a:cubicBezTo>
                    <a:pt x="43815" y="31750"/>
                    <a:pt x="50292" y="26416"/>
                    <a:pt x="57277" y="21717"/>
                  </a:cubicBezTo>
                  <a:cubicBezTo>
                    <a:pt x="64262" y="17018"/>
                    <a:pt x="71755" y="13081"/>
                    <a:pt x="79502" y="9779"/>
                  </a:cubicBezTo>
                  <a:cubicBezTo>
                    <a:pt x="87249" y="6477"/>
                    <a:pt x="95377" y="4064"/>
                    <a:pt x="103632" y="2413"/>
                  </a:cubicBezTo>
                  <a:cubicBezTo>
                    <a:pt x="111887" y="762"/>
                    <a:pt x="120269" y="0"/>
                    <a:pt x="128778" y="0"/>
                  </a:cubicBezTo>
                  <a:lnTo>
                    <a:pt x="9996678" y="0"/>
                  </a:lnTo>
                  <a:cubicBezTo>
                    <a:pt x="10005060" y="0"/>
                    <a:pt x="10013442" y="762"/>
                    <a:pt x="10021824" y="2413"/>
                  </a:cubicBezTo>
                  <a:cubicBezTo>
                    <a:pt x="10030206" y="4064"/>
                    <a:pt x="10038207" y="6477"/>
                    <a:pt x="10045954" y="9779"/>
                  </a:cubicBezTo>
                  <a:cubicBezTo>
                    <a:pt x="10053702" y="13081"/>
                    <a:pt x="10061194" y="17018"/>
                    <a:pt x="10068179" y="21717"/>
                  </a:cubicBezTo>
                  <a:cubicBezTo>
                    <a:pt x="10075164" y="26416"/>
                    <a:pt x="10081641" y="31750"/>
                    <a:pt x="10087611" y="37719"/>
                  </a:cubicBezTo>
                  <a:cubicBezTo>
                    <a:pt x="10093580" y="43688"/>
                    <a:pt x="10098914" y="50165"/>
                    <a:pt x="10103613" y="57150"/>
                  </a:cubicBezTo>
                  <a:cubicBezTo>
                    <a:pt x="10108312" y="64135"/>
                    <a:pt x="10112249" y="71628"/>
                    <a:pt x="10115551" y="79375"/>
                  </a:cubicBezTo>
                  <a:cubicBezTo>
                    <a:pt x="10118853" y="87122"/>
                    <a:pt x="10121266" y="95250"/>
                    <a:pt x="10122917" y="103505"/>
                  </a:cubicBezTo>
                  <a:cubicBezTo>
                    <a:pt x="10124568" y="111760"/>
                    <a:pt x="10125330" y="120142"/>
                    <a:pt x="10125330" y="128651"/>
                  </a:cubicBezTo>
                  <a:lnTo>
                    <a:pt x="10125330" y="6662801"/>
                  </a:lnTo>
                  <a:cubicBezTo>
                    <a:pt x="10125330" y="6671183"/>
                    <a:pt x="10124568" y="6679565"/>
                    <a:pt x="10122917" y="6687820"/>
                  </a:cubicBezTo>
                  <a:cubicBezTo>
                    <a:pt x="10121266" y="6696074"/>
                    <a:pt x="10118853" y="6704076"/>
                    <a:pt x="10115551" y="6711950"/>
                  </a:cubicBezTo>
                  <a:cubicBezTo>
                    <a:pt x="10112249" y="6719824"/>
                    <a:pt x="10108312" y="6727190"/>
                    <a:pt x="10103613" y="6734175"/>
                  </a:cubicBezTo>
                  <a:cubicBezTo>
                    <a:pt x="10098914" y="6741160"/>
                    <a:pt x="10093580" y="6747637"/>
                    <a:pt x="10087611" y="6753606"/>
                  </a:cubicBezTo>
                  <a:cubicBezTo>
                    <a:pt x="10081641" y="6759576"/>
                    <a:pt x="10075165" y="6764909"/>
                    <a:pt x="10068179" y="6769608"/>
                  </a:cubicBezTo>
                  <a:cubicBezTo>
                    <a:pt x="10061194" y="6774307"/>
                    <a:pt x="10053701" y="6778244"/>
                    <a:pt x="10045954" y="6781546"/>
                  </a:cubicBezTo>
                  <a:cubicBezTo>
                    <a:pt x="10038207" y="6784849"/>
                    <a:pt x="10030079" y="6787262"/>
                    <a:pt x="10021824" y="6788913"/>
                  </a:cubicBezTo>
                  <a:cubicBezTo>
                    <a:pt x="10013569" y="6790564"/>
                    <a:pt x="10005187" y="6791326"/>
                    <a:pt x="9996678" y="6791453"/>
                  </a:cubicBezTo>
                  <a:lnTo>
                    <a:pt x="128651" y="6791453"/>
                  </a:lnTo>
                  <a:cubicBezTo>
                    <a:pt x="120269" y="6791453"/>
                    <a:pt x="111887" y="6790564"/>
                    <a:pt x="103505" y="6788913"/>
                  </a:cubicBezTo>
                  <a:cubicBezTo>
                    <a:pt x="95123" y="6787262"/>
                    <a:pt x="87122" y="6784849"/>
                    <a:pt x="79375" y="6781546"/>
                  </a:cubicBezTo>
                  <a:cubicBezTo>
                    <a:pt x="71628" y="6778244"/>
                    <a:pt x="64135" y="6774307"/>
                    <a:pt x="57150" y="6769608"/>
                  </a:cubicBezTo>
                  <a:cubicBezTo>
                    <a:pt x="50165" y="6764909"/>
                    <a:pt x="43688" y="6759576"/>
                    <a:pt x="37719" y="6753606"/>
                  </a:cubicBezTo>
                  <a:cubicBezTo>
                    <a:pt x="31750" y="6747637"/>
                    <a:pt x="26416" y="6741161"/>
                    <a:pt x="21717" y="6734175"/>
                  </a:cubicBezTo>
                  <a:cubicBezTo>
                    <a:pt x="17018" y="6727189"/>
                    <a:pt x="13081" y="6719697"/>
                    <a:pt x="9779" y="6711950"/>
                  </a:cubicBezTo>
                  <a:cubicBezTo>
                    <a:pt x="6477" y="6704203"/>
                    <a:pt x="4064" y="6696075"/>
                    <a:pt x="2413" y="6687820"/>
                  </a:cubicBezTo>
                  <a:cubicBezTo>
                    <a:pt x="762" y="6679564"/>
                    <a:pt x="0" y="6671183"/>
                    <a:pt x="0" y="6662801"/>
                  </a:cubicBezTo>
                  <a:close/>
                </a:path>
              </a:pathLst>
            </a:custGeom>
            <a:solidFill>
              <a:srgbClr val="FFFFFF">
                <a:alpha val="49020"/>
              </a:srgbClr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63246" y="63373"/>
              <a:ext cx="10134853" cy="6800976"/>
            </a:xfrm>
            <a:custGeom>
              <a:avLst/>
              <a:gdLst/>
              <a:ahLst/>
              <a:cxnLst/>
              <a:rect r="r" b="b" t="t" l="l"/>
              <a:pathLst>
                <a:path h="6800976" w="10134853">
                  <a:moveTo>
                    <a:pt x="254" y="6667627"/>
                  </a:moveTo>
                  <a:lnTo>
                    <a:pt x="254" y="133477"/>
                  </a:lnTo>
                  <a:lnTo>
                    <a:pt x="5080" y="133477"/>
                  </a:lnTo>
                  <a:lnTo>
                    <a:pt x="254" y="133477"/>
                  </a:lnTo>
                  <a:cubicBezTo>
                    <a:pt x="254" y="124714"/>
                    <a:pt x="1143" y="116078"/>
                    <a:pt x="2794" y="107442"/>
                  </a:cubicBezTo>
                  <a:lnTo>
                    <a:pt x="7493" y="108331"/>
                  </a:lnTo>
                  <a:lnTo>
                    <a:pt x="2794" y="107442"/>
                  </a:lnTo>
                  <a:cubicBezTo>
                    <a:pt x="4445" y="98806"/>
                    <a:pt x="6985" y="90551"/>
                    <a:pt x="10414" y="82423"/>
                  </a:cubicBezTo>
                  <a:lnTo>
                    <a:pt x="14859" y="84201"/>
                  </a:lnTo>
                  <a:lnTo>
                    <a:pt x="10414" y="82423"/>
                  </a:lnTo>
                  <a:cubicBezTo>
                    <a:pt x="13716" y="74295"/>
                    <a:pt x="17907" y="66675"/>
                    <a:pt x="22733" y="59309"/>
                  </a:cubicBezTo>
                  <a:lnTo>
                    <a:pt x="22733" y="59309"/>
                  </a:lnTo>
                  <a:lnTo>
                    <a:pt x="22733" y="59309"/>
                  </a:lnTo>
                  <a:cubicBezTo>
                    <a:pt x="27559" y="52070"/>
                    <a:pt x="33147" y="45339"/>
                    <a:pt x="39370" y="39116"/>
                  </a:cubicBezTo>
                  <a:lnTo>
                    <a:pt x="42672" y="42545"/>
                  </a:lnTo>
                  <a:lnTo>
                    <a:pt x="39243" y="39116"/>
                  </a:lnTo>
                  <a:cubicBezTo>
                    <a:pt x="45466" y="32893"/>
                    <a:pt x="52197" y="27432"/>
                    <a:pt x="59436" y="22479"/>
                  </a:cubicBezTo>
                  <a:lnTo>
                    <a:pt x="62103" y="26416"/>
                  </a:lnTo>
                  <a:lnTo>
                    <a:pt x="59436" y="22479"/>
                  </a:lnTo>
                  <a:cubicBezTo>
                    <a:pt x="66675" y="17653"/>
                    <a:pt x="74422" y="13462"/>
                    <a:pt x="82550" y="10160"/>
                  </a:cubicBezTo>
                  <a:lnTo>
                    <a:pt x="84328" y="14605"/>
                  </a:lnTo>
                  <a:lnTo>
                    <a:pt x="82550" y="10160"/>
                  </a:lnTo>
                  <a:cubicBezTo>
                    <a:pt x="90678" y="6858"/>
                    <a:pt x="98933" y="4318"/>
                    <a:pt x="107569" y="2540"/>
                  </a:cubicBezTo>
                  <a:lnTo>
                    <a:pt x="108458" y="7239"/>
                  </a:lnTo>
                  <a:lnTo>
                    <a:pt x="107569" y="2540"/>
                  </a:lnTo>
                  <a:cubicBezTo>
                    <a:pt x="116205" y="889"/>
                    <a:pt x="124841" y="0"/>
                    <a:pt x="133604" y="0"/>
                  </a:cubicBezTo>
                  <a:lnTo>
                    <a:pt x="133604" y="4826"/>
                  </a:lnTo>
                  <a:lnTo>
                    <a:pt x="133604" y="127"/>
                  </a:lnTo>
                  <a:lnTo>
                    <a:pt x="10001504" y="127"/>
                  </a:lnTo>
                  <a:lnTo>
                    <a:pt x="10001504" y="4953"/>
                  </a:lnTo>
                  <a:lnTo>
                    <a:pt x="10001504" y="127"/>
                  </a:lnTo>
                  <a:cubicBezTo>
                    <a:pt x="10010267" y="127"/>
                    <a:pt x="10018903" y="1016"/>
                    <a:pt x="10027539" y="2667"/>
                  </a:cubicBezTo>
                  <a:lnTo>
                    <a:pt x="10026650" y="7366"/>
                  </a:lnTo>
                  <a:lnTo>
                    <a:pt x="10027539" y="2667"/>
                  </a:lnTo>
                  <a:cubicBezTo>
                    <a:pt x="10036175" y="4318"/>
                    <a:pt x="10044430" y="6858"/>
                    <a:pt x="10052557" y="10287"/>
                  </a:cubicBezTo>
                  <a:lnTo>
                    <a:pt x="10052557" y="10287"/>
                  </a:lnTo>
                  <a:lnTo>
                    <a:pt x="10052557" y="10287"/>
                  </a:lnTo>
                  <a:cubicBezTo>
                    <a:pt x="10060686" y="13589"/>
                    <a:pt x="10068305" y="17780"/>
                    <a:pt x="10075672" y="22606"/>
                  </a:cubicBezTo>
                  <a:lnTo>
                    <a:pt x="10075672" y="22606"/>
                  </a:lnTo>
                  <a:lnTo>
                    <a:pt x="10075672" y="22606"/>
                  </a:lnTo>
                  <a:cubicBezTo>
                    <a:pt x="10082911" y="27432"/>
                    <a:pt x="10089641" y="33020"/>
                    <a:pt x="10095865" y="39243"/>
                  </a:cubicBezTo>
                  <a:lnTo>
                    <a:pt x="10092436" y="42672"/>
                  </a:lnTo>
                  <a:lnTo>
                    <a:pt x="10095738" y="39243"/>
                  </a:lnTo>
                  <a:cubicBezTo>
                    <a:pt x="10101961" y="45466"/>
                    <a:pt x="10107422" y="52197"/>
                    <a:pt x="10112375" y="59436"/>
                  </a:cubicBezTo>
                  <a:lnTo>
                    <a:pt x="10108438" y="62103"/>
                  </a:lnTo>
                  <a:lnTo>
                    <a:pt x="10112375" y="59436"/>
                  </a:lnTo>
                  <a:cubicBezTo>
                    <a:pt x="10117201" y="66675"/>
                    <a:pt x="10121392" y="74422"/>
                    <a:pt x="10124693" y="82550"/>
                  </a:cubicBezTo>
                  <a:lnTo>
                    <a:pt x="10124693" y="82550"/>
                  </a:lnTo>
                  <a:lnTo>
                    <a:pt x="10124693" y="82550"/>
                  </a:lnTo>
                  <a:cubicBezTo>
                    <a:pt x="10127996" y="90678"/>
                    <a:pt x="10130536" y="98933"/>
                    <a:pt x="10132313" y="107569"/>
                  </a:cubicBezTo>
                  <a:lnTo>
                    <a:pt x="10127614" y="108458"/>
                  </a:lnTo>
                  <a:lnTo>
                    <a:pt x="10132313" y="107569"/>
                  </a:lnTo>
                  <a:cubicBezTo>
                    <a:pt x="10133964" y="116205"/>
                    <a:pt x="10134853" y="124841"/>
                    <a:pt x="10134853" y="133604"/>
                  </a:cubicBezTo>
                  <a:lnTo>
                    <a:pt x="10130027" y="133604"/>
                  </a:lnTo>
                  <a:lnTo>
                    <a:pt x="10134853" y="133604"/>
                  </a:lnTo>
                  <a:lnTo>
                    <a:pt x="10134853" y="6667627"/>
                  </a:lnTo>
                  <a:lnTo>
                    <a:pt x="10130027" y="6667627"/>
                  </a:lnTo>
                  <a:lnTo>
                    <a:pt x="10134853" y="6667627"/>
                  </a:lnTo>
                  <a:cubicBezTo>
                    <a:pt x="10134853" y="6676390"/>
                    <a:pt x="10133964" y="6685026"/>
                    <a:pt x="10132313" y="6693662"/>
                  </a:cubicBezTo>
                  <a:lnTo>
                    <a:pt x="10127614" y="6692773"/>
                  </a:lnTo>
                  <a:lnTo>
                    <a:pt x="10132313" y="6693662"/>
                  </a:lnTo>
                  <a:cubicBezTo>
                    <a:pt x="10130662" y="6702298"/>
                    <a:pt x="10128122" y="6710553"/>
                    <a:pt x="10124693" y="6718680"/>
                  </a:cubicBezTo>
                  <a:lnTo>
                    <a:pt x="10124693" y="6718680"/>
                  </a:lnTo>
                  <a:lnTo>
                    <a:pt x="10124693" y="6718680"/>
                  </a:lnTo>
                  <a:cubicBezTo>
                    <a:pt x="10121391" y="6726809"/>
                    <a:pt x="10117200" y="6734428"/>
                    <a:pt x="10112375" y="6741795"/>
                  </a:cubicBezTo>
                  <a:lnTo>
                    <a:pt x="10112375" y="6741795"/>
                  </a:lnTo>
                  <a:lnTo>
                    <a:pt x="10112375" y="6741795"/>
                  </a:lnTo>
                  <a:cubicBezTo>
                    <a:pt x="10107549" y="6749034"/>
                    <a:pt x="10101961" y="6755764"/>
                    <a:pt x="10095738" y="6761988"/>
                  </a:cubicBezTo>
                  <a:lnTo>
                    <a:pt x="10095738" y="6761988"/>
                  </a:lnTo>
                  <a:lnTo>
                    <a:pt x="10095738" y="6761988"/>
                  </a:lnTo>
                  <a:cubicBezTo>
                    <a:pt x="10089515" y="6768211"/>
                    <a:pt x="10082784" y="6773672"/>
                    <a:pt x="10075544" y="6778498"/>
                  </a:cubicBezTo>
                  <a:lnTo>
                    <a:pt x="10072877" y="6774561"/>
                  </a:lnTo>
                  <a:lnTo>
                    <a:pt x="10075544" y="6778498"/>
                  </a:lnTo>
                  <a:cubicBezTo>
                    <a:pt x="10068305" y="6783324"/>
                    <a:pt x="10060559" y="6787515"/>
                    <a:pt x="10052430" y="6790816"/>
                  </a:cubicBezTo>
                  <a:lnTo>
                    <a:pt x="10050652" y="6786372"/>
                  </a:lnTo>
                  <a:lnTo>
                    <a:pt x="10052430" y="6790816"/>
                  </a:lnTo>
                  <a:cubicBezTo>
                    <a:pt x="10044302" y="6794119"/>
                    <a:pt x="10036048" y="6796659"/>
                    <a:pt x="10027412" y="6798436"/>
                  </a:cubicBezTo>
                  <a:lnTo>
                    <a:pt x="10026523" y="6793737"/>
                  </a:lnTo>
                  <a:lnTo>
                    <a:pt x="10027412" y="6798436"/>
                  </a:lnTo>
                  <a:cubicBezTo>
                    <a:pt x="10018776" y="6800087"/>
                    <a:pt x="10010140" y="6800976"/>
                    <a:pt x="10001377" y="6800976"/>
                  </a:cubicBezTo>
                  <a:lnTo>
                    <a:pt x="10001377" y="6800976"/>
                  </a:lnTo>
                  <a:lnTo>
                    <a:pt x="10001377" y="6800976"/>
                  </a:lnTo>
                  <a:lnTo>
                    <a:pt x="133477" y="6800976"/>
                  </a:lnTo>
                  <a:lnTo>
                    <a:pt x="133477" y="6800976"/>
                  </a:lnTo>
                  <a:lnTo>
                    <a:pt x="133477" y="6800976"/>
                  </a:lnTo>
                  <a:cubicBezTo>
                    <a:pt x="124714" y="6800976"/>
                    <a:pt x="116078" y="6800087"/>
                    <a:pt x="107442" y="6798436"/>
                  </a:cubicBezTo>
                  <a:lnTo>
                    <a:pt x="108331" y="6793737"/>
                  </a:lnTo>
                  <a:lnTo>
                    <a:pt x="107442" y="6798436"/>
                  </a:lnTo>
                  <a:cubicBezTo>
                    <a:pt x="98806" y="6796785"/>
                    <a:pt x="90551" y="6794245"/>
                    <a:pt x="82423" y="6790816"/>
                  </a:cubicBezTo>
                  <a:lnTo>
                    <a:pt x="84201" y="6786372"/>
                  </a:lnTo>
                  <a:lnTo>
                    <a:pt x="82423" y="6790816"/>
                  </a:lnTo>
                  <a:cubicBezTo>
                    <a:pt x="74295" y="6787514"/>
                    <a:pt x="66675" y="6783323"/>
                    <a:pt x="59309" y="6778498"/>
                  </a:cubicBezTo>
                  <a:lnTo>
                    <a:pt x="59309" y="6778498"/>
                  </a:lnTo>
                  <a:lnTo>
                    <a:pt x="59309" y="6778498"/>
                  </a:lnTo>
                  <a:cubicBezTo>
                    <a:pt x="52070" y="6773672"/>
                    <a:pt x="45339" y="6768084"/>
                    <a:pt x="39116" y="6761988"/>
                  </a:cubicBezTo>
                  <a:lnTo>
                    <a:pt x="39116" y="6761988"/>
                  </a:lnTo>
                  <a:lnTo>
                    <a:pt x="39116" y="6761988"/>
                  </a:lnTo>
                  <a:cubicBezTo>
                    <a:pt x="32893" y="6755765"/>
                    <a:pt x="27432" y="6749034"/>
                    <a:pt x="22479" y="6741795"/>
                  </a:cubicBezTo>
                  <a:lnTo>
                    <a:pt x="22479" y="6741795"/>
                  </a:lnTo>
                  <a:lnTo>
                    <a:pt x="22479" y="6741795"/>
                  </a:lnTo>
                  <a:cubicBezTo>
                    <a:pt x="17653" y="6734555"/>
                    <a:pt x="13462" y="6726809"/>
                    <a:pt x="10160" y="6718680"/>
                  </a:cubicBezTo>
                  <a:lnTo>
                    <a:pt x="14605" y="6716902"/>
                  </a:lnTo>
                  <a:lnTo>
                    <a:pt x="10160" y="6718680"/>
                  </a:lnTo>
                  <a:cubicBezTo>
                    <a:pt x="6858" y="6710552"/>
                    <a:pt x="4318" y="6702298"/>
                    <a:pt x="2540" y="6693662"/>
                  </a:cubicBezTo>
                  <a:lnTo>
                    <a:pt x="2540" y="6693662"/>
                  </a:lnTo>
                  <a:lnTo>
                    <a:pt x="2540" y="6693662"/>
                  </a:lnTo>
                  <a:cubicBezTo>
                    <a:pt x="889" y="6685026"/>
                    <a:pt x="0" y="6676390"/>
                    <a:pt x="0" y="6667627"/>
                  </a:cubicBezTo>
                  <a:lnTo>
                    <a:pt x="4699" y="6667627"/>
                  </a:lnTo>
                  <a:lnTo>
                    <a:pt x="254" y="6667627"/>
                  </a:lnTo>
                  <a:moveTo>
                    <a:pt x="9779" y="6667627"/>
                  </a:moveTo>
                  <a:lnTo>
                    <a:pt x="9779" y="6667627"/>
                  </a:lnTo>
                  <a:lnTo>
                    <a:pt x="9779" y="6667627"/>
                  </a:lnTo>
                  <a:cubicBezTo>
                    <a:pt x="9779" y="6675755"/>
                    <a:pt x="10541" y="6683756"/>
                    <a:pt x="12192" y="6691757"/>
                  </a:cubicBezTo>
                  <a:lnTo>
                    <a:pt x="7493" y="6692646"/>
                  </a:lnTo>
                  <a:lnTo>
                    <a:pt x="12192" y="6691757"/>
                  </a:lnTo>
                  <a:cubicBezTo>
                    <a:pt x="13716" y="6699758"/>
                    <a:pt x="16129" y="6707505"/>
                    <a:pt x="19177" y="6714999"/>
                  </a:cubicBezTo>
                  <a:cubicBezTo>
                    <a:pt x="22225" y="6722492"/>
                    <a:pt x="26162" y="6729604"/>
                    <a:pt x="30607" y="6736462"/>
                  </a:cubicBezTo>
                  <a:lnTo>
                    <a:pt x="26670" y="6739129"/>
                  </a:lnTo>
                  <a:lnTo>
                    <a:pt x="30607" y="6736462"/>
                  </a:lnTo>
                  <a:cubicBezTo>
                    <a:pt x="35179" y="6743193"/>
                    <a:pt x="40259" y="6749416"/>
                    <a:pt x="45974" y="6755257"/>
                  </a:cubicBezTo>
                  <a:lnTo>
                    <a:pt x="42545" y="6758687"/>
                  </a:lnTo>
                  <a:lnTo>
                    <a:pt x="45847" y="6755257"/>
                  </a:lnTo>
                  <a:cubicBezTo>
                    <a:pt x="51562" y="6760972"/>
                    <a:pt x="57912" y="6766179"/>
                    <a:pt x="64643" y="6770625"/>
                  </a:cubicBezTo>
                  <a:lnTo>
                    <a:pt x="61976" y="6774562"/>
                  </a:lnTo>
                  <a:lnTo>
                    <a:pt x="64643" y="6770625"/>
                  </a:lnTo>
                  <a:cubicBezTo>
                    <a:pt x="71374" y="6775196"/>
                    <a:pt x="78486" y="6779006"/>
                    <a:pt x="86106" y="6782055"/>
                  </a:cubicBezTo>
                  <a:lnTo>
                    <a:pt x="86106" y="6782055"/>
                  </a:lnTo>
                  <a:lnTo>
                    <a:pt x="86106" y="6782055"/>
                  </a:lnTo>
                  <a:cubicBezTo>
                    <a:pt x="93599" y="6785230"/>
                    <a:pt x="101346" y="6787516"/>
                    <a:pt x="109347" y="6789167"/>
                  </a:cubicBezTo>
                  <a:cubicBezTo>
                    <a:pt x="117348" y="6790818"/>
                    <a:pt x="125349" y="6791580"/>
                    <a:pt x="133477" y="6791580"/>
                  </a:cubicBezTo>
                  <a:lnTo>
                    <a:pt x="133477" y="6796279"/>
                  </a:lnTo>
                  <a:lnTo>
                    <a:pt x="133477" y="6791453"/>
                  </a:lnTo>
                  <a:lnTo>
                    <a:pt x="10001377" y="6791453"/>
                  </a:lnTo>
                  <a:lnTo>
                    <a:pt x="10001377" y="6796279"/>
                  </a:lnTo>
                  <a:lnTo>
                    <a:pt x="10001377" y="6791580"/>
                  </a:lnTo>
                  <a:cubicBezTo>
                    <a:pt x="10009505" y="6791580"/>
                    <a:pt x="10017506" y="6790818"/>
                    <a:pt x="10025507" y="6789167"/>
                  </a:cubicBezTo>
                  <a:lnTo>
                    <a:pt x="10025507" y="6789167"/>
                  </a:lnTo>
                  <a:lnTo>
                    <a:pt x="10025507" y="6789167"/>
                  </a:lnTo>
                  <a:cubicBezTo>
                    <a:pt x="10033508" y="6787643"/>
                    <a:pt x="10041255" y="6785230"/>
                    <a:pt x="10048748" y="6782055"/>
                  </a:cubicBezTo>
                  <a:lnTo>
                    <a:pt x="10048748" y="6782055"/>
                  </a:lnTo>
                  <a:lnTo>
                    <a:pt x="10048748" y="6782055"/>
                  </a:lnTo>
                  <a:cubicBezTo>
                    <a:pt x="10056242" y="6779007"/>
                    <a:pt x="10063354" y="6775070"/>
                    <a:pt x="10070211" y="6770625"/>
                  </a:cubicBezTo>
                  <a:lnTo>
                    <a:pt x="10070211" y="6770625"/>
                  </a:lnTo>
                  <a:lnTo>
                    <a:pt x="10070211" y="6770625"/>
                  </a:lnTo>
                  <a:cubicBezTo>
                    <a:pt x="10076943" y="6766053"/>
                    <a:pt x="10083166" y="6760972"/>
                    <a:pt x="10089007" y="6755257"/>
                  </a:cubicBezTo>
                  <a:lnTo>
                    <a:pt x="10092309" y="6758687"/>
                  </a:lnTo>
                  <a:lnTo>
                    <a:pt x="10088880" y="6755257"/>
                  </a:lnTo>
                  <a:cubicBezTo>
                    <a:pt x="10094595" y="6749542"/>
                    <a:pt x="10099802" y="6743192"/>
                    <a:pt x="10104247" y="6736462"/>
                  </a:cubicBezTo>
                  <a:lnTo>
                    <a:pt x="10108184" y="6739129"/>
                  </a:lnTo>
                  <a:lnTo>
                    <a:pt x="10104247" y="6736462"/>
                  </a:lnTo>
                  <a:cubicBezTo>
                    <a:pt x="10108819" y="6729730"/>
                    <a:pt x="10112629" y="6722618"/>
                    <a:pt x="10115678" y="6714999"/>
                  </a:cubicBezTo>
                  <a:lnTo>
                    <a:pt x="10120122" y="6716777"/>
                  </a:lnTo>
                  <a:lnTo>
                    <a:pt x="10115678" y="6714999"/>
                  </a:lnTo>
                  <a:cubicBezTo>
                    <a:pt x="10118853" y="6707505"/>
                    <a:pt x="10121139" y="6699758"/>
                    <a:pt x="10122662" y="6691757"/>
                  </a:cubicBezTo>
                  <a:lnTo>
                    <a:pt x="10122662" y="6691757"/>
                  </a:lnTo>
                  <a:lnTo>
                    <a:pt x="10122662" y="6691757"/>
                  </a:lnTo>
                  <a:cubicBezTo>
                    <a:pt x="10124186" y="6683756"/>
                    <a:pt x="10125076" y="6675755"/>
                    <a:pt x="10125076" y="6667627"/>
                  </a:cubicBezTo>
                  <a:lnTo>
                    <a:pt x="10125076" y="133477"/>
                  </a:lnTo>
                  <a:cubicBezTo>
                    <a:pt x="10125076" y="125349"/>
                    <a:pt x="10124314" y="117221"/>
                    <a:pt x="10122662" y="109347"/>
                  </a:cubicBezTo>
                  <a:lnTo>
                    <a:pt x="10122662" y="109347"/>
                  </a:lnTo>
                  <a:lnTo>
                    <a:pt x="10122662" y="109347"/>
                  </a:lnTo>
                  <a:cubicBezTo>
                    <a:pt x="10121139" y="101346"/>
                    <a:pt x="10118726" y="93599"/>
                    <a:pt x="10115678" y="86106"/>
                  </a:cubicBezTo>
                  <a:lnTo>
                    <a:pt x="10120122" y="84328"/>
                  </a:lnTo>
                  <a:lnTo>
                    <a:pt x="10115678" y="86106"/>
                  </a:lnTo>
                  <a:cubicBezTo>
                    <a:pt x="10112503" y="78613"/>
                    <a:pt x="10108693" y="71501"/>
                    <a:pt x="10104247" y="64643"/>
                  </a:cubicBezTo>
                  <a:lnTo>
                    <a:pt x="10104247" y="64643"/>
                  </a:lnTo>
                  <a:lnTo>
                    <a:pt x="10104247" y="64643"/>
                  </a:lnTo>
                  <a:cubicBezTo>
                    <a:pt x="10099676" y="57912"/>
                    <a:pt x="10094595" y="51689"/>
                    <a:pt x="10088880" y="45847"/>
                  </a:cubicBezTo>
                  <a:lnTo>
                    <a:pt x="10088880" y="45847"/>
                  </a:lnTo>
                  <a:lnTo>
                    <a:pt x="10088880" y="45847"/>
                  </a:lnTo>
                  <a:cubicBezTo>
                    <a:pt x="10083165" y="40132"/>
                    <a:pt x="10076815" y="34925"/>
                    <a:pt x="10070084" y="30480"/>
                  </a:cubicBezTo>
                  <a:lnTo>
                    <a:pt x="10072752" y="26543"/>
                  </a:lnTo>
                  <a:lnTo>
                    <a:pt x="10070084" y="30480"/>
                  </a:lnTo>
                  <a:cubicBezTo>
                    <a:pt x="10063353" y="25908"/>
                    <a:pt x="10056241" y="22098"/>
                    <a:pt x="10048621" y="19050"/>
                  </a:cubicBezTo>
                  <a:lnTo>
                    <a:pt x="10050399" y="14605"/>
                  </a:lnTo>
                  <a:lnTo>
                    <a:pt x="10048621" y="19050"/>
                  </a:lnTo>
                  <a:cubicBezTo>
                    <a:pt x="10041128" y="16002"/>
                    <a:pt x="10033381" y="13589"/>
                    <a:pt x="10025380" y="12065"/>
                  </a:cubicBezTo>
                  <a:lnTo>
                    <a:pt x="10025380" y="12065"/>
                  </a:lnTo>
                  <a:lnTo>
                    <a:pt x="10025380" y="12065"/>
                  </a:lnTo>
                  <a:cubicBezTo>
                    <a:pt x="10017379" y="10541"/>
                    <a:pt x="10009378" y="9652"/>
                    <a:pt x="10001250" y="9652"/>
                  </a:cubicBezTo>
                  <a:lnTo>
                    <a:pt x="133604" y="9652"/>
                  </a:lnTo>
                  <a:cubicBezTo>
                    <a:pt x="125476" y="9652"/>
                    <a:pt x="117475" y="10414"/>
                    <a:pt x="109474" y="12065"/>
                  </a:cubicBezTo>
                  <a:cubicBezTo>
                    <a:pt x="101473" y="13716"/>
                    <a:pt x="93726" y="16002"/>
                    <a:pt x="86233" y="19050"/>
                  </a:cubicBezTo>
                  <a:lnTo>
                    <a:pt x="86233" y="19050"/>
                  </a:lnTo>
                  <a:lnTo>
                    <a:pt x="86233" y="19050"/>
                  </a:lnTo>
                  <a:cubicBezTo>
                    <a:pt x="78740" y="22098"/>
                    <a:pt x="71628" y="26035"/>
                    <a:pt x="64770" y="30480"/>
                  </a:cubicBezTo>
                  <a:lnTo>
                    <a:pt x="64770" y="30480"/>
                  </a:lnTo>
                  <a:lnTo>
                    <a:pt x="64770" y="30480"/>
                  </a:lnTo>
                  <a:cubicBezTo>
                    <a:pt x="58039" y="35052"/>
                    <a:pt x="51816" y="40132"/>
                    <a:pt x="45974" y="45847"/>
                  </a:cubicBezTo>
                  <a:lnTo>
                    <a:pt x="45974" y="45847"/>
                  </a:lnTo>
                  <a:lnTo>
                    <a:pt x="45974" y="45847"/>
                  </a:lnTo>
                  <a:cubicBezTo>
                    <a:pt x="40259" y="51562"/>
                    <a:pt x="35052" y="57785"/>
                    <a:pt x="30607" y="64643"/>
                  </a:cubicBezTo>
                  <a:lnTo>
                    <a:pt x="26670" y="61976"/>
                  </a:lnTo>
                  <a:lnTo>
                    <a:pt x="30607" y="64643"/>
                  </a:lnTo>
                  <a:cubicBezTo>
                    <a:pt x="26035" y="71374"/>
                    <a:pt x="22225" y="78486"/>
                    <a:pt x="19177" y="86106"/>
                  </a:cubicBezTo>
                  <a:cubicBezTo>
                    <a:pt x="16129" y="93726"/>
                    <a:pt x="13716" y="101346"/>
                    <a:pt x="12192" y="109347"/>
                  </a:cubicBezTo>
                  <a:lnTo>
                    <a:pt x="12192" y="109347"/>
                  </a:lnTo>
                  <a:lnTo>
                    <a:pt x="12192" y="109347"/>
                  </a:lnTo>
                  <a:cubicBezTo>
                    <a:pt x="10668" y="117348"/>
                    <a:pt x="9779" y="125349"/>
                    <a:pt x="9779" y="133477"/>
                  </a:cubicBezTo>
                  <a:lnTo>
                    <a:pt x="9779" y="133477"/>
                  </a:lnTo>
                  <a:lnTo>
                    <a:pt x="9779" y="133477"/>
                  </a:lnTo>
                  <a:lnTo>
                    <a:pt x="9779" y="6667627"/>
                  </a:lnTo>
                  <a:close/>
                </a:path>
              </a:pathLst>
            </a:custGeom>
            <a:solidFill>
              <a:srgbClr val="FED7AA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690562" y="419052"/>
            <a:ext cx="2633167" cy="185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53"/>
              </a:lnSpc>
            </a:pPr>
            <a:r>
              <a:rPr lang="en-US" sz="1181" spc="57">
                <a:solidFill>
                  <a:srgbClr val="EA580C"/>
                </a:solidFill>
                <a:latin typeface="Inter"/>
                <a:ea typeface="Inter"/>
                <a:cs typeface="Inter"/>
                <a:sym typeface="Inter"/>
              </a:rPr>
              <a:t>LESSON 3: CONTINUOUS LOOPS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202636" y="419052"/>
            <a:ext cx="819293" cy="185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53"/>
              </a:lnSpc>
            </a:pPr>
            <a:r>
              <a:rPr lang="en-US" sz="1181">
                <a:solidFill>
                  <a:srgbClr val="64748B"/>
                </a:solidFill>
                <a:latin typeface="Inter"/>
                <a:ea typeface="Inter"/>
                <a:cs typeface="Inter"/>
                <a:sym typeface="Inter"/>
              </a:rPr>
              <a:t>Slide 3 of 7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90562" y="955843"/>
            <a:ext cx="5248246" cy="992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07"/>
              </a:lnSpc>
            </a:pPr>
            <a:r>
              <a:rPr lang="en-US" b="true" sz="2362">
                <a:solidFill>
                  <a:srgbClr val="EA580C"/>
                </a:solidFill>
                <a:latin typeface="Poppins Bold"/>
                <a:ea typeface="Poppins Bold"/>
                <a:cs typeface="Poppins Bold"/>
                <a:sym typeface="Poppins Bold"/>
              </a:rPr>
              <a:t>Understanding Continuous Loops</a:t>
            </a:r>
          </a:p>
          <a:p>
            <a:pPr algn="l">
              <a:lnSpc>
                <a:spcPts val="3374"/>
              </a:lnSpc>
            </a:pPr>
            <a:r>
              <a:rPr lang="en-US" b="true" sz="1968">
                <a:solidFill>
                  <a:srgbClr val="1E293B"/>
                </a:solidFill>
                <a:latin typeface="Poppins Bold"/>
                <a:ea typeface="Poppins Bold"/>
                <a:cs typeface="Poppins Bold"/>
                <a:sym typeface="Poppins Bold"/>
              </a:rPr>
              <a:t>Forever Loop Concepts: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90562" y="3392100"/>
            <a:ext cx="1983638" cy="426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4"/>
              </a:lnSpc>
            </a:pPr>
            <a:r>
              <a:rPr lang="en-US" b="true" sz="1968">
                <a:solidFill>
                  <a:srgbClr val="1E293B"/>
                </a:solidFill>
                <a:latin typeface="Poppins Bold"/>
                <a:ea typeface="Poppins Bold"/>
                <a:cs typeface="Poppins Bold"/>
                <a:sym typeface="Poppins Bold"/>
              </a:rPr>
              <a:t>Loop Structure: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93338" y="3787711"/>
            <a:ext cx="57379" cy="333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68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470080" y="1920811"/>
            <a:ext cx="57379" cy="333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68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90562" y="5239950"/>
            <a:ext cx="3159585" cy="4458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85"/>
              </a:lnSpc>
            </a:pPr>
            <a:r>
              <a:rPr lang="en-US" b="true" sz="1968">
                <a:solidFill>
                  <a:srgbClr val="1E293B"/>
                </a:solidFill>
                <a:latin typeface="Poppins Bold"/>
                <a:ea typeface="Poppins Bold"/>
                <a:cs typeface="Poppins Bold"/>
                <a:sym typeface="Poppins Bold"/>
              </a:rPr>
              <a:t>Real-World Connection: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95689" y="5654612"/>
            <a:ext cx="57379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8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23912" y="1967151"/>
            <a:ext cx="123234" cy="1258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25"/>
              </a:lnSpc>
            </a:pPr>
            <a:r>
              <a:rPr lang="en-US" sz="1575">
                <a:solidFill>
                  <a:srgbClr val="F97316"/>
                </a:solidFill>
                <a:latin typeface="Helvetica"/>
                <a:ea typeface="Helvetica"/>
                <a:cs typeface="Helvetica"/>
                <a:sym typeface="Helvetica"/>
              </a:rPr>
              <a:t>● ● ●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23912" y="3834051"/>
            <a:ext cx="123234" cy="1258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25"/>
              </a:lnSpc>
            </a:pPr>
            <a:r>
              <a:rPr lang="en-US" sz="1575">
                <a:solidFill>
                  <a:srgbClr val="F97316"/>
                </a:solidFill>
                <a:latin typeface="Helvetica"/>
                <a:ea typeface="Helvetica"/>
                <a:cs typeface="Helvetica"/>
                <a:sym typeface="Helvetica"/>
              </a:rPr>
              <a:t>● ● ●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78116" y="1892236"/>
            <a:ext cx="3822592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0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Forever blocksrepeatactions endlessly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78116" y="2330386"/>
            <a:ext cx="3433963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0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Create continuous animation cycles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78116" y="2759012"/>
            <a:ext cx="2923299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0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Simulate real planetary motion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78116" y="3759136"/>
            <a:ext cx="3873198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0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Foreverblockcontains other commands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78116" y="4197286"/>
            <a:ext cx="3738505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0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Commands inside repeat automatically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78116" y="4625912"/>
            <a:ext cx="3716693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0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Loop continues until manually stopped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690562" y="5768912"/>
            <a:ext cx="7094868" cy="247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04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Realplanetsorbitcontinuouslydue to gravitational forces and momentum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bg>
      <p:bgPr>
        <a:solidFill>
          <a:srgbClr val="FFF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222247" y="-63503"/>
            <a:ext cx="10261597" cy="7432672"/>
            <a:chOff x="0" y="0"/>
            <a:chExt cx="10261600" cy="743267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8199" y="68326"/>
              <a:ext cx="10125330" cy="7296277"/>
            </a:xfrm>
            <a:custGeom>
              <a:avLst/>
              <a:gdLst/>
              <a:ahLst/>
              <a:cxnLst/>
              <a:rect r="r" b="b" t="t" l="l"/>
              <a:pathLst>
                <a:path h="7296277" w="10125330">
                  <a:moveTo>
                    <a:pt x="127" y="7167499"/>
                  </a:moveTo>
                  <a:lnTo>
                    <a:pt x="127" y="128524"/>
                  </a:lnTo>
                  <a:cubicBezTo>
                    <a:pt x="127" y="120015"/>
                    <a:pt x="889" y="111760"/>
                    <a:pt x="2540" y="103378"/>
                  </a:cubicBezTo>
                  <a:cubicBezTo>
                    <a:pt x="4191" y="94996"/>
                    <a:pt x="6604" y="86995"/>
                    <a:pt x="9906" y="79248"/>
                  </a:cubicBezTo>
                  <a:cubicBezTo>
                    <a:pt x="13208" y="71501"/>
                    <a:pt x="17145" y="64008"/>
                    <a:pt x="21844" y="57023"/>
                  </a:cubicBezTo>
                  <a:cubicBezTo>
                    <a:pt x="26543" y="50038"/>
                    <a:pt x="31877" y="43561"/>
                    <a:pt x="37846" y="37592"/>
                  </a:cubicBezTo>
                  <a:cubicBezTo>
                    <a:pt x="43815" y="31623"/>
                    <a:pt x="50292" y="26289"/>
                    <a:pt x="57277" y="21590"/>
                  </a:cubicBezTo>
                  <a:cubicBezTo>
                    <a:pt x="64262" y="16891"/>
                    <a:pt x="71755" y="12954"/>
                    <a:pt x="79502" y="9652"/>
                  </a:cubicBezTo>
                  <a:cubicBezTo>
                    <a:pt x="87249" y="6350"/>
                    <a:pt x="95377" y="3937"/>
                    <a:pt x="103632" y="2413"/>
                  </a:cubicBezTo>
                  <a:cubicBezTo>
                    <a:pt x="111887" y="889"/>
                    <a:pt x="120269" y="0"/>
                    <a:pt x="128778" y="0"/>
                  </a:cubicBezTo>
                  <a:lnTo>
                    <a:pt x="9996678" y="0"/>
                  </a:lnTo>
                  <a:cubicBezTo>
                    <a:pt x="10005060" y="0"/>
                    <a:pt x="10013442" y="889"/>
                    <a:pt x="10021824" y="2413"/>
                  </a:cubicBezTo>
                  <a:cubicBezTo>
                    <a:pt x="10030206" y="3937"/>
                    <a:pt x="10038207" y="6477"/>
                    <a:pt x="10045954" y="9652"/>
                  </a:cubicBezTo>
                  <a:cubicBezTo>
                    <a:pt x="10053702" y="12827"/>
                    <a:pt x="10061194" y="16891"/>
                    <a:pt x="10068179" y="21590"/>
                  </a:cubicBezTo>
                  <a:cubicBezTo>
                    <a:pt x="10075164" y="26289"/>
                    <a:pt x="10081641" y="31623"/>
                    <a:pt x="10087611" y="37592"/>
                  </a:cubicBezTo>
                  <a:cubicBezTo>
                    <a:pt x="10093580" y="43561"/>
                    <a:pt x="10098914" y="50038"/>
                    <a:pt x="10103613" y="57023"/>
                  </a:cubicBezTo>
                  <a:cubicBezTo>
                    <a:pt x="10108312" y="64008"/>
                    <a:pt x="10112249" y="71501"/>
                    <a:pt x="10115551" y="79248"/>
                  </a:cubicBezTo>
                  <a:cubicBezTo>
                    <a:pt x="10118853" y="86995"/>
                    <a:pt x="10121266" y="95123"/>
                    <a:pt x="10122917" y="103378"/>
                  </a:cubicBezTo>
                  <a:cubicBezTo>
                    <a:pt x="10124568" y="111633"/>
                    <a:pt x="10125330" y="120015"/>
                    <a:pt x="10125330" y="128524"/>
                  </a:cubicBezTo>
                  <a:lnTo>
                    <a:pt x="10125330" y="7167499"/>
                  </a:lnTo>
                  <a:cubicBezTo>
                    <a:pt x="10125330" y="7176008"/>
                    <a:pt x="10124568" y="7184263"/>
                    <a:pt x="10122917" y="7192518"/>
                  </a:cubicBezTo>
                  <a:cubicBezTo>
                    <a:pt x="10121266" y="7200772"/>
                    <a:pt x="10118853" y="7208774"/>
                    <a:pt x="10115551" y="7216648"/>
                  </a:cubicBezTo>
                  <a:cubicBezTo>
                    <a:pt x="10112249" y="7224522"/>
                    <a:pt x="10108312" y="7231888"/>
                    <a:pt x="10103613" y="7238873"/>
                  </a:cubicBezTo>
                  <a:cubicBezTo>
                    <a:pt x="10098914" y="7245858"/>
                    <a:pt x="10093580" y="7252335"/>
                    <a:pt x="10087611" y="7258431"/>
                  </a:cubicBezTo>
                  <a:cubicBezTo>
                    <a:pt x="10081641" y="7264526"/>
                    <a:pt x="10075165" y="7269734"/>
                    <a:pt x="10068179" y="7274433"/>
                  </a:cubicBezTo>
                  <a:cubicBezTo>
                    <a:pt x="10061194" y="7279132"/>
                    <a:pt x="10053701" y="7283069"/>
                    <a:pt x="10045954" y="7286371"/>
                  </a:cubicBezTo>
                  <a:cubicBezTo>
                    <a:pt x="10038207" y="7289673"/>
                    <a:pt x="10030079" y="7292086"/>
                    <a:pt x="10021824" y="7293737"/>
                  </a:cubicBezTo>
                  <a:cubicBezTo>
                    <a:pt x="10013569" y="7295388"/>
                    <a:pt x="10005187" y="7296150"/>
                    <a:pt x="9996678" y="7296277"/>
                  </a:cubicBezTo>
                  <a:lnTo>
                    <a:pt x="128651" y="7296277"/>
                  </a:lnTo>
                  <a:cubicBezTo>
                    <a:pt x="120269" y="7296277"/>
                    <a:pt x="111887" y="7295388"/>
                    <a:pt x="103505" y="7293737"/>
                  </a:cubicBezTo>
                  <a:cubicBezTo>
                    <a:pt x="95123" y="7292086"/>
                    <a:pt x="87122" y="7289673"/>
                    <a:pt x="79375" y="7286371"/>
                  </a:cubicBezTo>
                  <a:cubicBezTo>
                    <a:pt x="71628" y="7283069"/>
                    <a:pt x="64135" y="7279132"/>
                    <a:pt x="57150" y="7274433"/>
                  </a:cubicBezTo>
                  <a:cubicBezTo>
                    <a:pt x="50165" y="7269734"/>
                    <a:pt x="43688" y="7264400"/>
                    <a:pt x="37719" y="7258431"/>
                  </a:cubicBezTo>
                  <a:cubicBezTo>
                    <a:pt x="31750" y="7252461"/>
                    <a:pt x="26416" y="7245985"/>
                    <a:pt x="21717" y="7238873"/>
                  </a:cubicBezTo>
                  <a:cubicBezTo>
                    <a:pt x="17018" y="7231761"/>
                    <a:pt x="13081" y="7224395"/>
                    <a:pt x="9779" y="7216648"/>
                  </a:cubicBezTo>
                  <a:cubicBezTo>
                    <a:pt x="6477" y="7208901"/>
                    <a:pt x="4064" y="7200773"/>
                    <a:pt x="2413" y="7192518"/>
                  </a:cubicBezTo>
                  <a:cubicBezTo>
                    <a:pt x="762" y="7184262"/>
                    <a:pt x="0" y="7175881"/>
                    <a:pt x="0" y="7167499"/>
                  </a:cubicBezTo>
                  <a:close/>
                </a:path>
              </a:pathLst>
            </a:custGeom>
            <a:solidFill>
              <a:srgbClr val="FFFFFF">
                <a:alpha val="49020"/>
              </a:srgbClr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63373" y="63373"/>
              <a:ext cx="10134726" cy="7305801"/>
            </a:xfrm>
            <a:custGeom>
              <a:avLst/>
              <a:gdLst/>
              <a:ahLst/>
              <a:cxnLst/>
              <a:rect r="r" b="b" t="t" l="l"/>
              <a:pathLst>
                <a:path h="7305801" w="10134726">
                  <a:moveTo>
                    <a:pt x="127" y="7172452"/>
                  </a:moveTo>
                  <a:lnTo>
                    <a:pt x="127" y="133477"/>
                  </a:lnTo>
                  <a:lnTo>
                    <a:pt x="4953" y="133477"/>
                  </a:lnTo>
                  <a:lnTo>
                    <a:pt x="127" y="133477"/>
                  </a:lnTo>
                  <a:cubicBezTo>
                    <a:pt x="127" y="124714"/>
                    <a:pt x="1016" y="116078"/>
                    <a:pt x="2667" y="107442"/>
                  </a:cubicBezTo>
                  <a:lnTo>
                    <a:pt x="2667" y="107442"/>
                  </a:lnTo>
                  <a:lnTo>
                    <a:pt x="2667" y="107442"/>
                  </a:lnTo>
                  <a:cubicBezTo>
                    <a:pt x="4318" y="98806"/>
                    <a:pt x="6858" y="90551"/>
                    <a:pt x="10287" y="82423"/>
                  </a:cubicBezTo>
                  <a:lnTo>
                    <a:pt x="14732" y="84201"/>
                  </a:lnTo>
                  <a:lnTo>
                    <a:pt x="10287" y="82423"/>
                  </a:lnTo>
                  <a:cubicBezTo>
                    <a:pt x="13589" y="74295"/>
                    <a:pt x="17780" y="66675"/>
                    <a:pt x="22606" y="59309"/>
                  </a:cubicBezTo>
                  <a:lnTo>
                    <a:pt x="22606" y="59309"/>
                  </a:lnTo>
                  <a:lnTo>
                    <a:pt x="22606" y="59309"/>
                  </a:lnTo>
                  <a:cubicBezTo>
                    <a:pt x="27432" y="52070"/>
                    <a:pt x="33020" y="45339"/>
                    <a:pt x="39243" y="39116"/>
                  </a:cubicBezTo>
                  <a:lnTo>
                    <a:pt x="42545" y="42545"/>
                  </a:lnTo>
                  <a:lnTo>
                    <a:pt x="39116" y="39116"/>
                  </a:lnTo>
                  <a:cubicBezTo>
                    <a:pt x="45339" y="32893"/>
                    <a:pt x="52070" y="27432"/>
                    <a:pt x="59309" y="22479"/>
                  </a:cubicBezTo>
                  <a:lnTo>
                    <a:pt x="59309" y="22479"/>
                  </a:lnTo>
                  <a:lnTo>
                    <a:pt x="59309" y="22479"/>
                  </a:lnTo>
                  <a:cubicBezTo>
                    <a:pt x="66548" y="17653"/>
                    <a:pt x="74295" y="13462"/>
                    <a:pt x="82423" y="10160"/>
                  </a:cubicBezTo>
                  <a:lnTo>
                    <a:pt x="84201" y="14605"/>
                  </a:lnTo>
                  <a:lnTo>
                    <a:pt x="82423" y="10160"/>
                  </a:lnTo>
                  <a:cubicBezTo>
                    <a:pt x="90551" y="6858"/>
                    <a:pt x="98806" y="4318"/>
                    <a:pt x="107442" y="2540"/>
                  </a:cubicBezTo>
                  <a:lnTo>
                    <a:pt x="108331" y="7239"/>
                  </a:lnTo>
                  <a:lnTo>
                    <a:pt x="107442" y="2540"/>
                  </a:lnTo>
                  <a:cubicBezTo>
                    <a:pt x="116078" y="889"/>
                    <a:pt x="124714" y="0"/>
                    <a:pt x="133477" y="0"/>
                  </a:cubicBezTo>
                  <a:lnTo>
                    <a:pt x="133477" y="4826"/>
                  </a:lnTo>
                  <a:lnTo>
                    <a:pt x="133477" y="127"/>
                  </a:lnTo>
                  <a:lnTo>
                    <a:pt x="10001377" y="127"/>
                  </a:lnTo>
                  <a:lnTo>
                    <a:pt x="10001377" y="4953"/>
                  </a:lnTo>
                  <a:lnTo>
                    <a:pt x="10001377" y="127"/>
                  </a:lnTo>
                  <a:cubicBezTo>
                    <a:pt x="10010140" y="127"/>
                    <a:pt x="10018776" y="1016"/>
                    <a:pt x="10027412" y="2667"/>
                  </a:cubicBezTo>
                  <a:lnTo>
                    <a:pt x="10026523" y="7366"/>
                  </a:lnTo>
                  <a:lnTo>
                    <a:pt x="10027412" y="2667"/>
                  </a:lnTo>
                  <a:cubicBezTo>
                    <a:pt x="10036048" y="4318"/>
                    <a:pt x="10044303" y="6858"/>
                    <a:pt x="10052430" y="10287"/>
                  </a:cubicBezTo>
                  <a:lnTo>
                    <a:pt x="10052430" y="10287"/>
                  </a:lnTo>
                  <a:lnTo>
                    <a:pt x="10052430" y="10287"/>
                  </a:lnTo>
                  <a:cubicBezTo>
                    <a:pt x="10060559" y="13589"/>
                    <a:pt x="10068178" y="17780"/>
                    <a:pt x="10075545" y="22606"/>
                  </a:cubicBezTo>
                  <a:lnTo>
                    <a:pt x="10075545" y="22606"/>
                  </a:lnTo>
                  <a:lnTo>
                    <a:pt x="10075545" y="22606"/>
                  </a:lnTo>
                  <a:cubicBezTo>
                    <a:pt x="10082784" y="27432"/>
                    <a:pt x="10089514" y="33020"/>
                    <a:pt x="10095738" y="39243"/>
                  </a:cubicBezTo>
                  <a:lnTo>
                    <a:pt x="10092309" y="42672"/>
                  </a:lnTo>
                  <a:lnTo>
                    <a:pt x="10095611" y="39243"/>
                  </a:lnTo>
                  <a:cubicBezTo>
                    <a:pt x="10101834" y="45466"/>
                    <a:pt x="10107295" y="52197"/>
                    <a:pt x="10112248" y="59436"/>
                  </a:cubicBezTo>
                  <a:lnTo>
                    <a:pt x="10108311" y="62103"/>
                  </a:lnTo>
                  <a:lnTo>
                    <a:pt x="10112248" y="59436"/>
                  </a:lnTo>
                  <a:cubicBezTo>
                    <a:pt x="10117074" y="66675"/>
                    <a:pt x="10121265" y="74422"/>
                    <a:pt x="10124566" y="82550"/>
                  </a:cubicBezTo>
                  <a:lnTo>
                    <a:pt x="10124566" y="82550"/>
                  </a:lnTo>
                  <a:lnTo>
                    <a:pt x="10124566" y="82550"/>
                  </a:lnTo>
                  <a:cubicBezTo>
                    <a:pt x="10127869" y="90678"/>
                    <a:pt x="10130409" y="98933"/>
                    <a:pt x="10132186" y="107569"/>
                  </a:cubicBezTo>
                  <a:lnTo>
                    <a:pt x="10127487" y="108458"/>
                  </a:lnTo>
                  <a:lnTo>
                    <a:pt x="10132186" y="107569"/>
                  </a:lnTo>
                  <a:cubicBezTo>
                    <a:pt x="10133837" y="116205"/>
                    <a:pt x="10134726" y="124841"/>
                    <a:pt x="10134726" y="133604"/>
                  </a:cubicBezTo>
                  <a:lnTo>
                    <a:pt x="10129900" y="133604"/>
                  </a:lnTo>
                  <a:lnTo>
                    <a:pt x="10134726" y="133604"/>
                  </a:lnTo>
                  <a:lnTo>
                    <a:pt x="10134726" y="7172452"/>
                  </a:lnTo>
                  <a:lnTo>
                    <a:pt x="10129900" y="7172452"/>
                  </a:lnTo>
                  <a:lnTo>
                    <a:pt x="10134726" y="7172452"/>
                  </a:lnTo>
                  <a:cubicBezTo>
                    <a:pt x="10134726" y="7181215"/>
                    <a:pt x="10133837" y="7189851"/>
                    <a:pt x="10132186" y="7198487"/>
                  </a:cubicBezTo>
                  <a:lnTo>
                    <a:pt x="10127487" y="7197598"/>
                  </a:lnTo>
                  <a:lnTo>
                    <a:pt x="10132186" y="7198487"/>
                  </a:lnTo>
                  <a:cubicBezTo>
                    <a:pt x="10130535" y="7207123"/>
                    <a:pt x="10127995" y="7215378"/>
                    <a:pt x="10124566" y="7223505"/>
                  </a:cubicBezTo>
                  <a:lnTo>
                    <a:pt x="10124566" y="7223505"/>
                  </a:lnTo>
                  <a:lnTo>
                    <a:pt x="10124566" y="7223505"/>
                  </a:lnTo>
                  <a:cubicBezTo>
                    <a:pt x="10121264" y="7231634"/>
                    <a:pt x="10117073" y="7239253"/>
                    <a:pt x="10112248" y="7246492"/>
                  </a:cubicBezTo>
                  <a:lnTo>
                    <a:pt x="10112248" y="7246492"/>
                  </a:lnTo>
                  <a:lnTo>
                    <a:pt x="10112248" y="7246492"/>
                  </a:lnTo>
                  <a:cubicBezTo>
                    <a:pt x="10107422" y="7253732"/>
                    <a:pt x="10101834" y="7260462"/>
                    <a:pt x="10095611" y="7266686"/>
                  </a:cubicBezTo>
                  <a:lnTo>
                    <a:pt x="10092182" y="7263257"/>
                  </a:lnTo>
                  <a:lnTo>
                    <a:pt x="10095611" y="7266686"/>
                  </a:lnTo>
                  <a:cubicBezTo>
                    <a:pt x="10089388" y="7272909"/>
                    <a:pt x="10082657" y="7278370"/>
                    <a:pt x="10075417" y="7283323"/>
                  </a:cubicBezTo>
                  <a:lnTo>
                    <a:pt x="10072750" y="7279386"/>
                  </a:lnTo>
                  <a:lnTo>
                    <a:pt x="10075417" y="7283323"/>
                  </a:lnTo>
                  <a:cubicBezTo>
                    <a:pt x="10068178" y="7288149"/>
                    <a:pt x="10060432" y="7292340"/>
                    <a:pt x="10052430" y="7295641"/>
                  </a:cubicBezTo>
                  <a:lnTo>
                    <a:pt x="10052430" y="7295641"/>
                  </a:lnTo>
                  <a:lnTo>
                    <a:pt x="10052430" y="7295641"/>
                  </a:lnTo>
                  <a:cubicBezTo>
                    <a:pt x="10044302" y="7298944"/>
                    <a:pt x="10036048" y="7301484"/>
                    <a:pt x="10027412" y="7303261"/>
                  </a:cubicBezTo>
                  <a:lnTo>
                    <a:pt x="10026523" y="7298562"/>
                  </a:lnTo>
                  <a:lnTo>
                    <a:pt x="10027412" y="7303261"/>
                  </a:lnTo>
                  <a:cubicBezTo>
                    <a:pt x="10018776" y="7305039"/>
                    <a:pt x="10010140" y="7305801"/>
                    <a:pt x="10001377" y="7305801"/>
                  </a:cubicBezTo>
                  <a:lnTo>
                    <a:pt x="10001377" y="7305801"/>
                  </a:lnTo>
                  <a:lnTo>
                    <a:pt x="10001377" y="7305801"/>
                  </a:lnTo>
                  <a:lnTo>
                    <a:pt x="133477" y="7305801"/>
                  </a:lnTo>
                  <a:lnTo>
                    <a:pt x="133477" y="7305801"/>
                  </a:lnTo>
                  <a:lnTo>
                    <a:pt x="133477" y="7305801"/>
                  </a:lnTo>
                  <a:cubicBezTo>
                    <a:pt x="124714" y="7305801"/>
                    <a:pt x="116078" y="7304912"/>
                    <a:pt x="107442" y="7303261"/>
                  </a:cubicBezTo>
                  <a:lnTo>
                    <a:pt x="108331" y="7298562"/>
                  </a:lnTo>
                  <a:lnTo>
                    <a:pt x="107442" y="7303261"/>
                  </a:lnTo>
                  <a:cubicBezTo>
                    <a:pt x="98806" y="7301483"/>
                    <a:pt x="90551" y="7299070"/>
                    <a:pt x="82423" y="7295641"/>
                  </a:cubicBezTo>
                  <a:lnTo>
                    <a:pt x="82423" y="7295641"/>
                  </a:lnTo>
                  <a:lnTo>
                    <a:pt x="82423" y="7295641"/>
                  </a:lnTo>
                  <a:cubicBezTo>
                    <a:pt x="74295" y="7292339"/>
                    <a:pt x="66675" y="7288148"/>
                    <a:pt x="59309" y="7283323"/>
                  </a:cubicBezTo>
                  <a:lnTo>
                    <a:pt x="59309" y="7283323"/>
                  </a:lnTo>
                  <a:lnTo>
                    <a:pt x="59309" y="7283323"/>
                  </a:lnTo>
                  <a:cubicBezTo>
                    <a:pt x="52070" y="7278497"/>
                    <a:pt x="45339" y="7272909"/>
                    <a:pt x="39116" y="7266686"/>
                  </a:cubicBezTo>
                  <a:lnTo>
                    <a:pt x="42545" y="7263257"/>
                  </a:lnTo>
                  <a:lnTo>
                    <a:pt x="39116" y="7266686"/>
                  </a:lnTo>
                  <a:cubicBezTo>
                    <a:pt x="32893" y="7260463"/>
                    <a:pt x="27432" y="7253732"/>
                    <a:pt x="22479" y="7246492"/>
                  </a:cubicBezTo>
                  <a:lnTo>
                    <a:pt x="22479" y="7246492"/>
                  </a:lnTo>
                  <a:lnTo>
                    <a:pt x="22479" y="7246492"/>
                  </a:lnTo>
                  <a:cubicBezTo>
                    <a:pt x="17653" y="7239253"/>
                    <a:pt x="13462" y="7231507"/>
                    <a:pt x="10160" y="7223505"/>
                  </a:cubicBezTo>
                  <a:lnTo>
                    <a:pt x="14605" y="7221727"/>
                  </a:lnTo>
                  <a:lnTo>
                    <a:pt x="10160" y="7223505"/>
                  </a:lnTo>
                  <a:cubicBezTo>
                    <a:pt x="6858" y="7215377"/>
                    <a:pt x="4318" y="7207123"/>
                    <a:pt x="2540" y="7198487"/>
                  </a:cubicBezTo>
                  <a:lnTo>
                    <a:pt x="2540" y="7198487"/>
                  </a:lnTo>
                  <a:lnTo>
                    <a:pt x="2540" y="7198487"/>
                  </a:lnTo>
                  <a:cubicBezTo>
                    <a:pt x="889" y="7189851"/>
                    <a:pt x="0" y="7181215"/>
                    <a:pt x="0" y="7172452"/>
                  </a:cubicBezTo>
                  <a:lnTo>
                    <a:pt x="4699" y="7172452"/>
                  </a:lnTo>
                  <a:lnTo>
                    <a:pt x="127" y="7172452"/>
                  </a:lnTo>
                  <a:moveTo>
                    <a:pt x="9652" y="7172452"/>
                  </a:moveTo>
                  <a:lnTo>
                    <a:pt x="9652" y="7172452"/>
                  </a:lnTo>
                  <a:lnTo>
                    <a:pt x="9652" y="7172452"/>
                  </a:lnTo>
                  <a:cubicBezTo>
                    <a:pt x="9652" y="7180580"/>
                    <a:pt x="10414" y="7188581"/>
                    <a:pt x="12065" y="7196582"/>
                  </a:cubicBezTo>
                  <a:lnTo>
                    <a:pt x="7366" y="7197471"/>
                  </a:lnTo>
                  <a:lnTo>
                    <a:pt x="12065" y="7196582"/>
                  </a:lnTo>
                  <a:cubicBezTo>
                    <a:pt x="13589" y="7204583"/>
                    <a:pt x="16002" y="7212330"/>
                    <a:pt x="19050" y="7219824"/>
                  </a:cubicBezTo>
                  <a:cubicBezTo>
                    <a:pt x="22098" y="7227317"/>
                    <a:pt x="26035" y="7234429"/>
                    <a:pt x="30480" y="7241287"/>
                  </a:cubicBezTo>
                  <a:lnTo>
                    <a:pt x="26543" y="7243954"/>
                  </a:lnTo>
                  <a:lnTo>
                    <a:pt x="30480" y="7241287"/>
                  </a:lnTo>
                  <a:cubicBezTo>
                    <a:pt x="35052" y="7248018"/>
                    <a:pt x="40132" y="7254368"/>
                    <a:pt x="45847" y="7260082"/>
                  </a:cubicBezTo>
                  <a:cubicBezTo>
                    <a:pt x="51562" y="7265797"/>
                    <a:pt x="57785" y="7271004"/>
                    <a:pt x="64643" y="7275450"/>
                  </a:cubicBezTo>
                  <a:lnTo>
                    <a:pt x="61976" y="7279387"/>
                  </a:lnTo>
                  <a:lnTo>
                    <a:pt x="64643" y="7275450"/>
                  </a:lnTo>
                  <a:cubicBezTo>
                    <a:pt x="71374" y="7280021"/>
                    <a:pt x="78486" y="7283831"/>
                    <a:pt x="86106" y="7286880"/>
                  </a:cubicBezTo>
                  <a:lnTo>
                    <a:pt x="84328" y="7291325"/>
                  </a:lnTo>
                  <a:lnTo>
                    <a:pt x="86106" y="7286880"/>
                  </a:lnTo>
                  <a:cubicBezTo>
                    <a:pt x="93599" y="7289928"/>
                    <a:pt x="101346" y="7292341"/>
                    <a:pt x="109347" y="7293865"/>
                  </a:cubicBezTo>
                  <a:cubicBezTo>
                    <a:pt x="117348" y="7295389"/>
                    <a:pt x="125349" y="7296278"/>
                    <a:pt x="133477" y="7296278"/>
                  </a:cubicBezTo>
                  <a:lnTo>
                    <a:pt x="133477" y="7300977"/>
                  </a:lnTo>
                  <a:lnTo>
                    <a:pt x="133477" y="7296151"/>
                  </a:lnTo>
                  <a:lnTo>
                    <a:pt x="10001377" y="7296151"/>
                  </a:lnTo>
                  <a:lnTo>
                    <a:pt x="10001377" y="7300977"/>
                  </a:lnTo>
                  <a:lnTo>
                    <a:pt x="10001377" y="7296278"/>
                  </a:lnTo>
                  <a:cubicBezTo>
                    <a:pt x="10009505" y="7296278"/>
                    <a:pt x="10017633" y="7295516"/>
                    <a:pt x="10025507" y="7293865"/>
                  </a:cubicBezTo>
                  <a:lnTo>
                    <a:pt x="10025507" y="7293865"/>
                  </a:lnTo>
                  <a:lnTo>
                    <a:pt x="10025507" y="7293865"/>
                  </a:lnTo>
                  <a:cubicBezTo>
                    <a:pt x="10033508" y="7292214"/>
                    <a:pt x="10041255" y="7289928"/>
                    <a:pt x="10048749" y="7286880"/>
                  </a:cubicBezTo>
                  <a:lnTo>
                    <a:pt x="10050527" y="7291325"/>
                  </a:lnTo>
                  <a:lnTo>
                    <a:pt x="10048749" y="7286880"/>
                  </a:lnTo>
                  <a:cubicBezTo>
                    <a:pt x="10056242" y="7283705"/>
                    <a:pt x="10063354" y="7279895"/>
                    <a:pt x="10070212" y="7275450"/>
                  </a:cubicBezTo>
                  <a:lnTo>
                    <a:pt x="10070212" y="7275450"/>
                  </a:lnTo>
                  <a:lnTo>
                    <a:pt x="10070212" y="7275450"/>
                  </a:lnTo>
                  <a:cubicBezTo>
                    <a:pt x="10076943" y="7270878"/>
                    <a:pt x="10083166" y="7265797"/>
                    <a:pt x="10089007" y="7260082"/>
                  </a:cubicBezTo>
                  <a:lnTo>
                    <a:pt x="10089007" y="7260082"/>
                  </a:lnTo>
                  <a:lnTo>
                    <a:pt x="10089007" y="7260082"/>
                  </a:lnTo>
                  <a:cubicBezTo>
                    <a:pt x="10094722" y="7254367"/>
                    <a:pt x="10099929" y="7248017"/>
                    <a:pt x="10104375" y="7241287"/>
                  </a:cubicBezTo>
                  <a:lnTo>
                    <a:pt x="10108312" y="7243954"/>
                  </a:lnTo>
                  <a:lnTo>
                    <a:pt x="10104375" y="7241287"/>
                  </a:lnTo>
                  <a:cubicBezTo>
                    <a:pt x="10108946" y="7234555"/>
                    <a:pt x="10112756" y="7227317"/>
                    <a:pt x="10115805" y="7219824"/>
                  </a:cubicBezTo>
                  <a:lnTo>
                    <a:pt x="10120250" y="7221602"/>
                  </a:lnTo>
                  <a:lnTo>
                    <a:pt x="10115805" y="7219824"/>
                  </a:lnTo>
                  <a:cubicBezTo>
                    <a:pt x="10118853" y="7212330"/>
                    <a:pt x="10121266" y="7204583"/>
                    <a:pt x="10122790" y="7196582"/>
                  </a:cubicBezTo>
                  <a:lnTo>
                    <a:pt x="10122790" y="7196582"/>
                  </a:lnTo>
                  <a:lnTo>
                    <a:pt x="10122790" y="7196582"/>
                  </a:lnTo>
                  <a:cubicBezTo>
                    <a:pt x="10124314" y="7188581"/>
                    <a:pt x="10125203" y="7180580"/>
                    <a:pt x="10125203" y="7172452"/>
                  </a:cubicBezTo>
                  <a:lnTo>
                    <a:pt x="10125203" y="133477"/>
                  </a:lnTo>
                  <a:cubicBezTo>
                    <a:pt x="10125203" y="125349"/>
                    <a:pt x="10124441" y="117348"/>
                    <a:pt x="10122790" y="109347"/>
                  </a:cubicBezTo>
                  <a:lnTo>
                    <a:pt x="10122790" y="109347"/>
                  </a:lnTo>
                  <a:lnTo>
                    <a:pt x="10122790" y="109347"/>
                  </a:lnTo>
                  <a:cubicBezTo>
                    <a:pt x="10121266" y="101346"/>
                    <a:pt x="10118853" y="93599"/>
                    <a:pt x="10115805" y="86106"/>
                  </a:cubicBezTo>
                  <a:lnTo>
                    <a:pt x="10120250" y="84328"/>
                  </a:lnTo>
                  <a:lnTo>
                    <a:pt x="10115805" y="86106"/>
                  </a:lnTo>
                  <a:cubicBezTo>
                    <a:pt x="10112630" y="78613"/>
                    <a:pt x="10108820" y="71501"/>
                    <a:pt x="10104375" y="64643"/>
                  </a:cubicBezTo>
                  <a:lnTo>
                    <a:pt x="10104375" y="64643"/>
                  </a:lnTo>
                  <a:lnTo>
                    <a:pt x="10104375" y="64643"/>
                  </a:lnTo>
                  <a:cubicBezTo>
                    <a:pt x="10099803" y="57912"/>
                    <a:pt x="10094722" y="51689"/>
                    <a:pt x="10089007" y="45847"/>
                  </a:cubicBezTo>
                  <a:lnTo>
                    <a:pt x="10089007" y="45847"/>
                  </a:lnTo>
                  <a:lnTo>
                    <a:pt x="10089007" y="45847"/>
                  </a:lnTo>
                  <a:cubicBezTo>
                    <a:pt x="10083292" y="40132"/>
                    <a:pt x="10076942" y="34925"/>
                    <a:pt x="10070212" y="30480"/>
                  </a:cubicBezTo>
                  <a:lnTo>
                    <a:pt x="10072879" y="26543"/>
                  </a:lnTo>
                  <a:lnTo>
                    <a:pt x="10070212" y="30480"/>
                  </a:lnTo>
                  <a:cubicBezTo>
                    <a:pt x="10063480" y="25908"/>
                    <a:pt x="10056368" y="22098"/>
                    <a:pt x="10048749" y="19050"/>
                  </a:cubicBezTo>
                  <a:lnTo>
                    <a:pt x="10050527" y="14605"/>
                  </a:lnTo>
                  <a:lnTo>
                    <a:pt x="10048749" y="19050"/>
                  </a:lnTo>
                  <a:cubicBezTo>
                    <a:pt x="10041255" y="16002"/>
                    <a:pt x="10033508" y="13589"/>
                    <a:pt x="10025507" y="12065"/>
                  </a:cubicBezTo>
                  <a:lnTo>
                    <a:pt x="10025507" y="12065"/>
                  </a:lnTo>
                  <a:lnTo>
                    <a:pt x="10025507" y="12065"/>
                  </a:lnTo>
                  <a:cubicBezTo>
                    <a:pt x="10017506" y="10541"/>
                    <a:pt x="10009505" y="9652"/>
                    <a:pt x="10001377" y="9652"/>
                  </a:cubicBezTo>
                  <a:lnTo>
                    <a:pt x="133477" y="9652"/>
                  </a:lnTo>
                  <a:cubicBezTo>
                    <a:pt x="125349" y="9652"/>
                    <a:pt x="117348" y="10414"/>
                    <a:pt x="109347" y="12065"/>
                  </a:cubicBezTo>
                  <a:lnTo>
                    <a:pt x="109347" y="12065"/>
                  </a:lnTo>
                  <a:lnTo>
                    <a:pt x="109347" y="12065"/>
                  </a:lnTo>
                  <a:cubicBezTo>
                    <a:pt x="101346" y="13589"/>
                    <a:pt x="93599" y="16002"/>
                    <a:pt x="86106" y="19050"/>
                  </a:cubicBezTo>
                  <a:lnTo>
                    <a:pt x="86106" y="19050"/>
                  </a:lnTo>
                  <a:lnTo>
                    <a:pt x="86106" y="19050"/>
                  </a:lnTo>
                  <a:cubicBezTo>
                    <a:pt x="78613" y="22098"/>
                    <a:pt x="71501" y="25908"/>
                    <a:pt x="64643" y="30480"/>
                  </a:cubicBezTo>
                  <a:lnTo>
                    <a:pt x="61976" y="26543"/>
                  </a:lnTo>
                  <a:lnTo>
                    <a:pt x="64643" y="30480"/>
                  </a:lnTo>
                  <a:cubicBezTo>
                    <a:pt x="57912" y="35052"/>
                    <a:pt x="51689" y="40132"/>
                    <a:pt x="45847" y="45847"/>
                  </a:cubicBezTo>
                  <a:lnTo>
                    <a:pt x="45847" y="45847"/>
                  </a:lnTo>
                  <a:lnTo>
                    <a:pt x="45847" y="45847"/>
                  </a:lnTo>
                  <a:cubicBezTo>
                    <a:pt x="40132" y="51562"/>
                    <a:pt x="34925" y="57785"/>
                    <a:pt x="30480" y="64643"/>
                  </a:cubicBezTo>
                  <a:lnTo>
                    <a:pt x="26543" y="61976"/>
                  </a:lnTo>
                  <a:lnTo>
                    <a:pt x="30480" y="64643"/>
                  </a:lnTo>
                  <a:cubicBezTo>
                    <a:pt x="25908" y="71374"/>
                    <a:pt x="22098" y="78486"/>
                    <a:pt x="19050" y="86106"/>
                  </a:cubicBezTo>
                  <a:cubicBezTo>
                    <a:pt x="16002" y="93726"/>
                    <a:pt x="13589" y="101346"/>
                    <a:pt x="12065" y="109347"/>
                  </a:cubicBezTo>
                  <a:lnTo>
                    <a:pt x="7366" y="108458"/>
                  </a:lnTo>
                  <a:lnTo>
                    <a:pt x="12065" y="109347"/>
                  </a:lnTo>
                  <a:cubicBezTo>
                    <a:pt x="10541" y="117348"/>
                    <a:pt x="9652" y="125349"/>
                    <a:pt x="9652" y="133477"/>
                  </a:cubicBezTo>
                  <a:lnTo>
                    <a:pt x="9652" y="133477"/>
                  </a:lnTo>
                  <a:lnTo>
                    <a:pt x="9652" y="133477"/>
                  </a:lnTo>
                  <a:lnTo>
                    <a:pt x="9652" y="7172452"/>
                  </a:lnTo>
                  <a:close/>
                </a:path>
              </a:pathLst>
            </a:custGeom>
            <a:solidFill>
              <a:srgbClr val="FED7AA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477901" y="2144776"/>
              <a:ext cx="9305799" cy="876173"/>
            </a:xfrm>
            <a:custGeom>
              <a:avLst/>
              <a:gdLst/>
              <a:ahLst/>
              <a:cxnLst/>
              <a:rect r="r" b="b" t="t" l="l"/>
              <a:pathLst>
                <a:path h="876173" w="9305799">
                  <a:moveTo>
                    <a:pt x="0" y="814324"/>
                  </a:moveTo>
                  <a:lnTo>
                    <a:pt x="0" y="61849"/>
                  </a:lnTo>
                  <a:cubicBezTo>
                    <a:pt x="0" y="57785"/>
                    <a:pt x="381" y="53721"/>
                    <a:pt x="1143" y="49784"/>
                  </a:cubicBezTo>
                  <a:cubicBezTo>
                    <a:pt x="1905" y="45847"/>
                    <a:pt x="3048" y="41910"/>
                    <a:pt x="4699" y="38227"/>
                  </a:cubicBezTo>
                  <a:cubicBezTo>
                    <a:pt x="6350" y="34544"/>
                    <a:pt x="8128" y="30861"/>
                    <a:pt x="10414" y="27559"/>
                  </a:cubicBezTo>
                  <a:cubicBezTo>
                    <a:pt x="12700" y="24257"/>
                    <a:pt x="15240" y="21082"/>
                    <a:pt x="18161" y="18161"/>
                  </a:cubicBezTo>
                  <a:cubicBezTo>
                    <a:pt x="21082" y="15240"/>
                    <a:pt x="24130" y="12700"/>
                    <a:pt x="27559" y="10414"/>
                  </a:cubicBezTo>
                  <a:cubicBezTo>
                    <a:pt x="30988" y="8128"/>
                    <a:pt x="34544" y="6223"/>
                    <a:pt x="38227" y="4699"/>
                  </a:cubicBezTo>
                  <a:cubicBezTo>
                    <a:pt x="41910" y="3175"/>
                    <a:pt x="45847" y="1905"/>
                    <a:pt x="49784" y="1143"/>
                  </a:cubicBezTo>
                  <a:cubicBezTo>
                    <a:pt x="53721" y="381"/>
                    <a:pt x="57785" y="0"/>
                    <a:pt x="61849" y="0"/>
                  </a:cubicBezTo>
                  <a:lnTo>
                    <a:pt x="9243949" y="0"/>
                  </a:lnTo>
                  <a:cubicBezTo>
                    <a:pt x="9248013" y="0"/>
                    <a:pt x="9252077" y="381"/>
                    <a:pt x="9256014" y="1143"/>
                  </a:cubicBezTo>
                  <a:cubicBezTo>
                    <a:pt x="9259951" y="1905"/>
                    <a:pt x="9263888" y="3048"/>
                    <a:pt x="9267571" y="4699"/>
                  </a:cubicBezTo>
                  <a:cubicBezTo>
                    <a:pt x="9271254" y="6350"/>
                    <a:pt x="9274937" y="8128"/>
                    <a:pt x="9278239" y="10414"/>
                  </a:cubicBezTo>
                  <a:cubicBezTo>
                    <a:pt x="9281541" y="12700"/>
                    <a:pt x="9284716" y="15240"/>
                    <a:pt x="9287637" y="18161"/>
                  </a:cubicBezTo>
                  <a:cubicBezTo>
                    <a:pt x="9290558" y="21082"/>
                    <a:pt x="9293098" y="24130"/>
                    <a:pt x="9295384" y="27559"/>
                  </a:cubicBezTo>
                  <a:cubicBezTo>
                    <a:pt x="9297670" y="30988"/>
                    <a:pt x="9299575" y="34544"/>
                    <a:pt x="9301099" y="38227"/>
                  </a:cubicBezTo>
                  <a:cubicBezTo>
                    <a:pt x="9302623" y="41910"/>
                    <a:pt x="9303766" y="45847"/>
                    <a:pt x="9304655" y="49784"/>
                  </a:cubicBezTo>
                  <a:cubicBezTo>
                    <a:pt x="9305544" y="53721"/>
                    <a:pt x="9305799" y="57785"/>
                    <a:pt x="9305799" y="61849"/>
                  </a:cubicBezTo>
                  <a:lnTo>
                    <a:pt x="9305799" y="814324"/>
                  </a:lnTo>
                  <a:cubicBezTo>
                    <a:pt x="9305799" y="818388"/>
                    <a:pt x="9305417" y="822452"/>
                    <a:pt x="9304655" y="826389"/>
                  </a:cubicBezTo>
                  <a:cubicBezTo>
                    <a:pt x="9303893" y="830326"/>
                    <a:pt x="9302624" y="834263"/>
                    <a:pt x="9301099" y="837946"/>
                  </a:cubicBezTo>
                  <a:cubicBezTo>
                    <a:pt x="9299574" y="841629"/>
                    <a:pt x="9297670" y="845312"/>
                    <a:pt x="9295384" y="848614"/>
                  </a:cubicBezTo>
                  <a:cubicBezTo>
                    <a:pt x="9293098" y="851916"/>
                    <a:pt x="9290558" y="855091"/>
                    <a:pt x="9287637" y="858012"/>
                  </a:cubicBezTo>
                  <a:cubicBezTo>
                    <a:pt x="9284716" y="860933"/>
                    <a:pt x="9281668" y="863473"/>
                    <a:pt x="9278239" y="865759"/>
                  </a:cubicBezTo>
                  <a:cubicBezTo>
                    <a:pt x="9274810" y="868045"/>
                    <a:pt x="9271254" y="869950"/>
                    <a:pt x="9267571" y="871474"/>
                  </a:cubicBezTo>
                  <a:cubicBezTo>
                    <a:pt x="9263887" y="872998"/>
                    <a:pt x="9259951" y="874141"/>
                    <a:pt x="9256014" y="875030"/>
                  </a:cubicBezTo>
                  <a:cubicBezTo>
                    <a:pt x="9252077" y="875919"/>
                    <a:pt x="9248013" y="876173"/>
                    <a:pt x="9243949" y="876173"/>
                  </a:cubicBezTo>
                  <a:lnTo>
                    <a:pt x="61849" y="876173"/>
                  </a:lnTo>
                  <a:cubicBezTo>
                    <a:pt x="57785" y="876173"/>
                    <a:pt x="53721" y="875792"/>
                    <a:pt x="49784" y="875030"/>
                  </a:cubicBezTo>
                  <a:cubicBezTo>
                    <a:pt x="45847" y="874268"/>
                    <a:pt x="41910" y="872998"/>
                    <a:pt x="38227" y="871474"/>
                  </a:cubicBezTo>
                  <a:cubicBezTo>
                    <a:pt x="34544" y="869950"/>
                    <a:pt x="30861" y="868045"/>
                    <a:pt x="27559" y="865759"/>
                  </a:cubicBezTo>
                  <a:cubicBezTo>
                    <a:pt x="24257" y="863473"/>
                    <a:pt x="21082" y="860933"/>
                    <a:pt x="18161" y="858012"/>
                  </a:cubicBezTo>
                  <a:cubicBezTo>
                    <a:pt x="15240" y="855091"/>
                    <a:pt x="12700" y="852043"/>
                    <a:pt x="10414" y="848614"/>
                  </a:cubicBezTo>
                  <a:cubicBezTo>
                    <a:pt x="8128" y="845185"/>
                    <a:pt x="6223" y="841629"/>
                    <a:pt x="4699" y="837946"/>
                  </a:cubicBezTo>
                  <a:cubicBezTo>
                    <a:pt x="3175" y="834263"/>
                    <a:pt x="2032" y="830326"/>
                    <a:pt x="1143" y="826389"/>
                  </a:cubicBezTo>
                  <a:cubicBezTo>
                    <a:pt x="254" y="822452"/>
                    <a:pt x="0" y="818388"/>
                    <a:pt x="0" y="814324"/>
                  </a:cubicBezTo>
                  <a:close/>
                </a:path>
              </a:pathLst>
            </a:custGeom>
            <a:solidFill>
              <a:srgbClr val="1E293B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473075" y="2140077"/>
              <a:ext cx="9315449" cy="885698"/>
            </a:xfrm>
            <a:custGeom>
              <a:avLst/>
              <a:gdLst/>
              <a:ahLst/>
              <a:cxnLst/>
              <a:rect r="r" b="b" t="t" l="l"/>
              <a:pathLst>
                <a:path h="885698" w="9315449">
                  <a:moveTo>
                    <a:pt x="0" y="819023"/>
                  </a:moveTo>
                  <a:lnTo>
                    <a:pt x="0" y="66548"/>
                  </a:lnTo>
                  <a:lnTo>
                    <a:pt x="4826" y="66548"/>
                  </a:lnTo>
                  <a:lnTo>
                    <a:pt x="0" y="66548"/>
                  </a:lnTo>
                  <a:cubicBezTo>
                    <a:pt x="0" y="62103"/>
                    <a:pt x="381" y="57785"/>
                    <a:pt x="1270" y="53467"/>
                  </a:cubicBezTo>
                  <a:lnTo>
                    <a:pt x="1270" y="53467"/>
                  </a:lnTo>
                  <a:lnTo>
                    <a:pt x="1270" y="53467"/>
                  </a:lnTo>
                  <a:cubicBezTo>
                    <a:pt x="2159" y="49149"/>
                    <a:pt x="3429" y="44958"/>
                    <a:pt x="5080" y="41021"/>
                  </a:cubicBezTo>
                  <a:lnTo>
                    <a:pt x="9525" y="42799"/>
                  </a:lnTo>
                  <a:lnTo>
                    <a:pt x="5080" y="41021"/>
                  </a:lnTo>
                  <a:cubicBezTo>
                    <a:pt x="6731" y="36957"/>
                    <a:pt x="8763" y="33147"/>
                    <a:pt x="11303" y="29464"/>
                  </a:cubicBezTo>
                  <a:lnTo>
                    <a:pt x="15240" y="32131"/>
                  </a:lnTo>
                  <a:lnTo>
                    <a:pt x="11303" y="29464"/>
                  </a:lnTo>
                  <a:cubicBezTo>
                    <a:pt x="13716" y="25781"/>
                    <a:pt x="16510" y="22479"/>
                    <a:pt x="19558" y="19431"/>
                  </a:cubicBezTo>
                  <a:lnTo>
                    <a:pt x="22987" y="22860"/>
                  </a:lnTo>
                  <a:lnTo>
                    <a:pt x="19558" y="19431"/>
                  </a:lnTo>
                  <a:cubicBezTo>
                    <a:pt x="22606" y="16383"/>
                    <a:pt x="26035" y="13589"/>
                    <a:pt x="29718" y="11176"/>
                  </a:cubicBezTo>
                  <a:lnTo>
                    <a:pt x="29718" y="11176"/>
                  </a:lnTo>
                  <a:lnTo>
                    <a:pt x="29718" y="11176"/>
                  </a:lnTo>
                  <a:cubicBezTo>
                    <a:pt x="33401" y="8763"/>
                    <a:pt x="37211" y="6731"/>
                    <a:pt x="41275" y="5080"/>
                  </a:cubicBezTo>
                  <a:lnTo>
                    <a:pt x="43053" y="9525"/>
                  </a:lnTo>
                  <a:lnTo>
                    <a:pt x="41275" y="5080"/>
                  </a:lnTo>
                  <a:cubicBezTo>
                    <a:pt x="45339" y="3429"/>
                    <a:pt x="49530" y="2159"/>
                    <a:pt x="53721" y="1270"/>
                  </a:cubicBezTo>
                  <a:lnTo>
                    <a:pt x="53721" y="1270"/>
                  </a:lnTo>
                  <a:lnTo>
                    <a:pt x="53721" y="1270"/>
                  </a:lnTo>
                  <a:cubicBezTo>
                    <a:pt x="58039" y="381"/>
                    <a:pt x="62357" y="0"/>
                    <a:pt x="66675" y="0"/>
                  </a:cubicBezTo>
                  <a:lnTo>
                    <a:pt x="66675" y="4826"/>
                  </a:lnTo>
                  <a:lnTo>
                    <a:pt x="66675" y="0"/>
                  </a:lnTo>
                  <a:lnTo>
                    <a:pt x="9248775" y="0"/>
                  </a:lnTo>
                  <a:lnTo>
                    <a:pt x="9248775" y="4826"/>
                  </a:lnTo>
                  <a:lnTo>
                    <a:pt x="9248775" y="0"/>
                  </a:lnTo>
                  <a:cubicBezTo>
                    <a:pt x="9253093" y="0"/>
                    <a:pt x="9257538" y="381"/>
                    <a:pt x="9261729" y="1270"/>
                  </a:cubicBezTo>
                  <a:lnTo>
                    <a:pt x="9260840" y="5969"/>
                  </a:lnTo>
                  <a:lnTo>
                    <a:pt x="9261729" y="1270"/>
                  </a:lnTo>
                  <a:cubicBezTo>
                    <a:pt x="9266048" y="2159"/>
                    <a:pt x="9270238" y="3429"/>
                    <a:pt x="9274175" y="5080"/>
                  </a:cubicBezTo>
                  <a:lnTo>
                    <a:pt x="9272397" y="9525"/>
                  </a:lnTo>
                  <a:lnTo>
                    <a:pt x="9274175" y="5080"/>
                  </a:lnTo>
                  <a:cubicBezTo>
                    <a:pt x="9278239" y="6731"/>
                    <a:pt x="9282049" y="8763"/>
                    <a:pt x="9285732" y="11303"/>
                  </a:cubicBezTo>
                  <a:lnTo>
                    <a:pt x="9283064" y="15240"/>
                  </a:lnTo>
                  <a:lnTo>
                    <a:pt x="9285732" y="11303"/>
                  </a:lnTo>
                  <a:cubicBezTo>
                    <a:pt x="9289414" y="13716"/>
                    <a:pt x="9292717" y="16510"/>
                    <a:pt x="9295892" y="19558"/>
                  </a:cubicBezTo>
                  <a:lnTo>
                    <a:pt x="9295892" y="19558"/>
                  </a:lnTo>
                  <a:lnTo>
                    <a:pt x="9295892" y="19558"/>
                  </a:lnTo>
                  <a:cubicBezTo>
                    <a:pt x="9298939" y="22606"/>
                    <a:pt x="9301734" y="26035"/>
                    <a:pt x="9304147" y="29591"/>
                  </a:cubicBezTo>
                  <a:lnTo>
                    <a:pt x="9300210" y="32258"/>
                  </a:lnTo>
                  <a:lnTo>
                    <a:pt x="9304147" y="29591"/>
                  </a:lnTo>
                  <a:cubicBezTo>
                    <a:pt x="9306560" y="33274"/>
                    <a:pt x="9308592" y="37084"/>
                    <a:pt x="9310370" y="41148"/>
                  </a:cubicBezTo>
                  <a:lnTo>
                    <a:pt x="9305925" y="42926"/>
                  </a:lnTo>
                  <a:lnTo>
                    <a:pt x="9310370" y="41148"/>
                  </a:lnTo>
                  <a:cubicBezTo>
                    <a:pt x="9312021" y="45212"/>
                    <a:pt x="9313290" y="49403"/>
                    <a:pt x="9314180" y="53721"/>
                  </a:cubicBezTo>
                  <a:lnTo>
                    <a:pt x="9309481" y="54610"/>
                  </a:lnTo>
                  <a:lnTo>
                    <a:pt x="9314180" y="53721"/>
                  </a:lnTo>
                  <a:cubicBezTo>
                    <a:pt x="9315069" y="58039"/>
                    <a:pt x="9315449" y="62357"/>
                    <a:pt x="9315449" y="66675"/>
                  </a:cubicBezTo>
                  <a:lnTo>
                    <a:pt x="9310623" y="66675"/>
                  </a:lnTo>
                  <a:lnTo>
                    <a:pt x="9315449" y="66675"/>
                  </a:lnTo>
                  <a:lnTo>
                    <a:pt x="9315449" y="819023"/>
                  </a:lnTo>
                  <a:lnTo>
                    <a:pt x="9310623" y="819023"/>
                  </a:lnTo>
                  <a:lnTo>
                    <a:pt x="9315449" y="819023"/>
                  </a:lnTo>
                  <a:cubicBezTo>
                    <a:pt x="9315449" y="823341"/>
                    <a:pt x="9315068" y="827786"/>
                    <a:pt x="9314180" y="831977"/>
                  </a:cubicBezTo>
                  <a:lnTo>
                    <a:pt x="9309481" y="831088"/>
                  </a:lnTo>
                  <a:lnTo>
                    <a:pt x="9314180" y="831977"/>
                  </a:lnTo>
                  <a:cubicBezTo>
                    <a:pt x="9313290" y="836295"/>
                    <a:pt x="9312021" y="840486"/>
                    <a:pt x="9310370" y="844423"/>
                  </a:cubicBezTo>
                  <a:lnTo>
                    <a:pt x="9310370" y="844423"/>
                  </a:lnTo>
                  <a:lnTo>
                    <a:pt x="9310370" y="844423"/>
                  </a:lnTo>
                  <a:cubicBezTo>
                    <a:pt x="9308719" y="848487"/>
                    <a:pt x="9306687" y="852297"/>
                    <a:pt x="9304147" y="855980"/>
                  </a:cubicBezTo>
                  <a:lnTo>
                    <a:pt x="9300210" y="853313"/>
                  </a:lnTo>
                  <a:lnTo>
                    <a:pt x="9304147" y="855980"/>
                  </a:lnTo>
                  <a:cubicBezTo>
                    <a:pt x="9301734" y="859663"/>
                    <a:pt x="9298940" y="862965"/>
                    <a:pt x="9295892" y="866140"/>
                  </a:cubicBezTo>
                  <a:lnTo>
                    <a:pt x="9295892" y="866140"/>
                  </a:lnTo>
                  <a:lnTo>
                    <a:pt x="9295892" y="866140"/>
                  </a:lnTo>
                  <a:cubicBezTo>
                    <a:pt x="9292844" y="869188"/>
                    <a:pt x="9289414" y="871982"/>
                    <a:pt x="9285732" y="874395"/>
                  </a:cubicBezTo>
                  <a:lnTo>
                    <a:pt x="9283064" y="870458"/>
                  </a:lnTo>
                  <a:lnTo>
                    <a:pt x="9285732" y="874395"/>
                  </a:lnTo>
                  <a:cubicBezTo>
                    <a:pt x="9282049" y="876808"/>
                    <a:pt x="9278238" y="878840"/>
                    <a:pt x="9274175" y="880618"/>
                  </a:cubicBezTo>
                  <a:lnTo>
                    <a:pt x="9274175" y="880618"/>
                  </a:lnTo>
                  <a:lnTo>
                    <a:pt x="9274175" y="880618"/>
                  </a:lnTo>
                  <a:cubicBezTo>
                    <a:pt x="9270111" y="882269"/>
                    <a:pt x="9265920" y="883539"/>
                    <a:pt x="9261729" y="884428"/>
                  </a:cubicBezTo>
                  <a:lnTo>
                    <a:pt x="9261729" y="884428"/>
                  </a:lnTo>
                  <a:lnTo>
                    <a:pt x="9261729" y="884428"/>
                  </a:lnTo>
                  <a:cubicBezTo>
                    <a:pt x="9257411" y="885317"/>
                    <a:pt x="9253093" y="885698"/>
                    <a:pt x="9248775" y="885698"/>
                  </a:cubicBezTo>
                  <a:lnTo>
                    <a:pt x="9248775" y="885698"/>
                  </a:lnTo>
                  <a:lnTo>
                    <a:pt x="9248775" y="885698"/>
                  </a:lnTo>
                  <a:lnTo>
                    <a:pt x="66675" y="885698"/>
                  </a:lnTo>
                  <a:lnTo>
                    <a:pt x="66675" y="885698"/>
                  </a:lnTo>
                  <a:lnTo>
                    <a:pt x="66675" y="885698"/>
                  </a:lnTo>
                  <a:cubicBezTo>
                    <a:pt x="62357" y="885698"/>
                    <a:pt x="57912" y="885317"/>
                    <a:pt x="53721" y="884428"/>
                  </a:cubicBezTo>
                  <a:lnTo>
                    <a:pt x="53721" y="884428"/>
                  </a:lnTo>
                  <a:lnTo>
                    <a:pt x="53721" y="884428"/>
                  </a:lnTo>
                  <a:cubicBezTo>
                    <a:pt x="49403" y="883539"/>
                    <a:pt x="45212" y="882269"/>
                    <a:pt x="41275" y="880618"/>
                  </a:cubicBezTo>
                  <a:lnTo>
                    <a:pt x="41275" y="880618"/>
                  </a:lnTo>
                  <a:lnTo>
                    <a:pt x="41275" y="880618"/>
                  </a:lnTo>
                  <a:cubicBezTo>
                    <a:pt x="37211" y="878967"/>
                    <a:pt x="33401" y="876935"/>
                    <a:pt x="29718" y="874522"/>
                  </a:cubicBezTo>
                  <a:lnTo>
                    <a:pt x="29718" y="874522"/>
                  </a:lnTo>
                  <a:lnTo>
                    <a:pt x="29718" y="874522"/>
                  </a:lnTo>
                  <a:cubicBezTo>
                    <a:pt x="26035" y="872109"/>
                    <a:pt x="22733" y="869315"/>
                    <a:pt x="19558" y="866267"/>
                  </a:cubicBezTo>
                  <a:lnTo>
                    <a:pt x="22987" y="862838"/>
                  </a:lnTo>
                  <a:lnTo>
                    <a:pt x="19558" y="866267"/>
                  </a:lnTo>
                  <a:cubicBezTo>
                    <a:pt x="16510" y="863219"/>
                    <a:pt x="13716" y="859790"/>
                    <a:pt x="11303" y="856107"/>
                  </a:cubicBezTo>
                  <a:lnTo>
                    <a:pt x="15240" y="853440"/>
                  </a:lnTo>
                  <a:lnTo>
                    <a:pt x="11303" y="856107"/>
                  </a:lnTo>
                  <a:cubicBezTo>
                    <a:pt x="8890" y="852424"/>
                    <a:pt x="6858" y="848614"/>
                    <a:pt x="5080" y="844550"/>
                  </a:cubicBezTo>
                  <a:lnTo>
                    <a:pt x="5080" y="844550"/>
                  </a:lnTo>
                  <a:lnTo>
                    <a:pt x="5080" y="844550"/>
                  </a:lnTo>
                  <a:cubicBezTo>
                    <a:pt x="3429" y="840486"/>
                    <a:pt x="2159" y="836295"/>
                    <a:pt x="1270" y="831977"/>
                  </a:cubicBezTo>
                  <a:lnTo>
                    <a:pt x="5969" y="831088"/>
                  </a:lnTo>
                  <a:lnTo>
                    <a:pt x="1270" y="831977"/>
                  </a:lnTo>
                  <a:cubicBezTo>
                    <a:pt x="381" y="827659"/>
                    <a:pt x="0" y="823341"/>
                    <a:pt x="0" y="819023"/>
                  </a:cubicBezTo>
                  <a:lnTo>
                    <a:pt x="4826" y="819023"/>
                  </a:lnTo>
                  <a:lnTo>
                    <a:pt x="0" y="819023"/>
                  </a:lnTo>
                  <a:moveTo>
                    <a:pt x="9525" y="819023"/>
                  </a:moveTo>
                  <a:cubicBezTo>
                    <a:pt x="9525" y="822833"/>
                    <a:pt x="9906" y="826516"/>
                    <a:pt x="10668" y="830199"/>
                  </a:cubicBezTo>
                  <a:lnTo>
                    <a:pt x="10668" y="830199"/>
                  </a:lnTo>
                  <a:lnTo>
                    <a:pt x="10668" y="830199"/>
                  </a:lnTo>
                  <a:cubicBezTo>
                    <a:pt x="11430" y="833882"/>
                    <a:pt x="12446" y="837438"/>
                    <a:pt x="13970" y="840867"/>
                  </a:cubicBezTo>
                  <a:lnTo>
                    <a:pt x="9525" y="842645"/>
                  </a:lnTo>
                  <a:lnTo>
                    <a:pt x="13970" y="840867"/>
                  </a:lnTo>
                  <a:cubicBezTo>
                    <a:pt x="15367" y="844296"/>
                    <a:pt x="17145" y="847598"/>
                    <a:pt x="19304" y="850773"/>
                  </a:cubicBezTo>
                  <a:lnTo>
                    <a:pt x="19304" y="850773"/>
                  </a:lnTo>
                  <a:lnTo>
                    <a:pt x="19304" y="850773"/>
                  </a:lnTo>
                  <a:cubicBezTo>
                    <a:pt x="21336" y="853948"/>
                    <a:pt x="23749" y="856742"/>
                    <a:pt x="26416" y="859409"/>
                  </a:cubicBezTo>
                  <a:lnTo>
                    <a:pt x="26416" y="859409"/>
                  </a:lnTo>
                  <a:lnTo>
                    <a:pt x="26416" y="859409"/>
                  </a:lnTo>
                  <a:cubicBezTo>
                    <a:pt x="29083" y="862076"/>
                    <a:pt x="32004" y="864362"/>
                    <a:pt x="35052" y="866521"/>
                  </a:cubicBezTo>
                  <a:lnTo>
                    <a:pt x="32385" y="870458"/>
                  </a:lnTo>
                  <a:lnTo>
                    <a:pt x="35052" y="866521"/>
                  </a:lnTo>
                  <a:cubicBezTo>
                    <a:pt x="38227" y="868553"/>
                    <a:pt x="41529" y="870331"/>
                    <a:pt x="44958" y="871855"/>
                  </a:cubicBezTo>
                  <a:lnTo>
                    <a:pt x="43180" y="876300"/>
                  </a:lnTo>
                  <a:lnTo>
                    <a:pt x="44958" y="871855"/>
                  </a:lnTo>
                  <a:cubicBezTo>
                    <a:pt x="48387" y="873252"/>
                    <a:pt x="52070" y="874395"/>
                    <a:pt x="55626" y="875157"/>
                  </a:cubicBezTo>
                  <a:lnTo>
                    <a:pt x="54737" y="879856"/>
                  </a:lnTo>
                  <a:lnTo>
                    <a:pt x="55626" y="875157"/>
                  </a:lnTo>
                  <a:cubicBezTo>
                    <a:pt x="59309" y="875919"/>
                    <a:pt x="62992" y="876300"/>
                    <a:pt x="66802" y="876300"/>
                  </a:cubicBezTo>
                  <a:lnTo>
                    <a:pt x="66802" y="880999"/>
                  </a:lnTo>
                  <a:lnTo>
                    <a:pt x="66802" y="876173"/>
                  </a:lnTo>
                  <a:lnTo>
                    <a:pt x="9248902" y="876173"/>
                  </a:lnTo>
                  <a:lnTo>
                    <a:pt x="9248902" y="880999"/>
                  </a:lnTo>
                  <a:lnTo>
                    <a:pt x="9248902" y="876300"/>
                  </a:lnTo>
                  <a:cubicBezTo>
                    <a:pt x="9252712" y="876300"/>
                    <a:pt x="9256395" y="875919"/>
                    <a:pt x="9260078" y="875157"/>
                  </a:cubicBezTo>
                  <a:lnTo>
                    <a:pt x="9260967" y="879856"/>
                  </a:lnTo>
                  <a:lnTo>
                    <a:pt x="9260078" y="875157"/>
                  </a:lnTo>
                  <a:cubicBezTo>
                    <a:pt x="9263761" y="874395"/>
                    <a:pt x="9267317" y="873379"/>
                    <a:pt x="9270747" y="871855"/>
                  </a:cubicBezTo>
                  <a:lnTo>
                    <a:pt x="9272525" y="876300"/>
                  </a:lnTo>
                  <a:lnTo>
                    <a:pt x="9270747" y="871855"/>
                  </a:lnTo>
                  <a:cubicBezTo>
                    <a:pt x="9274176" y="870458"/>
                    <a:pt x="9277478" y="868680"/>
                    <a:pt x="9280653" y="866521"/>
                  </a:cubicBezTo>
                  <a:cubicBezTo>
                    <a:pt x="9283828" y="864362"/>
                    <a:pt x="9286622" y="862076"/>
                    <a:pt x="9289289" y="859409"/>
                  </a:cubicBezTo>
                  <a:lnTo>
                    <a:pt x="9292718" y="862838"/>
                  </a:lnTo>
                  <a:lnTo>
                    <a:pt x="9289289" y="859409"/>
                  </a:lnTo>
                  <a:cubicBezTo>
                    <a:pt x="9291956" y="856742"/>
                    <a:pt x="9294369" y="853821"/>
                    <a:pt x="9296401" y="850773"/>
                  </a:cubicBezTo>
                  <a:lnTo>
                    <a:pt x="9296401" y="850773"/>
                  </a:lnTo>
                  <a:lnTo>
                    <a:pt x="9296401" y="850773"/>
                  </a:lnTo>
                  <a:cubicBezTo>
                    <a:pt x="9298432" y="847598"/>
                    <a:pt x="9300211" y="844423"/>
                    <a:pt x="9301735" y="840867"/>
                  </a:cubicBezTo>
                  <a:lnTo>
                    <a:pt x="9306179" y="842645"/>
                  </a:lnTo>
                  <a:lnTo>
                    <a:pt x="9301735" y="840867"/>
                  </a:lnTo>
                  <a:cubicBezTo>
                    <a:pt x="9303131" y="837438"/>
                    <a:pt x="9304275" y="833882"/>
                    <a:pt x="9305037" y="830199"/>
                  </a:cubicBezTo>
                  <a:lnTo>
                    <a:pt x="9305037" y="830199"/>
                  </a:lnTo>
                  <a:lnTo>
                    <a:pt x="9305037" y="830199"/>
                  </a:lnTo>
                  <a:cubicBezTo>
                    <a:pt x="9305799" y="826516"/>
                    <a:pt x="9306180" y="822833"/>
                    <a:pt x="9306180" y="819023"/>
                  </a:cubicBezTo>
                  <a:lnTo>
                    <a:pt x="9306180" y="66548"/>
                  </a:lnTo>
                  <a:cubicBezTo>
                    <a:pt x="9306180" y="62738"/>
                    <a:pt x="9305799" y="59055"/>
                    <a:pt x="9305037" y="55372"/>
                  </a:cubicBezTo>
                  <a:lnTo>
                    <a:pt x="9305037" y="55372"/>
                  </a:lnTo>
                  <a:lnTo>
                    <a:pt x="9305037" y="55372"/>
                  </a:lnTo>
                  <a:cubicBezTo>
                    <a:pt x="9304275" y="51689"/>
                    <a:pt x="9303258" y="48133"/>
                    <a:pt x="9301735" y="44704"/>
                  </a:cubicBezTo>
                  <a:lnTo>
                    <a:pt x="9301735" y="44704"/>
                  </a:lnTo>
                  <a:lnTo>
                    <a:pt x="9301735" y="44704"/>
                  </a:lnTo>
                  <a:cubicBezTo>
                    <a:pt x="9300338" y="41275"/>
                    <a:pt x="9298560" y="37973"/>
                    <a:pt x="9296401" y="34798"/>
                  </a:cubicBezTo>
                  <a:cubicBezTo>
                    <a:pt x="9294242" y="31623"/>
                    <a:pt x="9291956" y="28829"/>
                    <a:pt x="9289289" y="26162"/>
                  </a:cubicBezTo>
                  <a:lnTo>
                    <a:pt x="9292718" y="22733"/>
                  </a:lnTo>
                  <a:lnTo>
                    <a:pt x="9289289" y="26162"/>
                  </a:lnTo>
                  <a:cubicBezTo>
                    <a:pt x="9286622" y="23495"/>
                    <a:pt x="9283701" y="21082"/>
                    <a:pt x="9280653" y="19050"/>
                  </a:cubicBezTo>
                  <a:cubicBezTo>
                    <a:pt x="9277605" y="17018"/>
                    <a:pt x="9274303" y="15240"/>
                    <a:pt x="9270747" y="13716"/>
                  </a:cubicBezTo>
                  <a:lnTo>
                    <a:pt x="9270747" y="13716"/>
                  </a:lnTo>
                  <a:lnTo>
                    <a:pt x="9270747" y="13716"/>
                  </a:lnTo>
                  <a:cubicBezTo>
                    <a:pt x="9267317" y="12319"/>
                    <a:pt x="9263762" y="11176"/>
                    <a:pt x="9260078" y="10414"/>
                  </a:cubicBezTo>
                  <a:cubicBezTo>
                    <a:pt x="9256395" y="9652"/>
                    <a:pt x="9252712" y="9271"/>
                    <a:pt x="9248902" y="9271"/>
                  </a:cubicBezTo>
                  <a:lnTo>
                    <a:pt x="66675" y="9271"/>
                  </a:lnTo>
                  <a:cubicBezTo>
                    <a:pt x="62865" y="9271"/>
                    <a:pt x="59182" y="9652"/>
                    <a:pt x="55499" y="10414"/>
                  </a:cubicBezTo>
                  <a:lnTo>
                    <a:pt x="54610" y="5715"/>
                  </a:lnTo>
                  <a:lnTo>
                    <a:pt x="55499" y="10414"/>
                  </a:lnTo>
                  <a:cubicBezTo>
                    <a:pt x="51816" y="11176"/>
                    <a:pt x="48260" y="12192"/>
                    <a:pt x="44831" y="13716"/>
                  </a:cubicBezTo>
                  <a:lnTo>
                    <a:pt x="44831" y="13716"/>
                  </a:lnTo>
                  <a:lnTo>
                    <a:pt x="44831" y="13716"/>
                  </a:lnTo>
                  <a:cubicBezTo>
                    <a:pt x="41402" y="15113"/>
                    <a:pt x="38100" y="16891"/>
                    <a:pt x="34925" y="19050"/>
                  </a:cubicBezTo>
                  <a:lnTo>
                    <a:pt x="32258" y="15113"/>
                  </a:lnTo>
                  <a:lnTo>
                    <a:pt x="34925" y="19050"/>
                  </a:lnTo>
                  <a:cubicBezTo>
                    <a:pt x="31750" y="21082"/>
                    <a:pt x="28956" y="23495"/>
                    <a:pt x="26289" y="26162"/>
                  </a:cubicBezTo>
                  <a:lnTo>
                    <a:pt x="26289" y="26162"/>
                  </a:lnTo>
                  <a:lnTo>
                    <a:pt x="26289" y="26162"/>
                  </a:lnTo>
                  <a:cubicBezTo>
                    <a:pt x="23622" y="28829"/>
                    <a:pt x="21209" y="31750"/>
                    <a:pt x="19177" y="34798"/>
                  </a:cubicBezTo>
                  <a:cubicBezTo>
                    <a:pt x="17145" y="37846"/>
                    <a:pt x="15367" y="41148"/>
                    <a:pt x="13843" y="44704"/>
                  </a:cubicBezTo>
                  <a:lnTo>
                    <a:pt x="13843" y="44704"/>
                  </a:lnTo>
                  <a:lnTo>
                    <a:pt x="13843" y="44704"/>
                  </a:lnTo>
                  <a:cubicBezTo>
                    <a:pt x="12446" y="48133"/>
                    <a:pt x="11303" y="51689"/>
                    <a:pt x="10541" y="55372"/>
                  </a:cubicBezTo>
                  <a:lnTo>
                    <a:pt x="5842" y="54483"/>
                  </a:lnTo>
                  <a:lnTo>
                    <a:pt x="10541" y="55372"/>
                  </a:lnTo>
                  <a:cubicBezTo>
                    <a:pt x="9779" y="59055"/>
                    <a:pt x="9398" y="62738"/>
                    <a:pt x="9398" y="66548"/>
                  </a:cubicBezTo>
                  <a:lnTo>
                    <a:pt x="9398" y="819023"/>
                  </a:lnTo>
                  <a:close/>
                </a:path>
              </a:pathLst>
            </a:custGeom>
            <a:solidFill>
              <a:srgbClr val="475569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690562" y="419052"/>
            <a:ext cx="2633167" cy="185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53"/>
              </a:lnSpc>
            </a:pPr>
            <a:r>
              <a:rPr lang="en-US" sz="1181" spc="57">
                <a:solidFill>
                  <a:srgbClr val="EA580C"/>
                </a:solidFill>
                <a:latin typeface="Inter"/>
                <a:ea typeface="Inter"/>
                <a:cs typeface="Inter"/>
                <a:sym typeface="Inter"/>
              </a:rPr>
              <a:t>LESSON 3: CONTINUOUS LOOPS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198178" y="419052"/>
            <a:ext cx="823903" cy="185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53"/>
              </a:lnSpc>
            </a:pPr>
            <a:r>
              <a:rPr lang="en-US" sz="1181">
                <a:solidFill>
                  <a:srgbClr val="64748B"/>
                </a:solidFill>
                <a:latin typeface="Inter"/>
                <a:ea typeface="Inter"/>
                <a:cs typeface="Inter"/>
                <a:sym typeface="Inter"/>
              </a:rPr>
              <a:t>Slide 4 of 7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90562" y="955843"/>
            <a:ext cx="5614883" cy="992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07"/>
              </a:lnSpc>
            </a:pPr>
            <a:r>
              <a:rPr lang="en-US" b="true" sz="2362">
                <a:solidFill>
                  <a:srgbClr val="EA580C"/>
                </a:solidFill>
                <a:latin typeface="Poppins Bold"/>
                <a:ea typeface="Poppins Bold"/>
                <a:cs typeface="Poppins Bold"/>
                <a:sym typeface="Poppins Bold"/>
              </a:rPr>
              <a:t>Step-by-Step Loop Implementation</a:t>
            </a:r>
          </a:p>
          <a:p>
            <a:pPr algn="l">
              <a:lnSpc>
                <a:spcPts val="2756"/>
              </a:lnSpc>
            </a:pPr>
            <a:r>
              <a:rPr lang="en-US" b="true" sz="1968">
                <a:solidFill>
                  <a:srgbClr val="1E293B"/>
                </a:solidFill>
                <a:latin typeface="Poppins Bold"/>
                <a:ea typeface="Poppins Bold"/>
                <a:cs typeface="Poppins Bold"/>
                <a:sym typeface="Poppins Bold"/>
              </a:rPr>
              <a:t>Step 1: Adding Forever Blocks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90562" y="5030400"/>
            <a:ext cx="3724742" cy="4363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45"/>
              </a:lnSpc>
            </a:pPr>
            <a:r>
              <a:rPr lang="en-US" b="true" sz="1968">
                <a:solidFill>
                  <a:srgbClr val="1E293B"/>
                </a:solidFill>
                <a:latin typeface="Poppins Bold"/>
                <a:ea typeface="Poppins Bold"/>
                <a:cs typeface="Poppins Bold"/>
                <a:sym typeface="Poppins Bold"/>
              </a:rPr>
              <a:t>Step 3: Multiple Object Loops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190550" y="5435536"/>
            <a:ext cx="57379" cy="342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9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90562" y="3163500"/>
            <a:ext cx="4436535" cy="4363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45"/>
              </a:lnSpc>
            </a:pPr>
            <a:r>
              <a:rPr lang="en-US" b="true" sz="1968">
                <a:solidFill>
                  <a:srgbClr val="1E293B"/>
                </a:solidFill>
                <a:latin typeface="Poppins Bold"/>
                <a:ea typeface="Poppins Bold"/>
                <a:cs typeface="Poppins Bold"/>
                <a:sym typeface="Poppins Bold"/>
              </a:rPr>
              <a:t>Step 2: Testing Continuous Motion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913012" y="3568636"/>
            <a:ext cx="57379" cy="342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9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00112" y="2279828"/>
            <a:ext cx="4053516" cy="464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74"/>
              </a:lnSpc>
            </a:pPr>
            <a:r>
              <a:rPr lang="en-US" sz="1181" spc="47">
                <a:solidFill>
                  <a:srgbClr val="F1F5F9"/>
                </a:solidFill>
                <a:latin typeface="Montserrat"/>
                <a:ea typeface="Montserrat"/>
                <a:cs typeface="Montserrat"/>
                <a:sym typeface="Montserrat"/>
              </a:rPr>
              <a:t>forever  move Earth on path EarthOrbit duration 10s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23912" y="3614976"/>
            <a:ext cx="123234" cy="1258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00"/>
              </a:lnSpc>
            </a:pPr>
            <a:r>
              <a:rPr lang="en-US" sz="1575">
                <a:solidFill>
                  <a:srgbClr val="F97316"/>
                </a:solidFill>
                <a:latin typeface="Helvetica"/>
                <a:ea typeface="Helvetica"/>
                <a:cs typeface="Helvetica"/>
                <a:sym typeface="Helvetica"/>
              </a:rPr>
              <a:t>● ● ●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23912" y="5481876"/>
            <a:ext cx="123234" cy="1258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00"/>
              </a:lnSpc>
            </a:pPr>
            <a:r>
              <a:rPr lang="en-US" sz="1575">
                <a:solidFill>
                  <a:srgbClr val="F97316"/>
                </a:solidFill>
                <a:latin typeface="Helvetica"/>
                <a:ea typeface="Helvetica"/>
                <a:cs typeface="Helvetica"/>
                <a:sym typeface="Helvetica"/>
              </a:rPr>
              <a:t>● ● ●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78116" y="3549586"/>
            <a:ext cx="2712501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25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Start animation andobserve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78116" y="3978212"/>
            <a:ext cx="3537471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25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Verify smooth continuous movement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78116" y="4416362"/>
            <a:ext cx="3477797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25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Check for any stopping or stuttering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78116" y="5416486"/>
            <a:ext cx="3947512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25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Add foreverloops forMoon around Earth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78116" y="5845112"/>
            <a:ext cx="3965048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25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Test coordination between multiple loops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78116" y="6283262"/>
            <a:ext cx="3495932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25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Ensure smooth simultaneous motion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2247" y="-63503"/>
            <a:ext cx="10261597" cy="6927847"/>
          </a:xfrm>
          <a:custGeom>
            <a:avLst/>
            <a:gdLst/>
            <a:ahLst/>
            <a:cxnLst/>
            <a:rect r="r" b="b" t="t" l="l"/>
            <a:pathLst>
              <a:path h="6927847" w="10261597">
                <a:moveTo>
                  <a:pt x="0" y="0"/>
                </a:moveTo>
                <a:lnTo>
                  <a:pt x="10261597" y="0"/>
                </a:lnTo>
                <a:lnTo>
                  <a:pt x="10261597" y="6927847"/>
                </a:lnTo>
                <a:lnTo>
                  <a:pt x="0" y="6927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90562" y="419052"/>
            <a:ext cx="2633167" cy="185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53"/>
              </a:lnSpc>
            </a:pPr>
            <a:r>
              <a:rPr lang="en-US" sz="1181" spc="57">
                <a:solidFill>
                  <a:srgbClr val="EA580C"/>
                </a:solidFill>
                <a:latin typeface="Inter"/>
                <a:ea typeface="Inter"/>
                <a:cs typeface="Inter"/>
                <a:sym typeface="Inter"/>
              </a:rPr>
              <a:t>LESSON 3: CONTINUOUS LOOPS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206208" y="419052"/>
            <a:ext cx="815673" cy="185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53"/>
              </a:lnSpc>
            </a:pPr>
            <a:r>
              <a:rPr lang="en-US" sz="1181">
                <a:solidFill>
                  <a:srgbClr val="64748B"/>
                </a:solidFill>
                <a:latin typeface="Inter"/>
                <a:ea typeface="Inter"/>
                <a:cs typeface="Inter"/>
                <a:sym typeface="Inter"/>
              </a:rPr>
              <a:t>Slide 5 of 7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90612" y="898693"/>
            <a:ext cx="4575267" cy="5083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38"/>
              </a:lnSpc>
            </a:pPr>
            <a:r>
              <a:rPr lang="en-US" b="true" sz="2362">
                <a:solidFill>
                  <a:srgbClr val="EA580C"/>
                </a:solidFill>
                <a:latin typeface="Poppins Bold"/>
                <a:ea typeface="Poppins Bold"/>
                <a:cs typeface="Poppins Bold"/>
                <a:sym typeface="Poppins Bold"/>
              </a:rPr>
              <a:t>Quick Assessment Questions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893991" y="1349311"/>
            <a:ext cx="57379" cy="409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37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23912" y="1462326"/>
            <a:ext cx="123234" cy="1696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49"/>
              </a:lnSpc>
            </a:pPr>
            <a:r>
              <a:rPr lang="en-US" sz="1575">
                <a:solidFill>
                  <a:srgbClr val="F97316"/>
                </a:solidFill>
                <a:latin typeface="Helvetica"/>
                <a:ea typeface="Helvetica"/>
                <a:cs typeface="Helvetica"/>
                <a:sym typeface="Helvetica"/>
              </a:rPr>
              <a:t>● ● ● ●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23912" y="3776901"/>
            <a:ext cx="123234" cy="8110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75"/>
              </a:lnSpc>
            </a:pPr>
            <a:r>
              <a:rPr lang="en-US" sz="1575">
                <a:solidFill>
                  <a:srgbClr val="F97316"/>
                </a:solidFill>
                <a:latin typeface="Helvetica"/>
                <a:ea typeface="Helvetica"/>
                <a:cs typeface="Helvetica"/>
                <a:sym typeface="Helvetica"/>
              </a:rPr>
              <a:t>● ●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09417" y="3325425"/>
            <a:ext cx="54064" cy="426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4"/>
              </a:lnSpc>
            </a:pPr>
            <a:r>
              <a:rPr lang="en-US" b="true" sz="1968">
                <a:solidFill>
                  <a:srgbClr val="1E293B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78116" y="3721037"/>
            <a:ext cx="3893715" cy="333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68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Can you create motion that never stops?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78116" y="4102037"/>
            <a:ext cx="6892633" cy="390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31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What's the difference between single movement and continuous loops?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78116" y="1406461"/>
            <a:ext cx="6461674" cy="352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5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What block makes animationsrepeat continuously?  Forever block)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78116" y="1835087"/>
            <a:ext cx="6350889" cy="352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5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What goes inside a forever loop?  The actions you want to repeat)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78116" y="2273237"/>
            <a:ext cx="5012874" cy="352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5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How do you stop a forever loop?  Stop the program)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78116" y="2701861"/>
            <a:ext cx="7624162" cy="352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5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Why do we use forever loops for planetary motion?  Planets orbit continuously)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90562" y="3382575"/>
            <a:ext cx="3605889" cy="369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56"/>
              </a:lnSpc>
            </a:pPr>
            <a:r>
              <a:rPr lang="en-US" b="true" sz="1968">
                <a:solidFill>
                  <a:srgbClr val="1E293B"/>
                </a:solidFill>
                <a:latin typeface="Poppins Bold"/>
                <a:ea typeface="Poppins Bold"/>
                <a:cs typeface="Poppins Bold"/>
                <a:sym typeface="Poppins Bold"/>
              </a:rPr>
              <a:t>Check</a:t>
            </a:r>
            <a:r>
              <a:rPr lang="en-US" b="true" sz="1968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  <a:r>
              <a:rPr lang="en-US" b="true" sz="1968">
                <a:solidFill>
                  <a:srgbClr val="1E293B"/>
                </a:solidFill>
                <a:latin typeface="Poppins Bold"/>
                <a:ea typeface="Poppins Bold"/>
                <a:cs typeface="Poppins Bold"/>
                <a:sym typeface="Poppins Bold"/>
              </a:rPr>
              <a:t>Your</a:t>
            </a:r>
            <a:r>
              <a:rPr lang="en-US" b="true" sz="1968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  <a:r>
              <a:rPr lang="en-US" b="true" sz="1968">
                <a:solidFill>
                  <a:srgbClr val="1E293B"/>
                </a:solidFill>
                <a:latin typeface="Poppins Bold"/>
                <a:ea typeface="Poppins Bold"/>
                <a:cs typeface="Poppins Bold"/>
                <a:sym typeface="Poppins Bold"/>
              </a:rPr>
              <a:t>Understanding: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2247" y="-63503"/>
            <a:ext cx="10261597" cy="6927847"/>
          </a:xfrm>
          <a:custGeom>
            <a:avLst/>
            <a:gdLst/>
            <a:ahLst/>
            <a:cxnLst/>
            <a:rect r="r" b="b" t="t" l="l"/>
            <a:pathLst>
              <a:path h="6927847" w="10261597">
                <a:moveTo>
                  <a:pt x="0" y="0"/>
                </a:moveTo>
                <a:lnTo>
                  <a:pt x="10261597" y="0"/>
                </a:lnTo>
                <a:lnTo>
                  <a:pt x="10261597" y="6927847"/>
                </a:lnTo>
                <a:lnTo>
                  <a:pt x="0" y="6927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90562" y="419052"/>
            <a:ext cx="2633167" cy="185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53"/>
              </a:lnSpc>
            </a:pPr>
            <a:r>
              <a:rPr lang="en-US" sz="1181" spc="57">
                <a:solidFill>
                  <a:srgbClr val="EA580C"/>
                </a:solidFill>
                <a:latin typeface="Inter"/>
                <a:ea typeface="Inter"/>
                <a:cs typeface="Inter"/>
                <a:sym typeface="Inter"/>
              </a:rPr>
              <a:t>LESSON 3: CONTINUOUS LOOPS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202188" y="419052"/>
            <a:ext cx="819864" cy="185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53"/>
              </a:lnSpc>
            </a:pPr>
            <a:r>
              <a:rPr lang="en-US" sz="1181">
                <a:solidFill>
                  <a:srgbClr val="64748B"/>
                </a:solidFill>
                <a:latin typeface="Inter"/>
                <a:ea typeface="Inter"/>
                <a:cs typeface="Inter"/>
                <a:sym typeface="Inter"/>
              </a:rPr>
              <a:t>Slide 6 of 7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90562" y="879643"/>
            <a:ext cx="2634377" cy="5274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06"/>
              </a:lnSpc>
            </a:pPr>
            <a:r>
              <a:rPr lang="en-US" b="true" sz="2362">
                <a:solidFill>
                  <a:srgbClr val="EA580C"/>
                </a:solidFill>
                <a:latin typeface="Poppins Bold"/>
                <a:ea typeface="Poppins Bold"/>
                <a:cs typeface="Poppins Bold"/>
                <a:sym typeface="Poppins Bold"/>
              </a:rPr>
              <a:t>Challenge Cards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52132" y="1377887"/>
            <a:ext cx="57379" cy="409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37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90562" y="4664012"/>
            <a:ext cx="4574934" cy="247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04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 Pick up your challenge card from the teacher*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90562" y="1539812"/>
            <a:ext cx="5044049" cy="247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04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Seeseparatechallengecards for independent work.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00188" y="3997262"/>
            <a:ext cx="2453783" cy="247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04"/>
              </a:lnSpc>
            </a:pPr>
            <a:r>
              <a:rPr lang="en-US" sz="1575">
                <a:solidFill>
                  <a:srgbClr val="991B1B"/>
                </a:solidFill>
                <a:latin typeface="Inter"/>
                <a:ea typeface="Inter"/>
                <a:cs typeface="Inter"/>
                <a:sym typeface="Inter"/>
              </a:rPr>
              <a:t>HOT Challenge Available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00188" y="2263712"/>
            <a:ext cx="2524582" cy="247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04"/>
              </a:lnSpc>
            </a:pPr>
            <a:r>
              <a:rPr lang="en-US" sz="1575">
                <a:solidFill>
                  <a:srgbClr val="166534"/>
                </a:solidFill>
                <a:latin typeface="Inter"/>
                <a:ea typeface="Inter"/>
                <a:cs typeface="Inter"/>
                <a:sym typeface="Inter"/>
              </a:rPr>
              <a:t>MILD Challenge Available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00188" y="3130486"/>
            <a:ext cx="2872607" cy="247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04"/>
              </a:lnSpc>
            </a:pPr>
            <a:r>
              <a:rPr lang="en-US" sz="1575">
                <a:solidFill>
                  <a:srgbClr val="9A3412"/>
                </a:solidFill>
                <a:latin typeface="Inter"/>
                <a:ea typeface="Inter"/>
                <a:cs typeface="Inter"/>
                <a:sym typeface="Inter"/>
              </a:rPr>
              <a:t>MEDIUM Challenge Available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bg>
      <p:bgPr>
        <a:solidFill>
          <a:srgbClr val="FFF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222247" y="-63503"/>
            <a:ext cx="10261597" cy="6927847"/>
            <a:chOff x="0" y="0"/>
            <a:chExt cx="10261600" cy="69278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8199" y="68199"/>
              <a:ext cx="10125330" cy="6791579"/>
            </a:xfrm>
            <a:custGeom>
              <a:avLst/>
              <a:gdLst/>
              <a:ahLst/>
              <a:cxnLst/>
              <a:rect r="r" b="b" t="t" l="l"/>
              <a:pathLst>
                <a:path h="6791579" w="10125330">
                  <a:moveTo>
                    <a:pt x="127" y="6662801"/>
                  </a:moveTo>
                  <a:lnTo>
                    <a:pt x="127" y="128651"/>
                  </a:lnTo>
                  <a:cubicBezTo>
                    <a:pt x="127" y="120142"/>
                    <a:pt x="889" y="111887"/>
                    <a:pt x="2540" y="103505"/>
                  </a:cubicBezTo>
                  <a:cubicBezTo>
                    <a:pt x="4191" y="95123"/>
                    <a:pt x="6604" y="87249"/>
                    <a:pt x="9906" y="79375"/>
                  </a:cubicBezTo>
                  <a:cubicBezTo>
                    <a:pt x="13208" y="71501"/>
                    <a:pt x="17145" y="64135"/>
                    <a:pt x="21844" y="57150"/>
                  </a:cubicBezTo>
                  <a:cubicBezTo>
                    <a:pt x="26543" y="50165"/>
                    <a:pt x="31877" y="43688"/>
                    <a:pt x="37846" y="37719"/>
                  </a:cubicBezTo>
                  <a:cubicBezTo>
                    <a:pt x="43815" y="31750"/>
                    <a:pt x="50292" y="26416"/>
                    <a:pt x="57277" y="21717"/>
                  </a:cubicBezTo>
                  <a:cubicBezTo>
                    <a:pt x="64262" y="17018"/>
                    <a:pt x="71755" y="13081"/>
                    <a:pt x="79502" y="9779"/>
                  </a:cubicBezTo>
                  <a:cubicBezTo>
                    <a:pt x="87249" y="6477"/>
                    <a:pt x="95377" y="4064"/>
                    <a:pt x="103632" y="2413"/>
                  </a:cubicBezTo>
                  <a:cubicBezTo>
                    <a:pt x="111887" y="762"/>
                    <a:pt x="120269" y="0"/>
                    <a:pt x="128778" y="0"/>
                  </a:cubicBezTo>
                  <a:lnTo>
                    <a:pt x="9996678" y="0"/>
                  </a:lnTo>
                  <a:cubicBezTo>
                    <a:pt x="10005060" y="0"/>
                    <a:pt x="10013442" y="762"/>
                    <a:pt x="10021824" y="2413"/>
                  </a:cubicBezTo>
                  <a:cubicBezTo>
                    <a:pt x="10030206" y="4064"/>
                    <a:pt x="10038207" y="6477"/>
                    <a:pt x="10045954" y="9779"/>
                  </a:cubicBezTo>
                  <a:cubicBezTo>
                    <a:pt x="10053702" y="13081"/>
                    <a:pt x="10061194" y="17018"/>
                    <a:pt x="10068179" y="21717"/>
                  </a:cubicBezTo>
                  <a:cubicBezTo>
                    <a:pt x="10075164" y="26416"/>
                    <a:pt x="10081641" y="31750"/>
                    <a:pt x="10087611" y="37719"/>
                  </a:cubicBezTo>
                  <a:cubicBezTo>
                    <a:pt x="10093580" y="43688"/>
                    <a:pt x="10098914" y="50165"/>
                    <a:pt x="10103613" y="57150"/>
                  </a:cubicBezTo>
                  <a:cubicBezTo>
                    <a:pt x="10108312" y="64135"/>
                    <a:pt x="10112249" y="71628"/>
                    <a:pt x="10115551" y="79375"/>
                  </a:cubicBezTo>
                  <a:cubicBezTo>
                    <a:pt x="10118853" y="87122"/>
                    <a:pt x="10121266" y="95250"/>
                    <a:pt x="10122917" y="103505"/>
                  </a:cubicBezTo>
                  <a:cubicBezTo>
                    <a:pt x="10124568" y="111760"/>
                    <a:pt x="10125330" y="120142"/>
                    <a:pt x="10125330" y="128651"/>
                  </a:cubicBezTo>
                  <a:lnTo>
                    <a:pt x="10125330" y="6662801"/>
                  </a:lnTo>
                  <a:cubicBezTo>
                    <a:pt x="10125330" y="6671183"/>
                    <a:pt x="10124568" y="6679565"/>
                    <a:pt x="10122917" y="6687820"/>
                  </a:cubicBezTo>
                  <a:cubicBezTo>
                    <a:pt x="10121266" y="6696074"/>
                    <a:pt x="10118853" y="6704076"/>
                    <a:pt x="10115551" y="6711950"/>
                  </a:cubicBezTo>
                  <a:cubicBezTo>
                    <a:pt x="10112249" y="6719824"/>
                    <a:pt x="10108312" y="6727190"/>
                    <a:pt x="10103613" y="6734175"/>
                  </a:cubicBezTo>
                  <a:cubicBezTo>
                    <a:pt x="10098914" y="6741160"/>
                    <a:pt x="10093580" y="6747637"/>
                    <a:pt x="10087611" y="6753733"/>
                  </a:cubicBezTo>
                  <a:cubicBezTo>
                    <a:pt x="10081641" y="6759828"/>
                    <a:pt x="10075165" y="6765036"/>
                    <a:pt x="10068179" y="6769735"/>
                  </a:cubicBezTo>
                  <a:cubicBezTo>
                    <a:pt x="10061194" y="6774434"/>
                    <a:pt x="10053701" y="6778371"/>
                    <a:pt x="10045954" y="6781673"/>
                  </a:cubicBezTo>
                  <a:cubicBezTo>
                    <a:pt x="10038207" y="6784975"/>
                    <a:pt x="10030079" y="6787388"/>
                    <a:pt x="10021824" y="6789039"/>
                  </a:cubicBezTo>
                  <a:cubicBezTo>
                    <a:pt x="10013569" y="6790690"/>
                    <a:pt x="10005187" y="6791579"/>
                    <a:pt x="9996678" y="6791579"/>
                  </a:cubicBezTo>
                  <a:lnTo>
                    <a:pt x="128651" y="6791579"/>
                  </a:lnTo>
                  <a:cubicBezTo>
                    <a:pt x="120269" y="6791579"/>
                    <a:pt x="111887" y="6790690"/>
                    <a:pt x="103505" y="6789039"/>
                  </a:cubicBezTo>
                  <a:cubicBezTo>
                    <a:pt x="95123" y="6787388"/>
                    <a:pt x="87122" y="6784975"/>
                    <a:pt x="79375" y="6781673"/>
                  </a:cubicBezTo>
                  <a:cubicBezTo>
                    <a:pt x="71628" y="6778371"/>
                    <a:pt x="64135" y="6774434"/>
                    <a:pt x="57150" y="6769735"/>
                  </a:cubicBezTo>
                  <a:cubicBezTo>
                    <a:pt x="50165" y="6765036"/>
                    <a:pt x="43688" y="6759702"/>
                    <a:pt x="37719" y="6753733"/>
                  </a:cubicBezTo>
                  <a:cubicBezTo>
                    <a:pt x="31750" y="6747763"/>
                    <a:pt x="26416" y="6741287"/>
                    <a:pt x="21717" y="6734175"/>
                  </a:cubicBezTo>
                  <a:cubicBezTo>
                    <a:pt x="17018" y="6727063"/>
                    <a:pt x="13081" y="6719697"/>
                    <a:pt x="9779" y="6711950"/>
                  </a:cubicBezTo>
                  <a:cubicBezTo>
                    <a:pt x="6477" y="6704203"/>
                    <a:pt x="4064" y="6696075"/>
                    <a:pt x="2413" y="6687820"/>
                  </a:cubicBezTo>
                  <a:cubicBezTo>
                    <a:pt x="762" y="6679564"/>
                    <a:pt x="0" y="6671183"/>
                    <a:pt x="0" y="6662801"/>
                  </a:cubicBezTo>
                  <a:close/>
                </a:path>
              </a:pathLst>
            </a:custGeom>
            <a:solidFill>
              <a:srgbClr val="FFFFFF">
                <a:alpha val="49020"/>
              </a:srgbClr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63373" y="63373"/>
              <a:ext cx="10134980" cy="6801103"/>
            </a:xfrm>
            <a:custGeom>
              <a:avLst/>
              <a:gdLst/>
              <a:ahLst/>
              <a:cxnLst/>
              <a:rect r="r" b="b" t="t" l="l"/>
              <a:pathLst>
                <a:path h="6801103" w="10134980">
                  <a:moveTo>
                    <a:pt x="127" y="6667627"/>
                  </a:moveTo>
                  <a:lnTo>
                    <a:pt x="127" y="133477"/>
                  </a:lnTo>
                  <a:lnTo>
                    <a:pt x="4953" y="133477"/>
                  </a:lnTo>
                  <a:lnTo>
                    <a:pt x="127" y="133477"/>
                  </a:lnTo>
                  <a:cubicBezTo>
                    <a:pt x="127" y="124714"/>
                    <a:pt x="1016" y="116078"/>
                    <a:pt x="2667" y="107442"/>
                  </a:cubicBezTo>
                  <a:lnTo>
                    <a:pt x="2667" y="107442"/>
                  </a:lnTo>
                  <a:lnTo>
                    <a:pt x="2667" y="107442"/>
                  </a:lnTo>
                  <a:cubicBezTo>
                    <a:pt x="4318" y="98806"/>
                    <a:pt x="6858" y="90551"/>
                    <a:pt x="10287" y="82423"/>
                  </a:cubicBezTo>
                  <a:lnTo>
                    <a:pt x="10287" y="82423"/>
                  </a:lnTo>
                  <a:lnTo>
                    <a:pt x="10287" y="82423"/>
                  </a:lnTo>
                  <a:cubicBezTo>
                    <a:pt x="13589" y="74295"/>
                    <a:pt x="17780" y="66675"/>
                    <a:pt x="22606" y="59309"/>
                  </a:cubicBezTo>
                  <a:lnTo>
                    <a:pt x="22606" y="59309"/>
                  </a:lnTo>
                  <a:lnTo>
                    <a:pt x="22606" y="59309"/>
                  </a:lnTo>
                  <a:cubicBezTo>
                    <a:pt x="27432" y="52070"/>
                    <a:pt x="33020" y="45339"/>
                    <a:pt x="39243" y="39116"/>
                  </a:cubicBezTo>
                  <a:lnTo>
                    <a:pt x="42672" y="42545"/>
                  </a:lnTo>
                  <a:lnTo>
                    <a:pt x="39243" y="39116"/>
                  </a:lnTo>
                  <a:cubicBezTo>
                    <a:pt x="45466" y="32893"/>
                    <a:pt x="52197" y="27432"/>
                    <a:pt x="59436" y="22479"/>
                  </a:cubicBezTo>
                  <a:lnTo>
                    <a:pt x="62103" y="26416"/>
                  </a:lnTo>
                  <a:lnTo>
                    <a:pt x="59436" y="22479"/>
                  </a:lnTo>
                  <a:cubicBezTo>
                    <a:pt x="66675" y="17653"/>
                    <a:pt x="74422" y="13462"/>
                    <a:pt x="82550" y="10160"/>
                  </a:cubicBezTo>
                  <a:lnTo>
                    <a:pt x="84328" y="14605"/>
                  </a:lnTo>
                  <a:lnTo>
                    <a:pt x="82550" y="10160"/>
                  </a:lnTo>
                  <a:cubicBezTo>
                    <a:pt x="90678" y="6858"/>
                    <a:pt x="98933" y="4318"/>
                    <a:pt x="107569" y="2540"/>
                  </a:cubicBezTo>
                  <a:lnTo>
                    <a:pt x="108458" y="7239"/>
                  </a:lnTo>
                  <a:lnTo>
                    <a:pt x="107569" y="2540"/>
                  </a:lnTo>
                  <a:cubicBezTo>
                    <a:pt x="116205" y="762"/>
                    <a:pt x="124841" y="0"/>
                    <a:pt x="133604" y="0"/>
                  </a:cubicBezTo>
                  <a:lnTo>
                    <a:pt x="133604" y="4826"/>
                  </a:lnTo>
                  <a:lnTo>
                    <a:pt x="133604" y="127"/>
                  </a:lnTo>
                  <a:lnTo>
                    <a:pt x="10001504" y="127"/>
                  </a:lnTo>
                  <a:lnTo>
                    <a:pt x="10001504" y="4953"/>
                  </a:lnTo>
                  <a:lnTo>
                    <a:pt x="10001504" y="127"/>
                  </a:lnTo>
                  <a:cubicBezTo>
                    <a:pt x="10010267" y="127"/>
                    <a:pt x="10018903" y="1016"/>
                    <a:pt x="10027539" y="2667"/>
                  </a:cubicBezTo>
                  <a:lnTo>
                    <a:pt x="10026650" y="7366"/>
                  </a:lnTo>
                  <a:lnTo>
                    <a:pt x="10027539" y="2667"/>
                  </a:lnTo>
                  <a:cubicBezTo>
                    <a:pt x="10036175" y="4318"/>
                    <a:pt x="10044430" y="6858"/>
                    <a:pt x="10052558" y="10287"/>
                  </a:cubicBezTo>
                  <a:lnTo>
                    <a:pt x="10050779" y="14732"/>
                  </a:lnTo>
                  <a:lnTo>
                    <a:pt x="10052558" y="10287"/>
                  </a:lnTo>
                  <a:cubicBezTo>
                    <a:pt x="10060686" y="13589"/>
                    <a:pt x="10068305" y="17780"/>
                    <a:pt x="10075672" y="22606"/>
                  </a:cubicBezTo>
                  <a:lnTo>
                    <a:pt x="10073004" y="26543"/>
                  </a:lnTo>
                  <a:lnTo>
                    <a:pt x="10075672" y="22606"/>
                  </a:lnTo>
                  <a:cubicBezTo>
                    <a:pt x="10082911" y="27432"/>
                    <a:pt x="10089641" y="33020"/>
                    <a:pt x="10095865" y="39243"/>
                  </a:cubicBezTo>
                  <a:lnTo>
                    <a:pt x="10092436" y="42672"/>
                  </a:lnTo>
                  <a:lnTo>
                    <a:pt x="10095865" y="39243"/>
                  </a:lnTo>
                  <a:cubicBezTo>
                    <a:pt x="10102088" y="45466"/>
                    <a:pt x="10107549" y="52197"/>
                    <a:pt x="10112502" y="59436"/>
                  </a:cubicBezTo>
                  <a:lnTo>
                    <a:pt x="10108565" y="62103"/>
                  </a:lnTo>
                  <a:lnTo>
                    <a:pt x="10112502" y="59436"/>
                  </a:lnTo>
                  <a:cubicBezTo>
                    <a:pt x="10117328" y="66675"/>
                    <a:pt x="10121519" y="74422"/>
                    <a:pt x="10124821" y="82550"/>
                  </a:cubicBezTo>
                  <a:lnTo>
                    <a:pt x="10124821" y="82550"/>
                  </a:lnTo>
                  <a:lnTo>
                    <a:pt x="10124821" y="82550"/>
                  </a:lnTo>
                  <a:cubicBezTo>
                    <a:pt x="10128123" y="90678"/>
                    <a:pt x="10130663" y="98933"/>
                    <a:pt x="10132440" y="107569"/>
                  </a:cubicBezTo>
                  <a:lnTo>
                    <a:pt x="10127741" y="108458"/>
                  </a:lnTo>
                  <a:lnTo>
                    <a:pt x="10132440" y="107569"/>
                  </a:lnTo>
                  <a:cubicBezTo>
                    <a:pt x="10134091" y="116205"/>
                    <a:pt x="10134980" y="124841"/>
                    <a:pt x="10134980" y="133604"/>
                  </a:cubicBezTo>
                  <a:lnTo>
                    <a:pt x="10130154" y="133604"/>
                  </a:lnTo>
                  <a:lnTo>
                    <a:pt x="10134980" y="133604"/>
                  </a:lnTo>
                  <a:lnTo>
                    <a:pt x="10134980" y="6667627"/>
                  </a:lnTo>
                  <a:lnTo>
                    <a:pt x="10130154" y="6667627"/>
                  </a:lnTo>
                  <a:lnTo>
                    <a:pt x="10134980" y="6667627"/>
                  </a:lnTo>
                  <a:cubicBezTo>
                    <a:pt x="10134980" y="6676390"/>
                    <a:pt x="10134091" y="6685026"/>
                    <a:pt x="10132440" y="6693662"/>
                  </a:cubicBezTo>
                  <a:lnTo>
                    <a:pt x="10127741" y="6692773"/>
                  </a:lnTo>
                  <a:lnTo>
                    <a:pt x="10132440" y="6693662"/>
                  </a:lnTo>
                  <a:cubicBezTo>
                    <a:pt x="10130789" y="6702298"/>
                    <a:pt x="10128249" y="6710553"/>
                    <a:pt x="10124821" y="6718680"/>
                  </a:cubicBezTo>
                  <a:lnTo>
                    <a:pt x="10120376" y="6716902"/>
                  </a:lnTo>
                  <a:lnTo>
                    <a:pt x="10124821" y="6718680"/>
                  </a:lnTo>
                  <a:cubicBezTo>
                    <a:pt x="10121519" y="6726809"/>
                    <a:pt x="10117327" y="6734428"/>
                    <a:pt x="10112502" y="6741795"/>
                  </a:cubicBezTo>
                  <a:lnTo>
                    <a:pt x="10108565" y="6739127"/>
                  </a:lnTo>
                  <a:lnTo>
                    <a:pt x="10112502" y="6741795"/>
                  </a:lnTo>
                  <a:cubicBezTo>
                    <a:pt x="10107676" y="6749034"/>
                    <a:pt x="10102088" y="6755764"/>
                    <a:pt x="10095865" y="6761988"/>
                  </a:cubicBezTo>
                  <a:lnTo>
                    <a:pt x="10092436" y="6758559"/>
                  </a:lnTo>
                  <a:lnTo>
                    <a:pt x="10095865" y="6761988"/>
                  </a:lnTo>
                  <a:cubicBezTo>
                    <a:pt x="10089642" y="6768211"/>
                    <a:pt x="10082911" y="6773672"/>
                    <a:pt x="10075672" y="6778625"/>
                  </a:cubicBezTo>
                  <a:lnTo>
                    <a:pt x="10073004" y="6774688"/>
                  </a:lnTo>
                  <a:lnTo>
                    <a:pt x="10075672" y="6778625"/>
                  </a:lnTo>
                  <a:cubicBezTo>
                    <a:pt x="10068433" y="6783451"/>
                    <a:pt x="10060686" y="6787642"/>
                    <a:pt x="10052558" y="6790944"/>
                  </a:cubicBezTo>
                  <a:lnTo>
                    <a:pt x="10050779" y="6786499"/>
                  </a:lnTo>
                  <a:lnTo>
                    <a:pt x="10052558" y="6790944"/>
                  </a:lnTo>
                  <a:cubicBezTo>
                    <a:pt x="10044429" y="6794246"/>
                    <a:pt x="10036175" y="6796786"/>
                    <a:pt x="10027539" y="6798563"/>
                  </a:cubicBezTo>
                  <a:lnTo>
                    <a:pt x="10026650" y="6793864"/>
                  </a:lnTo>
                  <a:lnTo>
                    <a:pt x="10027539" y="6798563"/>
                  </a:lnTo>
                  <a:cubicBezTo>
                    <a:pt x="10018903" y="6800341"/>
                    <a:pt x="10010267" y="6801103"/>
                    <a:pt x="10001504" y="6801103"/>
                  </a:cubicBezTo>
                  <a:lnTo>
                    <a:pt x="10001504" y="6796277"/>
                  </a:lnTo>
                  <a:lnTo>
                    <a:pt x="10001504" y="6801103"/>
                  </a:lnTo>
                  <a:lnTo>
                    <a:pt x="133477" y="6801103"/>
                  </a:lnTo>
                  <a:lnTo>
                    <a:pt x="133477" y="6796277"/>
                  </a:lnTo>
                  <a:lnTo>
                    <a:pt x="133477" y="6801103"/>
                  </a:lnTo>
                  <a:cubicBezTo>
                    <a:pt x="124714" y="6801103"/>
                    <a:pt x="116078" y="6800214"/>
                    <a:pt x="107442" y="6798563"/>
                  </a:cubicBezTo>
                  <a:lnTo>
                    <a:pt x="108331" y="6793864"/>
                  </a:lnTo>
                  <a:lnTo>
                    <a:pt x="107442" y="6798563"/>
                  </a:lnTo>
                  <a:cubicBezTo>
                    <a:pt x="98806" y="6796785"/>
                    <a:pt x="90551" y="6794372"/>
                    <a:pt x="82423" y="6790944"/>
                  </a:cubicBezTo>
                  <a:lnTo>
                    <a:pt x="84201" y="6786499"/>
                  </a:lnTo>
                  <a:lnTo>
                    <a:pt x="82423" y="6790944"/>
                  </a:lnTo>
                  <a:cubicBezTo>
                    <a:pt x="74295" y="6787641"/>
                    <a:pt x="66675" y="6783450"/>
                    <a:pt x="59309" y="6778625"/>
                  </a:cubicBezTo>
                  <a:lnTo>
                    <a:pt x="61976" y="6774688"/>
                  </a:lnTo>
                  <a:lnTo>
                    <a:pt x="59309" y="6778625"/>
                  </a:lnTo>
                  <a:cubicBezTo>
                    <a:pt x="52070" y="6773799"/>
                    <a:pt x="45339" y="6768211"/>
                    <a:pt x="39116" y="6761988"/>
                  </a:cubicBezTo>
                  <a:lnTo>
                    <a:pt x="42545" y="6758559"/>
                  </a:lnTo>
                  <a:lnTo>
                    <a:pt x="39116" y="6761988"/>
                  </a:lnTo>
                  <a:cubicBezTo>
                    <a:pt x="32893" y="6755765"/>
                    <a:pt x="27432" y="6749034"/>
                    <a:pt x="22479" y="6741795"/>
                  </a:cubicBezTo>
                  <a:lnTo>
                    <a:pt x="26416" y="6739127"/>
                  </a:lnTo>
                  <a:lnTo>
                    <a:pt x="22479" y="6741795"/>
                  </a:lnTo>
                  <a:cubicBezTo>
                    <a:pt x="17653" y="6734555"/>
                    <a:pt x="13462" y="6726809"/>
                    <a:pt x="10160" y="6718680"/>
                  </a:cubicBezTo>
                  <a:lnTo>
                    <a:pt x="14605" y="6716902"/>
                  </a:lnTo>
                  <a:lnTo>
                    <a:pt x="10160" y="6718680"/>
                  </a:lnTo>
                  <a:cubicBezTo>
                    <a:pt x="6858" y="6710552"/>
                    <a:pt x="4318" y="6702298"/>
                    <a:pt x="2540" y="6693662"/>
                  </a:cubicBezTo>
                  <a:lnTo>
                    <a:pt x="2540" y="6693662"/>
                  </a:lnTo>
                  <a:lnTo>
                    <a:pt x="2540" y="6693662"/>
                  </a:lnTo>
                  <a:cubicBezTo>
                    <a:pt x="889" y="6685026"/>
                    <a:pt x="0" y="6676390"/>
                    <a:pt x="0" y="6667627"/>
                  </a:cubicBezTo>
                  <a:lnTo>
                    <a:pt x="4699" y="6667627"/>
                  </a:lnTo>
                  <a:lnTo>
                    <a:pt x="127" y="6667627"/>
                  </a:lnTo>
                  <a:moveTo>
                    <a:pt x="9652" y="6667627"/>
                  </a:moveTo>
                  <a:lnTo>
                    <a:pt x="9652" y="6667627"/>
                  </a:lnTo>
                  <a:lnTo>
                    <a:pt x="9652" y="6667627"/>
                  </a:lnTo>
                  <a:cubicBezTo>
                    <a:pt x="9652" y="6675755"/>
                    <a:pt x="10414" y="6683756"/>
                    <a:pt x="12065" y="6691757"/>
                  </a:cubicBezTo>
                  <a:lnTo>
                    <a:pt x="7366" y="6692646"/>
                  </a:lnTo>
                  <a:lnTo>
                    <a:pt x="12065" y="6691757"/>
                  </a:lnTo>
                  <a:cubicBezTo>
                    <a:pt x="13589" y="6699758"/>
                    <a:pt x="16002" y="6707505"/>
                    <a:pt x="19050" y="6714999"/>
                  </a:cubicBezTo>
                  <a:lnTo>
                    <a:pt x="19050" y="6714999"/>
                  </a:lnTo>
                  <a:lnTo>
                    <a:pt x="19050" y="6714999"/>
                  </a:lnTo>
                  <a:cubicBezTo>
                    <a:pt x="22098" y="6722492"/>
                    <a:pt x="26035" y="6729604"/>
                    <a:pt x="30480" y="6736462"/>
                  </a:cubicBezTo>
                  <a:lnTo>
                    <a:pt x="30480" y="6736462"/>
                  </a:lnTo>
                  <a:lnTo>
                    <a:pt x="30480" y="6736462"/>
                  </a:lnTo>
                  <a:cubicBezTo>
                    <a:pt x="35052" y="6743193"/>
                    <a:pt x="40132" y="6749543"/>
                    <a:pt x="45847" y="6755257"/>
                  </a:cubicBezTo>
                  <a:cubicBezTo>
                    <a:pt x="51562" y="6760972"/>
                    <a:pt x="57785" y="6766179"/>
                    <a:pt x="64643" y="6770625"/>
                  </a:cubicBezTo>
                  <a:lnTo>
                    <a:pt x="64643" y="6770625"/>
                  </a:lnTo>
                  <a:lnTo>
                    <a:pt x="64643" y="6770625"/>
                  </a:lnTo>
                  <a:cubicBezTo>
                    <a:pt x="71374" y="6775196"/>
                    <a:pt x="78486" y="6779006"/>
                    <a:pt x="85979" y="6782055"/>
                  </a:cubicBezTo>
                  <a:lnTo>
                    <a:pt x="85979" y="6782055"/>
                  </a:lnTo>
                  <a:lnTo>
                    <a:pt x="85979" y="6782055"/>
                  </a:lnTo>
                  <a:cubicBezTo>
                    <a:pt x="93472" y="6785230"/>
                    <a:pt x="101219" y="6787516"/>
                    <a:pt x="109220" y="6789167"/>
                  </a:cubicBezTo>
                  <a:cubicBezTo>
                    <a:pt x="117221" y="6790818"/>
                    <a:pt x="125222" y="6791580"/>
                    <a:pt x="133350" y="6791580"/>
                  </a:cubicBezTo>
                  <a:lnTo>
                    <a:pt x="10001250" y="6791580"/>
                  </a:lnTo>
                  <a:cubicBezTo>
                    <a:pt x="10009378" y="6791580"/>
                    <a:pt x="10017379" y="6790818"/>
                    <a:pt x="10025380" y="6789167"/>
                  </a:cubicBezTo>
                  <a:lnTo>
                    <a:pt x="10025380" y="6789167"/>
                  </a:lnTo>
                  <a:lnTo>
                    <a:pt x="10025380" y="6789167"/>
                  </a:lnTo>
                  <a:cubicBezTo>
                    <a:pt x="10033381" y="6787516"/>
                    <a:pt x="10041128" y="6785230"/>
                    <a:pt x="10048621" y="6782055"/>
                  </a:cubicBezTo>
                  <a:lnTo>
                    <a:pt x="10048621" y="6782055"/>
                  </a:lnTo>
                  <a:lnTo>
                    <a:pt x="10048621" y="6782055"/>
                  </a:lnTo>
                  <a:cubicBezTo>
                    <a:pt x="10056115" y="6779007"/>
                    <a:pt x="10063227" y="6775197"/>
                    <a:pt x="10069957" y="6770625"/>
                  </a:cubicBezTo>
                  <a:lnTo>
                    <a:pt x="10069957" y="6770625"/>
                  </a:lnTo>
                  <a:lnTo>
                    <a:pt x="10069957" y="6770625"/>
                  </a:lnTo>
                  <a:cubicBezTo>
                    <a:pt x="10076689" y="6766053"/>
                    <a:pt x="10082912" y="6760972"/>
                    <a:pt x="10088753" y="6755257"/>
                  </a:cubicBezTo>
                  <a:lnTo>
                    <a:pt x="10088753" y="6755257"/>
                  </a:lnTo>
                  <a:lnTo>
                    <a:pt x="10088753" y="6755257"/>
                  </a:lnTo>
                  <a:cubicBezTo>
                    <a:pt x="10094468" y="6749542"/>
                    <a:pt x="10099675" y="6743192"/>
                    <a:pt x="10104120" y="6736462"/>
                  </a:cubicBezTo>
                  <a:lnTo>
                    <a:pt x="10104120" y="6736462"/>
                  </a:lnTo>
                  <a:lnTo>
                    <a:pt x="10104120" y="6736462"/>
                  </a:lnTo>
                  <a:cubicBezTo>
                    <a:pt x="10108692" y="6729730"/>
                    <a:pt x="10112502" y="6722618"/>
                    <a:pt x="10115551" y="6714999"/>
                  </a:cubicBezTo>
                  <a:lnTo>
                    <a:pt x="10115551" y="6714999"/>
                  </a:lnTo>
                  <a:lnTo>
                    <a:pt x="10115551" y="6714999"/>
                  </a:lnTo>
                  <a:cubicBezTo>
                    <a:pt x="10118599" y="6707505"/>
                    <a:pt x="10121012" y="6699758"/>
                    <a:pt x="10122535" y="6691757"/>
                  </a:cubicBezTo>
                  <a:lnTo>
                    <a:pt x="10122535" y="6691757"/>
                  </a:lnTo>
                  <a:lnTo>
                    <a:pt x="10122535" y="6691757"/>
                  </a:lnTo>
                  <a:cubicBezTo>
                    <a:pt x="10124059" y="6683756"/>
                    <a:pt x="10124949" y="6675755"/>
                    <a:pt x="10124949" y="6667627"/>
                  </a:cubicBezTo>
                  <a:lnTo>
                    <a:pt x="10124949" y="133477"/>
                  </a:lnTo>
                  <a:cubicBezTo>
                    <a:pt x="10124949" y="125349"/>
                    <a:pt x="10124187" y="117221"/>
                    <a:pt x="10122535" y="109347"/>
                  </a:cubicBezTo>
                  <a:lnTo>
                    <a:pt x="10122535" y="109347"/>
                  </a:lnTo>
                  <a:lnTo>
                    <a:pt x="10122535" y="109347"/>
                  </a:lnTo>
                  <a:cubicBezTo>
                    <a:pt x="10121012" y="101346"/>
                    <a:pt x="10118599" y="93599"/>
                    <a:pt x="10115551" y="86106"/>
                  </a:cubicBezTo>
                  <a:lnTo>
                    <a:pt x="10119995" y="84328"/>
                  </a:lnTo>
                  <a:lnTo>
                    <a:pt x="10115551" y="86106"/>
                  </a:lnTo>
                  <a:cubicBezTo>
                    <a:pt x="10112376" y="78613"/>
                    <a:pt x="10108566" y="71501"/>
                    <a:pt x="10104120" y="64643"/>
                  </a:cubicBezTo>
                  <a:lnTo>
                    <a:pt x="10104120" y="64643"/>
                  </a:lnTo>
                  <a:lnTo>
                    <a:pt x="10104120" y="64643"/>
                  </a:lnTo>
                  <a:cubicBezTo>
                    <a:pt x="10099549" y="57912"/>
                    <a:pt x="10094468" y="51689"/>
                    <a:pt x="10088753" y="45847"/>
                  </a:cubicBezTo>
                  <a:lnTo>
                    <a:pt x="10088753" y="45847"/>
                  </a:lnTo>
                  <a:lnTo>
                    <a:pt x="10088753" y="45847"/>
                  </a:lnTo>
                  <a:cubicBezTo>
                    <a:pt x="10083038" y="40132"/>
                    <a:pt x="10076815" y="34925"/>
                    <a:pt x="10069957" y="30480"/>
                  </a:cubicBezTo>
                  <a:lnTo>
                    <a:pt x="10069957" y="30480"/>
                  </a:lnTo>
                  <a:lnTo>
                    <a:pt x="10069957" y="30480"/>
                  </a:lnTo>
                  <a:cubicBezTo>
                    <a:pt x="10063226" y="25908"/>
                    <a:pt x="10056114" y="22098"/>
                    <a:pt x="10048621" y="19050"/>
                  </a:cubicBezTo>
                  <a:lnTo>
                    <a:pt x="10048621" y="19050"/>
                  </a:lnTo>
                  <a:lnTo>
                    <a:pt x="10048621" y="19050"/>
                  </a:lnTo>
                  <a:cubicBezTo>
                    <a:pt x="10041128" y="15875"/>
                    <a:pt x="10033381" y="13589"/>
                    <a:pt x="10025380" y="12065"/>
                  </a:cubicBezTo>
                  <a:lnTo>
                    <a:pt x="10025380" y="12065"/>
                  </a:lnTo>
                  <a:lnTo>
                    <a:pt x="10025380" y="12065"/>
                  </a:lnTo>
                  <a:cubicBezTo>
                    <a:pt x="10017379" y="10414"/>
                    <a:pt x="10009378" y="9652"/>
                    <a:pt x="10001250" y="9652"/>
                  </a:cubicBezTo>
                  <a:lnTo>
                    <a:pt x="133477" y="9652"/>
                  </a:lnTo>
                  <a:cubicBezTo>
                    <a:pt x="125349" y="9652"/>
                    <a:pt x="117348" y="10414"/>
                    <a:pt x="109347" y="12065"/>
                  </a:cubicBezTo>
                  <a:lnTo>
                    <a:pt x="109347" y="12065"/>
                  </a:lnTo>
                  <a:lnTo>
                    <a:pt x="109347" y="12065"/>
                  </a:lnTo>
                  <a:cubicBezTo>
                    <a:pt x="101346" y="13589"/>
                    <a:pt x="93599" y="16002"/>
                    <a:pt x="86106" y="19050"/>
                  </a:cubicBezTo>
                  <a:lnTo>
                    <a:pt x="86106" y="19050"/>
                  </a:lnTo>
                  <a:lnTo>
                    <a:pt x="86106" y="19050"/>
                  </a:lnTo>
                  <a:cubicBezTo>
                    <a:pt x="78613" y="22098"/>
                    <a:pt x="71501" y="25908"/>
                    <a:pt x="64770" y="30480"/>
                  </a:cubicBezTo>
                  <a:lnTo>
                    <a:pt x="64770" y="30480"/>
                  </a:lnTo>
                  <a:lnTo>
                    <a:pt x="64770" y="30480"/>
                  </a:lnTo>
                  <a:cubicBezTo>
                    <a:pt x="58039" y="35052"/>
                    <a:pt x="51816" y="40132"/>
                    <a:pt x="45974" y="45847"/>
                  </a:cubicBezTo>
                  <a:cubicBezTo>
                    <a:pt x="40132" y="51562"/>
                    <a:pt x="35052" y="57912"/>
                    <a:pt x="30607" y="64643"/>
                  </a:cubicBezTo>
                  <a:lnTo>
                    <a:pt x="26670" y="61976"/>
                  </a:lnTo>
                  <a:lnTo>
                    <a:pt x="30607" y="64643"/>
                  </a:lnTo>
                  <a:cubicBezTo>
                    <a:pt x="26035" y="71374"/>
                    <a:pt x="22225" y="78486"/>
                    <a:pt x="19177" y="86106"/>
                  </a:cubicBezTo>
                  <a:lnTo>
                    <a:pt x="14732" y="84328"/>
                  </a:lnTo>
                  <a:lnTo>
                    <a:pt x="19177" y="86106"/>
                  </a:lnTo>
                  <a:cubicBezTo>
                    <a:pt x="16002" y="93599"/>
                    <a:pt x="13716" y="101346"/>
                    <a:pt x="12192" y="109347"/>
                  </a:cubicBezTo>
                  <a:lnTo>
                    <a:pt x="7493" y="108458"/>
                  </a:lnTo>
                  <a:lnTo>
                    <a:pt x="12192" y="109347"/>
                  </a:lnTo>
                  <a:cubicBezTo>
                    <a:pt x="10668" y="117348"/>
                    <a:pt x="9779" y="125349"/>
                    <a:pt x="9779" y="133477"/>
                  </a:cubicBezTo>
                  <a:lnTo>
                    <a:pt x="9779" y="133477"/>
                  </a:lnTo>
                  <a:lnTo>
                    <a:pt x="9779" y="133477"/>
                  </a:lnTo>
                  <a:lnTo>
                    <a:pt x="9779" y="6667627"/>
                  </a:lnTo>
                  <a:close/>
                </a:path>
              </a:pathLst>
            </a:custGeom>
            <a:solidFill>
              <a:srgbClr val="FED7AA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477901" y="5449951"/>
              <a:ext cx="9305799" cy="638048"/>
            </a:xfrm>
            <a:custGeom>
              <a:avLst/>
              <a:gdLst/>
              <a:ahLst/>
              <a:cxnLst/>
              <a:rect r="r" b="b" t="t" l="l"/>
              <a:pathLst>
                <a:path h="638048" w="9305799">
                  <a:moveTo>
                    <a:pt x="0" y="576199"/>
                  </a:moveTo>
                  <a:lnTo>
                    <a:pt x="0" y="61849"/>
                  </a:lnTo>
                  <a:cubicBezTo>
                    <a:pt x="0" y="57785"/>
                    <a:pt x="381" y="53721"/>
                    <a:pt x="1143" y="49784"/>
                  </a:cubicBezTo>
                  <a:cubicBezTo>
                    <a:pt x="1905" y="45847"/>
                    <a:pt x="3048" y="41910"/>
                    <a:pt x="4699" y="38227"/>
                  </a:cubicBezTo>
                  <a:cubicBezTo>
                    <a:pt x="6350" y="34544"/>
                    <a:pt x="8128" y="30861"/>
                    <a:pt x="10414" y="27559"/>
                  </a:cubicBezTo>
                  <a:cubicBezTo>
                    <a:pt x="12700" y="24257"/>
                    <a:pt x="15240" y="21082"/>
                    <a:pt x="18161" y="18161"/>
                  </a:cubicBezTo>
                  <a:cubicBezTo>
                    <a:pt x="21082" y="15240"/>
                    <a:pt x="24130" y="12700"/>
                    <a:pt x="27559" y="10414"/>
                  </a:cubicBezTo>
                  <a:cubicBezTo>
                    <a:pt x="30988" y="8128"/>
                    <a:pt x="34544" y="6223"/>
                    <a:pt x="38227" y="4699"/>
                  </a:cubicBezTo>
                  <a:cubicBezTo>
                    <a:pt x="41910" y="3175"/>
                    <a:pt x="45847" y="2032"/>
                    <a:pt x="49784" y="1143"/>
                  </a:cubicBezTo>
                  <a:cubicBezTo>
                    <a:pt x="53721" y="254"/>
                    <a:pt x="57785" y="0"/>
                    <a:pt x="61849" y="0"/>
                  </a:cubicBezTo>
                  <a:lnTo>
                    <a:pt x="9243949" y="0"/>
                  </a:lnTo>
                  <a:cubicBezTo>
                    <a:pt x="9248013" y="0"/>
                    <a:pt x="9252077" y="381"/>
                    <a:pt x="9256014" y="1143"/>
                  </a:cubicBezTo>
                  <a:cubicBezTo>
                    <a:pt x="9259951" y="1905"/>
                    <a:pt x="9263888" y="3048"/>
                    <a:pt x="9267571" y="4699"/>
                  </a:cubicBezTo>
                  <a:cubicBezTo>
                    <a:pt x="9271254" y="6350"/>
                    <a:pt x="9274937" y="8128"/>
                    <a:pt x="9278239" y="10414"/>
                  </a:cubicBezTo>
                  <a:cubicBezTo>
                    <a:pt x="9281541" y="12700"/>
                    <a:pt x="9284716" y="15240"/>
                    <a:pt x="9287637" y="18161"/>
                  </a:cubicBezTo>
                  <a:cubicBezTo>
                    <a:pt x="9290558" y="21082"/>
                    <a:pt x="9293098" y="24130"/>
                    <a:pt x="9295384" y="27559"/>
                  </a:cubicBezTo>
                  <a:cubicBezTo>
                    <a:pt x="9297670" y="30988"/>
                    <a:pt x="9299575" y="34544"/>
                    <a:pt x="9301099" y="38227"/>
                  </a:cubicBezTo>
                  <a:cubicBezTo>
                    <a:pt x="9302623" y="41910"/>
                    <a:pt x="9303766" y="45847"/>
                    <a:pt x="9304655" y="49784"/>
                  </a:cubicBezTo>
                  <a:cubicBezTo>
                    <a:pt x="9305544" y="53721"/>
                    <a:pt x="9305799" y="57785"/>
                    <a:pt x="9305799" y="61849"/>
                  </a:cubicBezTo>
                  <a:lnTo>
                    <a:pt x="9305799" y="576199"/>
                  </a:lnTo>
                  <a:cubicBezTo>
                    <a:pt x="9305799" y="580263"/>
                    <a:pt x="9305417" y="584327"/>
                    <a:pt x="9304655" y="588264"/>
                  </a:cubicBezTo>
                  <a:cubicBezTo>
                    <a:pt x="9303893" y="592201"/>
                    <a:pt x="9302624" y="596138"/>
                    <a:pt x="9301099" y="599821"/>
                  </a:cubicBezTo>
                  <a:cubicBezTo>
                    <a:pt x="9299574" y="603504"/>
                    <a:pt x="9297670" y="607187"/>
                    <a:pt x="9295384" y="610489"/>
                  </a:cubicBezTo>
                  <a:cubicBezTo>
                    <a:pt x="9293098" y="613791"/>
                    <a:pt x="9290558" y="616966"/>
                    <a:pt x="9287637" y="619887"/>
                  </a:cubicBezTo>
                  <a:cubicBezTo>
                    <a:pt x="9284716" y="622808"/>
                    <a:pt x="9281668" y="625348"/>
                    <a:pt x="9278239" y="627507"/>
                  </a:cubicBezTo>
                  <a:cubicBezTo>
                    <a:pt x="9274810" y="629666"/>
                    <a:pt x="9271254" y="631698"/>
                    <a:pt x="9267571" y="633222"/>
                  </a:cubicBezTo>
                  <a:cubicBezTo>
                    <a:pt x="9263887" y="634747"/>
                    <a:pt x="9259951" y="635889"/>
                    <a:pt x="9256014" y="636778"/>
                  </a:cubicBezTo>
                  <a:cubicBezTo>
                    <a:pt x="9252077" y="637667"/>
                    <a:pt x="9248013" y="637921"/>
                    <a:pt x="9243949" y="638048"/>
                  </a:cubicBezTo>
                  <a:lnTo>
                    <a:pt x="61849" y="638048"/>
                  </a:lnTo>
                  <a:cubicBezTo>
                    <a:pt x="57785" y="638048"/>
                    <a:pt x="53721" y="637667"/>
                    <a:pt x="49784" y="636778"/>
                  </a:cubicBezTo>
                  <a:cubicBezTo>
                    <a:pt x="45847" y="635889"/>
                    <a:pt x="41910" y="634746"/>
                    <a:pt x="38227" y="633222"/>
                  </a:cubicBezTo>
                  <a:cubicBezTo>
                    <a:pt x="34544" y="631698"/>
                    <a:pt x="30861" y="629793"/>
                    <a:pt x="27559" y="627507"/>
                  </a:cubicBezTo>
                  <a:cubicBezTo>
                    <a:pt x="24257" y="625221"/>
                    <a:pt x="21082" y="622681"/>
                    <a:pt x="18161" y="619887"/>
                  </a:cubicBezTo>
                  <a:cubicBezTo>
                    <a:pt x="15240" y="617093"/>
                    <a:pt x="12700" y="613918"/>
                    <a:pt x="10414" y="610489"/>
                  </a:cubicBezTo>
                  <a:cubicBezTo>
                    <a:pt x="8128" y="607060"/>
                    <a:pt x="6223" y="603504"/>
                    <a:pt x="4699" y="599821"/>
                  </a:cubicBezTo>
                  <a:cubicBezTo>
                    <a:pt x="3175" y="596138"/>
                    <a:pt x="2032" y="592201"/>
                    <a:pt x="1143" y="588264"/>
                  </a:cubicBezTo>
                  <a:cubicBezTo>
                    <a:pt x="254" y="584327"/>
                    <a:pt x="0" y="580263"/>
                    <a:pt x="0" y="576199"/>
                  </a:cubicBezTo>
                  <a:close/>
                </a:path>
              </a:pathLst>
            </a:custGeom>
            <a:solidFill>
              <a:srgbClr val="FFEDD5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473075" y="5445252"/>
              <a:ext cx="9315195" cy="647700"/>
            </a:xfrm>
            <a:custGeom>
              <a:avLst/>
              <a:gdLst/>
              <a:ahLst/>
              <a:cxnLst/>
              <a:rect r="r" b="b" t="t" l="l"/>
              <a:pathLst>
                <a:path h="647700" w="9315195">
                  <a:moveTo>
                    <a:pt x="0" y="580898"/>
                  </a:moveTo>
                  <a:lnTo>
                    <a:pt x="0" y="66548"/>
                  </a:lnTo>
                  <a:lnTo>
                    <a:pt x="4826" y="66548"/>
                  </a:lnTo>
                  <a:lnTo>
                    <a:pt x="0" y="66548"/>
                  </a:lnTo>
                  <a:cubicBezTo>
                    <a:pt x="0" y="62103"/>
                    <a:pt x="381" y="57785"/>
                    <a:pt x="1270" y="53467"/>
                  </a:cubicBezTo>
                  <a:lnTo>
                    <a:pt x="1270" y="53467"/>
                  </a:lnTo>
                  <a:lnTo>
                    <a:pt x="1270" y="53467"/>
                  </a:lnTo>
                  <a:cubicBezTo>
                    <a:pt x="2159" y="49149"/>
                    <a:pt x="3429" y="44958"/>
                    <a:pt x="5080" y="41021"/>
                  </a:cubicBezTo>
                  <a:lnTo>
                    <a:pt x="9525" y="42799"/>
                  </a:lnTo>
                  <a:lnTo>
                    <a:pt x="5080" y="41021"/>
                  </a:lnTo>
                  <a:cubicBezTo>
                    <a:pt x="6731" y="36957"/>
                    <a:pt x="8763" y="33147"/>
                    <a:pt x="11303" y="29464"/>
                  </a:cubicBezTo>
                  <a:lnTo>
                    <a:pt x="15240" y="32131"/>
                  </a:lnTo>
                  <a:lnTo>
                    <a:pt x="11303" y="29464"/>
                  </a:lnTo>
                  <a:cubicBezTo>
                    <a:pt x="13716" y="25781"/>
                    <a:pt x="16510" y="22479"/>
                    <a:pt x="19558" y="19304"/>
                  </a:cubicBezTo>
                  <a:lnTo>
                    <a:pt x="22860" y="22733"/>
                  </a:lnTo>
                  <a:lnTo>
                    <a:pt x="19431" y="19431"/>
                  </a:lnTo>
                  <a:cubicBezTo>
                    <a:pt x="22479" y="16383"/>
                    <a:pt x="25908" y="13589"/>
                    <a:pt x="29591" y="11176"/>
                  </a:cubicBezTo>
                  <a:lnTo>
                    <a:pt x="29591" y="11176"/>
                  </a:lnTo>
                  <a:lnTo>
                    <a:pt x="29591" y="11176"/>
                  </a:lnTo>
                  <a:cubicBezTo>
                    <a:pt x="33274" y="8763"/>
                    <a:pt x="37084" y="6731"/>
                    <a:pt x="41148" y="5080"/>
                  </a:cubicBezTo>
                  <a:lnTo>
                    <a:pt x="42926" y="9525"/>
                  </a:lnTo>
                  <a:lnTo>
                    <a:pt x="41148" y="5080"/>
                  </a:lnTo>
                  <a:cubicBezTo>
                    <a:pt x="45212" y="3429"/>
                    <a:pt x="49403" y="2159"/>
                    <a:pt x="53594" y="1270"/>
                  </a:cubicBezTo>
                  <a:lnTo>
                    <a:pt x="54483" y="5969"/>
                  </a:lnTo>
                  <a:lnTo>
                    <a:pt x="53594" y="1270"/>
                  </a:lnTo>
                  <a:cubicBezTo>
                    <a:pt x="57912" y="381"/>
                    <a:pt x="62230" y="0"/>
                    <a:pt x="66548" y="0"/>
                  </a:cubicBezTo>
                  <a:lnTo>
                    <a:pt x="66548" y="4826"/>
                  </a:lnTo>
                  <a:lnTo>
                    <a:pt x="66548" y="0"/>
                  </a:lnTo>
                  <a:lnTo>
                    <a:pt x="9248648" y="0"/>
                  </a:lnTo>
                  <a:lnTo>
                    <a:pt x="9248648" y="4826"/>
                  </a:lnTo>
                  <a:lnTo>
                    <a:pt x="9248648" y="0"/>
                  </a:lnTo>
                  <a:cubicBezTo>
                    <a:pt x="9252966" y="0"/>
                    <a:pt x="9257411" y="381"/>
                    <a:pt x="9261602" y="1270"/>
                  </a:cubicBezTo>
                  <a:lnTo>
                    <a:pt x="9260713" y="5969"/>
                  </a:lnTo>
                  <a:lnTo>
                    <a:pt x="9261602" y="1270"/>
                  </a:lnTo>
                  <a:cubicBezTo>
                    <a:pt x="9265920" y="2159"/>
                    <a:pt x="9270111" y="3429"/>
                    <a:pt x="9274048" y="5080"/>
                  </a:cubicBezTo>
                  <a:lnTo>
                    <a:pt x="9272270" y="9525"/>
                  </a:lnTo>
                  <a:lnTo>
                    <a:pt x="9274048" y="5080"/>
                  </a:lnTo>
                  <a:cubicBezTo>
                    <a:pt x="9278112" y="6731"/>
                    <a:pt x="9281922" y="8763"/>
                    <a:pt x="9285605" y="11176"/>
                  </a:cubicBezTo>
                  <a:lnTo>
                    <a:pt x="9285605" y="11176"/>
                  </a:lnTo>
                  <a:lnTo>
                    <a:pt x="9285605" y="11176"/>
                  </a:lnTo>
                  <a:cubicBezTo>
                    <a:pt x="9289287" y="13589"/>
                    <a:pt x="9292589" y="16383"/>
                    <a:pt x="9295764" y="19431"/>
                  </a:cubicBezTo>
                  <a:lnTo>
                    <a:pt x="9292335" y="22733"/>
                  </a:lnTo>
                  <a:lnTo>
                    <a:pt x="9295637" y="19304"/>
                  </a:lnTo>
                  <a:cubicBezTo>
                    <a:pt x="9298685" y="22352"/>
                    <a:pt x="9301480" y="25781"/>
                    <a:pt x="9303893" y="29464"/>
                  </a:cubicBezTo>
                  <a:lnTo>
                    <a:pt x="9299956" y="32131"/>
                  </a:lnTo>
                  <a:lnTo>
                    <a:pt x="9303893" y="29464"/>
                  </a:lnTo>
                  <a:cubicBezTo>
                    <a:pt x="9306306" y="33147"/>
                    <a:pt x="9308337" y="36957"/>
                    <a:pt x="9310115" y="41021"/>
                  </a:cubicBezTo>
                  <a:lnTo>
                    <a:pt x="9305671" y="42799"/>
                  </a:lnTo>
                  <a:lnTo>
                    <a:pt x="9310115" y="41021"/>
                  </a:lnTo>
                  <a:cubicBezTo>
                    <a:pt x="9311767" y="45085"/>
                    <a:pt x="9313036" y="49276"/>
                    <a:pt x="9313925" y="53467"/>
                  </a:cubicBezTo>
                  <a:lnTo>
                    <a:pt x="9313925" y="53467"/>
                  </a:lnTo>
                  <a:lnTo>
                    <a:pt x="9313925" y="53467"/>
                  </a:lnTo>
                  <a:cubicBezTo>
                    <a:pt x="9314814" y="57785"/>
                    <a:pt x="9315195" y="62103"/>
                    <a:pt x="9315195" y="66548"/>
                  </a:cubicBezTo>
                  <a:lnTo>
                    <a:pt x="9310369" y="66548"/>
                  </a:lnTo>
                  <a:lnTo>
                    <a:pt x="9315195" y="66548"/>
                  </a:lnTo>
                  <a:lnTo>
                    <a:pt x="9315195" y="580898"/>
                  </a:lnTo>
                  <a:lnTo>
                    <a:pt x="9310369" y="580898"/>
                  </a:lnTo>
                  <a:lnTo>
                    <a:pt x="9315195" y="580898"/>
                  </a:lnTo>
                  <a:cubicBezTo>
                    <a:pt x="9315195" y="585343"/>
                    <a:pt x="9314814" y="589661"/>
                    <a:pt x="9313925" y="593979"/>
                  </a:cubicBezTo>
                  <a:lnTo>
                    <a:pt x="9313925" y="593979"/>
                  </a:lnTo>
                  <a:lnTo>
                    <a:pt x="9313925" y="593979"/>
                  </a:lnTo>
                  <a:cubicBezTo>
                    <a:pt x="9313036" y="598297"/>
                    <a:pt x="9311767" y="602488"/>
                    <a:pt x="9310115" y="606425"/>
                  </a:cubicBezTo>
                  <a:lnTo>
                    <a:pt x="9305671" y="604647"/>
                  </a:lnTo>
                  <a:lnTo>
                    <a:pt x="9310115" y="606425"/>
                  </a:lnTo>
                  <a:cubicBezTo>
                    <a:pt x="9308464" y="610489"/>
                    <a:pt x="9306433" y="614299"/>
                    <a:pt x="9304020" y="617982"/>
                  </a:cubicBezTo>
                  <a:lnTo>
                    <a:pt x="9300083" y="615315"/>
                  </a:lnTo>
                  <a:lnTo>
                    <a:pt x="9304020" y="617982"/>
                  </a:lnTo>
                  <a:cubicBezTo>
                    <a:pt x="9301607" y="621665"/>
                    <a:pt x="9298813" y="624967"/>
                    <a:pt x="9295764" y="628142"/>
                  </a:cubicBezTo>
                  <a:lnTo>
                    <a:pt x="9295764" y="628142"/>
                  </a:lnTo>
                  <a:lnTo>
                    <a:pt x="9295764" y="628142"/>
                  </a:lnTo>
                  <a:cubicBezTo>
                    <a:pt x="9292717" y="631190"/>
                    <a:pt x="9289287" y="633984"/>
                    <a:pt x="9285605" y="636397"/>
                  </a:cubicBezTo>
                  <a:lnTo>
                    <a:pt x="9282937" y="632460"/>
                  </a:lnTo>
                  <a:lnTo>
                    <a:pt x="9285605" y="636397"/>
                  </a:lnTo>
                  <a:cubicBezTo>
                    <a:pt x="9281922" y="638810"/>
                    <a:pt x="9278111" y="640842"/>
                    <a:pt x="9274048" y="642620"/>
                  </a:cubicBezTo>
                  <a:lnTo>
                    <a:pt x="9274048" y="642620"/>
                  </a:lnTo>
                  <a:lnTo>
                    <a:pt x="9274048" y="642620"/>
                  </a:lnTo>
                  <a:cubicBezTo>
                    <a:pt x="9269984" y="644271"/>
                    <a:pt x="9265793" y="645541"/>
                    <a:pt x="9261602" y="646430"/>
                  </a:cubicBezTo>
                  <a:lnTo>
                    <a:pt x="9260713" y="641731"/>
                  </a:lnTo>
                  <a:lnTo>
                    <a:pt x="9261602" y="646430"/>
                  </a:lnTo>
                  <a:cubicBezTo>
                    <a:pt x="9257284" y="647319"/>
                    <a:pt x="9252966" y="647700"/>
                    <a:pt x="9248648" y="647700"/>
                  </a:cubicBezTo>
                  <a:lnTo>
                    <a:pt x="9248648" y="647700"/>
                  </a:lnTo>
                  <a:lnTo>
                    <a:pt x="9248648" y="647700"/>
                  </a:lnTo>
                  <a:lnTo>
                    <a:pt x="66548" y="647700"/>
                  </a:lnTo>
                  <a:lnTo>
                    <a:pt x="66548" y="647700"/>
                  </a:lnTo>
                  <a:lnTo>
                    <a:pt x="66548" y="647700"/>
                  </a:lnTo>
                  <a:cubicBezTo>
                    <a:pt x="62230" y="647700"/>
                    <a:pt x="57912" y="647319"/>
                    <a:pt x="53594" y="646430"/>
                  </a:cubicBezTo>
                  <a:lnTo>
                    <a:pt x="53594" y="646430"/>
                  </a:lnTo>
                  <a:lnTo>
                    <a:pt x="53594" y="646430"/>
                  </a:lnTo>
                  <a:cubicBezTo>
                    <a:pt x="49276" y="645541"/>
                    <a:pt x="45085" y="644270"/>
                    <a:pt x="41148" y="642620"/>
                  </a:cubicBezTo>
                  <a:lnTo>
                    <a:pt x="41148" y="642620"/>
                  </a:lnTo>
                  <a:lnTo>
                    <a:pt x="41148" y="642620"/>
                  </a:lnTo>
                  <a:cubicBezTo>
                    <a:pt x="37084" y="640969"/>
                    <a:pt x="33274" y="638937"/>
                    <a:pt x="29591" y="636397"/>
                  </a:cubicBezTo>
                  <a:lnTo>
                    <a:pt x="29591" y="636397"/>
                  </a:lnTo>
                  <a:lnTo>
                    <a:pt x="29591" y="636397"/>
                  </a:lnTo>
                  <a:cubicBezTo>
                    <a:pt x="25908" y="633984"/>
                    <a:pt x="22606" y="631190"/>
                    <a:pt x="19431" y="628142"/>
                  </a:cubicBezTo>
                  <a:lnTo>
                    <a:pt x="19431" y="628142"/>
                  </a:lnTo>
                  <a:lnTo>
                    <a:pt x="19431" y="628142"/>
                  </a:lnTo>
                  <a:cubicBezTo>
                    <a:pt x="16383" y="625094"/>
                    <a:pt x="13589" y="621665"/>
                    <a:pt x="11176" y="617982"/>
                  </a:cubicBezTo>
                  <a:lnTo>
                    <a:pt x="15113" y="615315"/>
                  </a:lnTo>
                  <a:lnTo>
                    <a:pt x="11176" y="617982"/>
                  </a:lnTo>
                  <a:cubicBezTo>
                    <a:pt x="8763" y="614299"/>
                    <a:pt x="6731" y="610489"/>
                    <a:pt x="5080" y="606425"/>
                  </a:cubicBezTo>
                  <a:lnTo>
                    <a:pt x="9525" y="604647"/>
                  </a:lnTo>
                  <a:lnTo>
                    <a:pt x="5080" y="606425"/>
                  </a:lnTo>
                  <a:cubicBezTo>
                    <a:pt x="3429" y="602361"/>
                    <a:pt x="2159" y="598170"/>
                    <a:pt x="1270" y="593979"/>
                  </a:cubicBezTo>
                  <a:lnTo>
                    <a:pt x="1270" y="593979"/>
                  </a:lnTo>
                  <a:lnTo>
                    <a:pt x="1270" y="593979"/>
                  </a:lnTo>
                  <a:cubicBezTo>
                    <a:pt x="381" y="589661"/>
                    <a:pt x="0" y="585343"/>
                    <a:pt x="0" y="580898"/>
                  </a:cubicBezTo>
                  <a:lnTo>
                    <a:pt x="4826" y="580898"/>
                  </a:lnTo>
                  <a:lnTo>
                    <a:pt x="0" y="580898"/>
                  </a:lnTo>
                  <a:moveTo>
                    <a:pt x="9525" y="580898"/>
                  </a:moveTo>
                  <a:cubicBezTo>
                    <a:pt x="9525" y="584708"/>
                    <a:pt x="9906" y="588391"/>
                    <a:pt x="10668" y="592074"/>
                  </a:cubicBezTo>
                  <a:lnTo>
                    <a:pt x="5969" y="592963"/>
                  </a:lnTo>
                  <a:lnTo>
                    <a:pt x="10668" y="592074"/>
                  </a:lnTo>
                  <a:cubicBezTo>
                    <a:pt x="11430" y="595757"/>
                    <a:pt x="12446" y="599313"/>
                    <a:pt x="13970" y="602742"/>
                  </a:cubicBezTo>
                  <a:cubicBezTo>
                    <a:pt x="15494" y="606171"/>
                    <a:pt x="17145" y="609473"/>
                    <a:pt x="19304" y="612648"/>
                  </a:cubicBezTo>
                  <a:cubicBezTo>
                    <a:pt x="21463" y="615823"/>
                    <a:pt x="23749" y="618617"/>
                    <a:pt x="26416" y="621284"/>
                  </a:cubicBezTo>
                  <a:lnTo>
                    <a:pt x="22987" y="624586"/>
                  </a:lnTo>
                  <a:lnTo>
                    <a:pt x="26289" y="621157"/>
                  </a:lnTo>
                  <a:cubicBezTo>
                    <a:pt x="28956" y="623824"/>
                    <a:pt x="31877" y="626237"/>
                    <a:pt x="34925" y="628269"/>
                  </a:cubicBezTo>
                  <a:lnTo>
                    <a:pt x="32258" y="632206"/>
                  </a:lnTo>
                  <a:lnTo>
                    <a:pt x="34925" y="628269"/>
                  </a:lnTo>
                  <a:cubicBezTo>
                    <a:pt x="38100" y="630301"/>
                    <a:pt x="41402" y="632079"/>
                    <a:pt x="44831" y="633603"/>
                  </a:cubicBezTo>
                  <a:lnTo>
                    <a:pt x="43053" y="638048"/>
                  </a:lnTo>
                  <a:lnTo>
                    <a:pt x="44831" y="633603"/>
                  </a:lnTo>
                  <a:cubicBezTo>
                    <a:pt x="48260" y="635000"/>
                    <a:pt x="51943" y="636143"/>
                    <a:pt x="55626" y="636905"/>
                  </a:cubicBezTo>
                  <a:lnTo>
                    <a:pt x="54737" y="641604"/>
                  </a:lnTo>
                  <a:lnTo>
                    <a:pt x="55626" y="636905"/>
                  </a:lnTo>
                  <a:cubicBezTo>
                    <a:pt x="59309" y="637667"/>
                    <a:pt x="62992" y="638048"/>
                    <a:pt x="66802" y="638048"/>
                  </a:cubicBezTo>
                  <a:lnTo>
                    <a:pt x="66802" y="642747"/>
                  </a:lnTo>
                  <a:lnTo>
                    <a:pt x="66802" y="638048"/>
                  </a:lnTo>
                  <a:lnTo>
                    <a:pt x="9248902" y="638048"/>
                  </a:lnTo>
                  <a:lnTo>
                    <a:pt x="9248902" y="642874"/>
                  </a:lnTo>
                  <a:lnTo>
                    <a:pt x="9248902" y="638175"/>
                  </a:lnTo>
                  <a:cubicBezTo>
                    <a:pt x="9252712" y="638175"/>
                    <a:pt x="9256395" y="637794"/>
                    <a:pt x="9260078" y="637032"/>
                  </a:cubicBezTo>
                  <a:cubicBezTo>
                    <a:pt x="9263761" y="636270"/>
                    <a:pt x="9267317" y="635254"/>
                    <a:pt x="9270873" y="633730"/>
                  </a:cubicBezTo>
                  <a:lnTo>
                    <a:pt x="9272651" y="638175"/>
                  </a:lnTo>
                  <a:lnTo>
                    <a:pt x="9270873" y="633730"/>
                  </a:lnTo>
                  <a:cubicBezTo>
                    <a:pt x="9274302" y="632333"/>
                    <a:pt x="9277604" y="630555"/>
                    <a:pt x="9280779" y="628396"/>
                  </a:cubicBezTo>
                  <a:cubicBezTo>
                    <a:pt x="9283954" y="626237"/>
                    <a:pt x="9286748" y="623951"/>
                    <a:pt x="9289415" y="621284"/>
                  </a:cubicBezTo>
                  <a:lnTo>
                    <a:pt x="9292717" y="624713"/>
                  </a:lnTo>
                  <a:lnTo>
                    <a:pt x="9289288" y="621411"/>
                  </a:lnTo>
                  <a:cubicBezTo>
                    <a:pt x="9291955" y="618744"/>
                    <a:pt x="9294368" y="615823"/>
                    <a:pt x="9296400" y="612775"/>
                  </a:cubicBezTo>
                  <a:cubicBezTo>
                    <a:pt x="9298432" y="609727"/>
                    <a:pt x="9300210" y="606298"/>
                    <a:pt x="9301734" y="602869"/>
                  </a:cubicBezTo>
                  <a:cubicBezTo>
                    <a:pt x="9303258" y="599440"/>
                    <a:pt x="9304274" y="595884"/>
                    <a:pt x="9305036" y="592201"/>
                  </a:cubicBezTo>
                  <a:lnTo>
                    <a:pt x="9309735" y="593090"/>
                  </a:lnTo>
                  <a:lnTo>
                    <a:pt x="9305036" y="592201"/>
                  </a:lnTo>
                  <a:cubicBezTo>
                    <a:pt x="9305798" y="588518"/>
                    <a:pt x="9306179" y="584835"/>
                    <a:pt x="9306179" y="581025"/>
                  </a:cubicBezTo>
                  <a:lnTo>
                    <a:pt x="9306179" y="66548"/>
                  </a:lnTo>
                  <a:cubicBezTo>
                    <a:pt x="9306179" y="62738"/>
                    <a:pt x="9305798" y="59055"/>
                    <a:pt x="9305036" y="55372"/>
                  </a:cubicBezTo>
                  <a:lnTo>
                    <a:pt x="9309735" y="54483"/>
                  </a:lnTo>
                  <a:lnTo>
                    <a:pt x="9305036" y="55372"/>
                  </a:lnTo>
                  <a:cubicBezTo>
                    <a:pt x="9304274" y="51689"/>
                    <a:pt x="9303258" y="48133"/>
                    <a:pt x="9301734" y="44704"/>
                  </a:cubicBezTo>
                  <a:lnTo>
                    <a:pt x="9301734" y="44704"/>
                  </a:lnTo>
                  <a:lnTo>
                    <a:pt x="9301734" y="44704"/>
                  </a:lnTo>
                  <a:cubicBezTo>
                    <a:pt x="9300337" y="41275"/>
                    <a:pt x="9298559" y="37973"/>
                    <a:pt x="9296400" y="34798"/>
                  </a:cubicBezTo>
                  <a:cubicBezTo>
                    <a:pt x="9294241" y="31623"/>
                    <a:pt x="9291955" y="28829"/>
                    <a:pt x="9289288" y="26162"/>
                  </a:cubicBezTo>
                  <a:lnTo>
                    <a:pt x="9289288" y="26162"/>
                  </a:lnTo>
                  <a:lnTo>
                    <a:pt x="9289288" y="26162"/>
                  </a:lnTo>
                  <a:cubicBezTo>
                    <a:pt x="9286621" y="23495"/>
                    <a:pt x="9283700" y="21082"/>
                    <a:pt x="9280652" y="19050"/>
                  </a:cubicBezTo>
                  <a:lnTo>
                    <a:pt x="9283319" y="15113"/>
                  </a:lnTo>
                  <a:lnTo>
                    <a:pt x="9280652" y="19050"/>
                  </a:lnTo>
                  <a:cubicBezTo>
                    <a:pt x="9277477" y="17018"/>
                    <a:pt x="9274175" y="15240"/>
                    <a:pt x="9270746" y="13843"/>
                  </a:cubicBezTo>
                  <a:lnTo>
                    <a:pt x="9270746" y="13843"/>
                  </a:lnTo>
                  <a:lnTo>
                    <a:pt x="9270746" y="13843"/>
                  </a:lnTo>
                  <a:cubicBezTo>
                    <a:pt x="9267317" y="12446"/>
                    <a:pt x="9263761" y="11303"/>
                    <a:pt x="9260077" y="10668"/>
                  </a:cubicBezTo>
                  <a:lnTo>
                    <a:pt x="9260077" y="10668"/>
                  </a:lnTo>
                  <a:lnTo>
                    <a:pt x="9260077" y="10668"/>
                  </a:lnTo>
                  <a:cubicBezTo>
                    <a:pt x="9256395" y="9906"/>
                    <a:pt x="9252711" y="9525"/>
                    <a:pt x="9248901" y="9525"/>
                  </a:cubicBezTo>
                  <a:lnTo>
                    <a:pt x="66675" y="9525"/>
                  </a:lnTo>
                  <a:cubicBezTo>
                    <a:pt x="62865" y="9525"/>
                    <a:pt x="59182" y="9906"/>
                    <a:pt x="55499" y="10668"/>
                  </a:cubicBezTo>
                  <a:lnTo>
                    <a:pt x="55499" y="10668"/>
                  </a:lnTo>
                  <a:lnTo>
                    <a:pt x="55499" y="10668"/>
                  </a:lnTo>
                  <a:cubicBezTo>
                    <a:pt x="51816" y="11430"/>
                    <a:pt x="48260" y="12446"/>
                    <a:pt x="44831" y="13843"/>
                  </a:cubicBezTo>
                  <a:lnTo>
                    <a:pt x="44831" y="13843"/>
                  </a:lnTo>
                  <a:lnTo>
                    <a:pt x="44831" y="13843"/>
                  </a:lnTo>
                  <a:cubicBezTo>
                    <a:pt x="41402" y="15240"/>
                    <a:pt x="38100" y="17018"/>
                    <a:pt x="34925" y="19050"/>
                  </a:cubicBezTo>
                  <a:lnTo>
                    <a:pt x="32258" y="15113"/>
                  </a:lnTo>
                  <a:lnTo>
                    <a:pt x="34925" y="19050"/>
                  </a:lnTo>
                  <a:cubicBezTo>
                    <a:pt x="31750" y="21209"/>
                    <a:pt x="28956" y="23495"/>
                    <a:pt x="26289" y="26162"/>
                  </a:cubicBezTo>
                  <a:lnTo>
                    <a:pt x="26289" y="26162"/>
                  </a:lnTo>
                  <a:lnTo>
                    <a:pt x="26289" y="26162"/>
                  </a:lnTo>
                  <a:cubicBezTo>
                    <a:pt x="23622" y="28829"/>
                    <a:pt x="21336" y="31623"/>
                    <a:pt x="19177" y="34798"/>
                  </a:cubicBezTo>
                  <a:cubicBezTo>
                    <a:pt x="17018" y="37973"/>
                    <a:pt x="15367" y="41275"/>
                    <a:pt x="13843" y="44704"/>
                  </a:cubicBezTo>
                  <a:lnTo>
                    <a:pt x="13843" y="44704"/>
                  </a:lnTo>
                  <a:lnTo>
                    <a:pt x="13843" y="44704"/>
                  </a:lnTo>
                  <a:cubicBezTo>
                    <a:pt x="12446" y="48133"/>
                    <a:pt x="11303" y="51689"/>
                    <a:pt x="10541" y="55372"/>
                  </a:cubicBezTo>
                  <a:lnTo>
                    <a:pt x="5842" y="54483"/>
                  </a:lnTo>
                  <a:lnTo>
                    <a:pt x="10541" y="55372"/>
                  </a:lnTo>
                  <a:cubicBezTo>
                    <a:pt x="9779" y="59055"/>
                    <a:pt x="9398" y="62738"/>
                    <a:pt x="9398" y="66548"/>
                  </a:cubicBezTo>
                  <a:lnTo>
                    <a:pt x="9398" y="580898"/>
                  </a:lnTo>
                  <a:close/>
                </a:path>
              </a:pathLst>
            </a:custGeom>
            <a:solidFill>
              <a:srgbClr val="FDBA74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690562" y="419052"/>
            <a:ext cx="2633167" cy="185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53"/>
              </a:lnSpc>
            </a:pPr>
            <a:r>
              <a:rPr lang="en-US" sz="1181" spc="57">
                <a:solidFill>
                  <a:srgbClr val="EA580C"/>
                </a:solidFill>
                <a:latin typeface="Inter"/>
                <a:ea typeface="Inter"/>
                <a:cs typeface="Inter"/>
                <a:sym typeface="Inter"/>
              </a:rPr>
              <a:t>LESSON 3: CONTINUOUS LOOPS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211713" y="419052"/>
            <a:ext cx="810139" cy="185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53"/>
              </a:lnSpc>
            </a:pPr>
            <a:r>
              <a:rPr lang="en-US" sz="1181">
                <a:solidFill>
                  <a:srgbClr val="64748B"/>
                </a:solidFill>
                <a:latin typeface="Inter"/>
                <a:ea typeface="Inter"/>
                <a:cs typeface="Inter"/>
                <a:sym typeface="Inter"/>
              </a:rPr>
              <a:t>Slide 7 of 7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90562" y="955843"/>
            <a:ext cx="4490190" cy="992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07"/>
              </a:lnSpc>
            </a:pPr>
            <a:r>
              <a:rPr lang="en-US" b="true" sz="2362">
                <a:solidFill>
                  <a:srgbClr val="EA580C"/>
                </a:solidFill>
                <a:latin typeface="Poppins Bold"/>
                <a:ea typeface="Poppins Bold"/>
                <a:cs typeface="Poppins Bold"/>
                <a:sym typeface="Poppins Bold"/>
              </a:rPr>
              <a:t>Prove It Tasks and Reflection</a:t>
            </a:r>
          </a:p>
          <a:p>
            <a:pPr algn="l">
              <a:lnSpc>
                <a:spcPts val="3374"/>
              </a:lnSpc>
            </a:pPr>
            <a:r>
              <a:rPr lang="en-US" b="true" sz="1968">
                <a:solidFill>
                  <a:srgbClr val="1E293B"/>
                </a:solidFill>
                <a:latin typeface="Poppins Bold"/>
                <a:ea typeface="Poppins Bold"/>
                <a:cs typeface="Poppins Bold"/>
                <a:sym typeface="Poppins Bold"/>
              </a:rPr>
              <a:t>Prove It: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04743" y="1920811"/>
            <a:ext cx="57379" cy="333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68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90562" y="3392100"/>
            <a:ext cx="2769137" cy="601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74"/>
              </a:lnSpc>
            </a:pPr>
            <a:r>
              <a:rPr lang="en-US" b="true" sz="1968">
                <a:solidFill>
                  <a:srgbClr val="1E293B"/>
                </a:solidFill>
                <a:latin typeface="Poppins Bold"/>
                <a:ea typeface="Poppins Bold"/>
                <a:cs typeface="Poppins Bold"/>
                <a:sym typeface="Poppins Bold"/>
              </a:rPr>
              <a:t>Reflection Questions:</a:t>
            </a:r>
          </a:p>
          <a:p>
            <a:pPr algn="ctr">
              <a:lnSpc>
                <a:spcPts val="3168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23912" y="1967151"/>
            <a:ext cx="123234" cy="1258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25"/>
              </a:lnSpc>
            </a:pPr>
            <a:r>
              <a:rPr lang="en-US" sz="1575">
                <a:solidFill>
                  <a:srgbClr val="F97316"/>
                </a:solidFill>
                <a:latin typeface="Helvetica"/>
                <a:ea typeface="Helvetica"/>
                <a:cs typeface="Helvetica"/>
                <a:sym typeface="Helvetica"/>
              </a:rPr>
              <a:t>● ● ●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23912" y="3834051"/>
            <a:ext cx="123234" cy="1258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25"/>
              </a:lnSpc>
            </a:pPr>
            <a:r>
              <a:rPr lang="en-US" sz="1575">
                <a:solidFill>
                  <a:srgbClr val="F97316"/>
                </a:solidFill>
                <a:latin typeface="Helvetica"/>
                <a:ea typeface="Helvetica"/>
                <a:cs typeface="Helvetica"/>
                <a:sym typeface="Helvetica"/>
              </a:rPr>
              <a:t>● ● ●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78116" y="1892236"/>
            <a:ext cx="5049136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0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Showplanets orbiting continuously without stopping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78116" y="2330386"/>
            <a:ext cx="5088388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0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Demonstrate understanding of forever loop structure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78116" y="2759012"/>
            <a:ext cx="5266306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0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Explain why continuous motion is important for realism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78116" y="3759136"/>
            <a:ext cx="5454796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0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How doescontinuous motion change your solar system?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78116" y="4197286"/>
            <a:ext cx="4689500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0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What problems did you solve with forever loops?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78116" y="4625912"/>
            <a:ext cx="4227547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0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Why is continuous animation more realistic?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321128" y="5596414"/>
            <a:ext cx="6175210" cy="20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37"/>
              </a:lnSpc>
            </a:pPr>
            <a:r>
              <a:rPr lang="en-US" sz="1312">
                <a:solidFill>
                  <a:srgbClr val="9A3412"/>
                </a:solidFill>
                <a:latin typeface="Inter"/>
                <a:ea typeface="Inter"/>
                <a:cs typeface="Inter"/>
                <a:sym typeface="Inter"/>
              </a:rPr>
              <a:t>Next Lesson Preview: Coordinating multiple objects moving simultaneously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bg>
      <p:bgPr>
        <a:solidFill>
          <a:srgbClr val="FFF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331369" y="559356"/>
            <a:ext cx="4114371" cy="10232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48"/>
              </a:lnSpc>
            </a:pPr>
            <a:r>
              <a:rPr lang="en-US" b="true" sz="3937">
                <a:solidFill>
                  <a:srgbClr val="EA580C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Lesson 4</a:t>
            </a:r>
          </a:p>
          <a:p>
            <a:pPr algn="ctr">
              <a:lnSpc>
                <a:spcPts val="3307"/>
              </a:lnSpc>
            </a:pPr>
            <a:r>
              <a:rPr lang="en-US" b="true" sz="2362">
                <a:solidFill>
                  <a:srgbClr val="334155"/>
                </a:solidFill>
                <a:latin typeface="Poppins Bold"/>
                <a:ea typeface="Poppins Bold"/>
                <a:cs typeface="Poppins Bold"/>
                <a:sym typeface="Poppins Bold"/>
              </a:rPr>
              <a:t>Multiple</a:t>
            </a:r>
            <a:r>
              <a:rPr lang="en-US" b="true" sz="2362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  <a:r>
              <a:rPr lang="en-US" b="true" sz="2362">
                <a:solidFill>
                  <a:srgbClr val="334155"/>
                </a:solidFill>
                <a:latin typeface="Poppins Bold"/>
                <a:ea typeface="Poppins Bold"/>
                <a:cs typeface="Poppins Bold"/>
                <a:sym typeface="Poppins Bold"/>
              </a:rPr>
              <a:t>Object</a:t>
            </a:r>
            <a:r>
              <a:rPr lang="en-US" b="true" sz="2362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  <a:r>
              <a:rPr lang="en-US" b="true" sz="2362">
                <a:solidFill>
                  <a:srgbClr val="334155"/>
                </a:solidFill>
                <a:latin typeface="Poppins Bold"/>
                <a:ea typeface="Poppins Bold"/>
                <a:cs typeface="Poppins Bold"/>
                <a:sym typeface="Poppins Bold"/>
              </a:rPr>
              <a:t>Animation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584925" y="1041568"/>
            <a:ext cx="64884" cy="5560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4"/>
              </a:lnSpc>
            </a:pPr>
            <a:r>
              <a:rPr lang="en-US" b="true" sz="2362">
                <a:solidFill>
                  <a:srgbClr val="334155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bg>
      <p:bgPr>
        <a:solidFill>
          <a:srgbClr val="FFF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222247" y="-63503"/>
            <a:ext cx="10261597" cy="6927847"/>
            <a:chOff x="0" y="0"/>
            <a:chExt cx="10261600" cy="69278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8199" y="68326"/>
              <a:ext cx="10125330" cy="6791325"/>
            </a:xfrm>
            <a:custGeom>
              <a:avLst/>
              <a:gdLst/>
              <a:ahLst/>
              <a:cxnLst/>
              <a:rect r="r" b="b" t="t" l="l"/>
              <a:pathLst>
                <a:path h="6791325" w="10125330">
                  <a:moveTo>
                    <a:pt x="127" y="6662674"/>
                  </a:moveTo>
                  <a:lnTo>
                    <a:pt x="127" y="128524"/>
                  </a:lnTo>
                  <a:cubicBezTo>
                    <a:pt x="127" y="120015"/>
                    <a:pt x="889" y="111633"/>
                    <a:pt x="2540" y="103378"/>
                  </a:cubicBezTo>
                  <a:cubicBezTo>
                    <a:pt x="4191" y="95123"/>
                    <a:pt x="6604" y="86995"/>
                    <a:pt x="9906" y="79248"/>
                  </a:cubicBezTo>
                  <a:cubicBezTo>
                    <a:pt x="13208" y="71501"/>
                    <a:pt x="17145" y="64008"/>
                    <a:pt x="21844" y="57023"/>
                  </a:cubicBezTo>
                  <a:cubicBezTo>
                    <a:pt x="26543" y="50038"/>
                    <a:pt x="31877" y="43561"/>
                    <a:pt x="37846" y="37592"/>
                  </a:cubicBezTo>
                  <a:cubicBezTo>
                    <a:pt x="43815" y="31623"/>
                    <a:pt x="50292" y="26289"/>
                    <a:pt x="57277" y="21590"/>
                  </a:cubicBezTo>
                  <a:cubicBezTo>
                    <a:pt x="64262" y="16891"/>
                    <a:pt x="71755" y="12954"/>
                    <a:pt x="79502" y="9779"/>
                  </a:cubicBezTo>
                  <a:cubicBezTo>
                    <a:pt x="87249" y="6604"/>
                    <a:pt x="95377" y="4064"/>
                    <a:pt x="103632" y="2413"/>
                  </a:cubicBezTo>
                  <a:cubicBezTo>
                    <a:pt x="111887" y="762"/>
                    <a:pt x="120269" y="0"/>
                    <a:pt x="128778" y="0"/>
                  </a:cubicBezTo>
                  <a:lnTo>
                    <a:pt x="9996678" y="0"/>
                  </a:lnTo>
                  <a:cubicBezTo>
                    <a:pt x="10005060" y="0"/>
                    <a:pt x="10013442" y="762"/>
                    <a:pt x="10021824" y="2413"/>
                  </a:cubicBezTo>
                  <a:cubicBezTo>
                    <a:pt x="10030206" y="4064"/>
                    <a:pt x="10038207" y="6477"/>
                    <a:pt x="10045954" y="9779"/>
                  </a:cubicBezTo>
                  <a:cubicBezTo>
                    <a:pt x="10053702" y="13081"/>
                    <a:pt x="10061194" y="17018"/>
                    <a:pt x="10068179" y="21717"/>
                  </a:cubicBezTo>
                  <a:cubicBezTo>
                    <a:pt x="10075164" y="26416"/>
                    <a:pt x="10081641" y="31750"/>
                    <a:pt x="10087611" y="37719"/>
                  </a:cubicBezTo>
                  <a:cubicBezTo>
                    <a:pt x="10093580" y="43688"/>
                    <a:pt x="10098914" y="50165"/>
                    <a:pt x="10103613" y="57150"/>
                  </a:cubicBezTo>
                  <a:cubicBezTo>
                    <a:pt x="10108312" y="64135"/>
                    <a:pt x="10112249" y="71628"/>
                    <a:pt x="10115551" y="79375"/>
                  </a:cubicBezTo>
                  <a:cubicBezTo>
                    <a:pt x="10118853" y="87122"/>
                    <a:pt x="10121266" y="95250"/>
                    <a:pt x="10122917" y="103505"/>
                  </a:cubicBezTo>
                  <a:cubicBezTo>
                    <a:pt x="10124568" y="111760"/>
                    <a:pt x="10125330" y="120142"/>
                    <a:pt x="10125330" y="128651"/>
                  </a:cubicBezTo>
                  <a:lnTo>
                    <a:pt x="10125330" y="6662674"/>
                  </a:lnTo>
                  <a:cubicBezTo>
                    <a:pt x="10125330" y="6671056"/>
                    <a:pt x="10124568" y="6679438"/>
                    <a:pt x="10122917" y="6687693"/>
                  </a:cubicBezTo>
                  <a:cubicBezTo>
                    <a:pt x="10121266" y="6695947"/>
                    <a:pt x="10118853" y="6703949"/>
                    <a:pt x="10115551" y="6711823"/>
                  </a:cubicBezTo>
                  <a:cubicBezTo>
                    <a:pt x="10112249" y="6719697"/>
                    <a:pt x="10108312" y="6727063"/>
                    <a:pt x="10103613" y="6734048"/>
                  </a:cubicBezTo>
                  <a:cubicBezTo>
                    <a:pt x="10098914" y="6741033"/>
                    <a:pt x="10093580" y="6747510"/>
                    <a:pt x="10087611" y="6753606"/>
                  </a:cubicBezTo>
                  <a:cubicBezTo>
                    <a:pt x="10081641" y="6759701"/>
                    <a:pt x="10075165" y="6764909"/>
                    <a:pt x="10068179" y="6769608"/>
                  </a:cubicBezTo>
                  <a:cubicBezTo>
                    <a:pt x="10061194" y="6774307"/>
                    <a:pt x="10053701" y="6778244"/>
                    <a:pt x="10045954" y="6781546"/>
                  </a:cubicBezTo>
                  <a:cubicBezTo>
                    <a:pt x="10038207" y="6784848"/>
                    <a:pt x="10030079" y="6787261"/>
                    <a:pt x="10021824" y="6788912"/>
                  </a:cubicBezTo>
                  <a:cubicBezTo>
                    <a:pt x="10013569" y="6790563"/>
                    <a:pt x="10005187" y="6791325"/>
                    <a:pt x="9996678" y="6791325"/>
                  </a:cubicBezTo>
                  <a:lnTo>
                    <a:pt x="128651" y="6791325"/>
                  </a:lnTo>
                  <a:cubicBezTo>
                    <a:pt x="120269" y="6791325"/>
                    <a:pt x="111887" y="6790436"/>
                    <a:pt x="103505" y="6788912"/>
                  </a:cubicBezTo>
                  <a:cubicBezTo>
                    <a:pt x="95123" y="6787388"/>
                    <a:pt x="87122" y="6784848"/>
                    <a:pt x="79375" y="6781546"/>
                  </a:cubicBezTo>
                  <a:cubicBezTo>
                    <a:pt x="71628" y="6778244"/>
                    <a:pt x="64135" y="6774307"/>
                    <a:pt x="57150" y="6769735"/>
                  </a:cubicBezTo>
                  <a:cubicBezTo>
                    <a:pt x="50165" y="6765163"/>
                    <a:pt x="43688" y="6759702"/>
                    <a:pt x="37719" y="6753733"/>
                  </a:cubicBezTo>
                  <a:cubicBezTo>
                    <a:pt x="31750" y="6747763"/>
                    <a:pt x="26416" y="6741287"/>
                    <a:pt x="21717" y="6734175"/>
                  </a:cubicBezTo>
                  <a:cubicBezTo>
                    <a:pt x="17018" y="6727063"/>
                    <a:pt x="13081" y="6719697"/>
                    <a:pt x="9779" y="6711950"/>
                  </a:cubicBezTo>
                  <a:cubicBezTo>
                    <a:pt x="6477" y="6704203"/>
                    <a:pt x="4064" y="6696075"/>
                    <a:pt x="2413" y="6687820"/>
                  </a:cubicBezTo>
                  <a:cubicBezTo>
                    <a:pt x="762" y="6679564"/>
                    <a:pt x="0" y="6671183"/>
                    <a:pt x="0" y="6662801"/>
                  </a:cubicBezTo>
                  <a:close/>
                </a:path>
              </a:pathLst>
            </a:custGeom>
            <a:solidFill>
              <a:srgbClr val="FFFFFF">
                <a:alpha val="49020"/>
              </a:srgbClr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63500" y="63500"/>
              <a:ext cx="10134853" cy="6800976"/>
            </a:xfrm>
            <a:custGeom>
              <a:avLst/>
              <a:gdLst/>
              <a:ahLst/>
              <a:cxnLst/>
              <a:rect r="r" b="b" t="t" l="l"/>
              <a:pathLst>
                <a:path h="6800976" w="10134853">
                  <a:moveTo>
                    <a:pt x="0" y="6667500"/>
                  </a:moveTo>
                  <a:lnTo>
                    <a:pt x="0" y="133350"/>
                  </a:lnTo>
                  <a:lnTo>
                    <a:pt x="4826" y="133350"/>
                  </a:lnTo>
                  <a:lnTo>
                    <a:pt x="0" y="133350"/>
                  </a:lnTo>
                  <a:cubicBezTo>
                    <a:pt x="0" y="124587"/>
                    <a:pt x="889" y="115951"/>
                    <a:pt x="2540" y="107315"/>
                  </a:cubicBezTo>
                  <a:lnTo>
                    <a:pt x="2540" y="107315"/>
                  </a:lnTo>
                  <a:lnTo>
                    <a:pt x="2540" y="107315"/>
                  </a:lnTo>
                  <a:cubicBezTo>
                    <a:pt x="4191" y="98679"/>
                    <a:pt x="6731" y="90424"/>
                    <a:pt x="10160" y="82296"/>
                  </a:cubicBezTo>
                  <a:lnTo>
                    <a:pt x="14605" y="84074"/>
                  </a:lnTo>
                  <a:lnTo>
                    <a:pt x="10160" y="82296"/>
                  </a:lnTo>
                  <a:cubicBezTo>
                    <a:pt x="13462" y="74168"/>
                    <a:pt x="17653" y="66548"/>
                    <a:pt x="22479" y="59309"/>
                  </a:cubicBezTo>
                  <a:lnTo>
                    <a:pt x="22479" y="59309"/>
                  </a:lnTo>
                  <a:lnTo>
                    <a:pt x="22479" y="59309"/>
                  </a:lnTo>
                  <a:cubicBezTo>
                    <a:pt x="27305" y="52070"/>
                    <a:pt x="32893" y="45339"/>
                    <a:pt x="39116" y="39116"/>
                  </a:cubicBezTo>
                  <a:lnTo>
                    <a:pt x="42545" y="42545"/>
                  </a:lnTo>
                  <a:lnTo>
                    <a:pt x="39116" y="39116"/>
                  </a:lnTo>
                  <a:cubicBezTo>
                    <a:pt x="45339" y="32893"/>
                    <a:pt x="52070" y="27432"/>
                    <a:pt x="59309" y="22479"/>
                  </a:cubicBezTo>
                  <a:lnTo>
                    <a:pt x="59309" y="22479"/>
                  </a:lnTo>
                  <a:lnTo>
                    <a:pt x="59309" y="22479"/>
                  </a:lnTo>
                  <a:cubicBezTo>
                    <a:pt x="66548" y="17653"/>
                    <a:pt x="74295" y="13462"/>
                    <a:pt x="82423" y="10160"/>
                  </a:cubicBezTo>
                  <a:lnTo>
                    <a:pt x="84201" y="14605"/>
                  </a:lnTo>
                  <a:lnTo>
                    <a:pt x="82423" y="10160"/>
                  </a:lnTo>
                  <a:cubicBezTo>
                    <a:pt x="90551" y="6858"/>
                    <a:pt x="98806" y="4318"/>
                    <a:pt x="107442" y="2540"/>
                  </a:cubicBezTo>
                  <a:lnTo>
                    <a:pt x="108331" y="7239"/>
                  </a:lnTo>
                  <a:lnTo>
                    <a:pt x="107442" y="2540"/>
                  </a:lnTo>
                  <a:cubicBezTo>
                    <a:pt x="116078" y="889"/>
                    <a:pt x="124714" y="0"/>
                    <a:pt x="133477" y="0"/>
                  </a:cubicBezTo>
                  <a:lnTo>
                    <a:pt x="133477" y="4826"/>
                  </a:lnTo>
                  <a:lnTo>
                    <a:pt x="133477" y="0"/>
                  </a:lnTo>
                  <a:lnTo>
                    <a:pt x="10001377" y="0"/>
                  </a:lnTo>
                  <a:lnTo>
                    <a:pt x="10001377" y="4826"/>
                  </a:lnTo>
                  <a:lnTo>
                    <a:pt x="10001377" y="0"/>
                  </a:lnTo>
                  <a:cubicBezTo>
                    <a:pt x="10010140" y="0"/>
                    <a:pt x="10018776" y="889"/>
                    <a:pt x="10027412" y="2540"/>
                  </a:cubicBezTo>
                  <a:lnTo>
                    <a:pt x="10026523" y="7239"/>
                  </a:lnTo>
                  <a:lnTo>
                    <a:pt x="10027412" y="2540"/>
                  </a:lnTo>
                  <a:cubicBezTo>
                    <a:pt x="10036048" y="4191"/>
                    <a:pt x="10044303" y="6731"/>
                    <a:pt x="10052431" y="10160"/>
                  </a:cubicBezTo>
                  <a:lnTo>
                    <a:pt x="10050652" y="14605"/>
                  </a:lnTo>
                  <a:lnTo>
                    <a:pt x="10052431" y="10160"/>
                  </a:lnTo>
                  <a:cubicBezTo>
                    <a:pt x="10060559" y="13462"/>
                    <a:pt x="10068178" y="17653"/>
                    <a:pt x="10075545" y="22479"/>
                  </a:cubicBezTo>
                  <a:lnTo>
                    <a:pt x="10072877" y="26416"/>
                  </a:lnTo>
                  <a:lnTo>
                    <a:pt x="10075545" y="22479"/>
                  </a:lnTo>
                  <a:cubicBezTo>
                    <a:pt x="10082784" y="27305"/>
                    <a:pt x="10089514" y="32893"/>
                    <a:pt x="10095738" y="39116"/>
                  </a:cubicBezTo>
                  <a:lnTo>
                    <a:pt x="10092309" y="42545"/>
                  </a:lnTo>
                  <a:lnTo>
                    <a:pt x="10095738" y="39116"/>
                  </a:lnTo>
                  <a:cubicBezTo>
                    <a:pt x="10101961" y="45339"/>
                    <a:pt x="10107422" y="52070"/>
                    <a:pt x="10112375" y="59309"/>
                  </a:cubicBezTo>
                  <a:lnTo>
                    <a:pt x="10112375" y="59309"/>
                  </a:lnTo>
                  <a:lnTo>
                    <a:pt x="10112375" y="59309"/>
                  </a:lnTo>
                  <a:cubicBezTo>
                    <a:pt x="10117201" y="66548"/>
                    <a:pt x="10121392" y="74295"/>
                    <a:pt x="10124694" y="82296"/>
                  </a:cubicBezTo>
                  <a:lnTo>
                    <a:pt x="10124694" y="82296"/>
                  </a:lnTo>
                  <a:lnTo>
                    <a:pt x="10124694" y="82296"/>
                  </a:lnTo>
                  <a:cubicBezTo>
                    <a:pt x="10127996" y="90424"/>
                    <a:pt x="10130536" y="98679"/>
                    <a:pt x="10132313" y="107315"/>
                  </a:cubicBezTo>
                  <a:lnTo>
                    <a:pt x="10127614" y="108204"/>
                  </a:lnTo>
                  <a:lnTo>
                    <a:pt x="10132313" y="107315"/>
                  </a:lnTo>
                  <a:cubicBezTo>
                    <a:pt x="10133964" y="115951"/>
                    <a:pt x="10134853" y="124587"/>
                    <a:pt x="10134853" y="133350"/>
                  </a:cubicBezTo>
                  <a:lnTo>
                    <a:pt x="10130027" y="133350"/>
                  </a:lnTo>
                  <a:lnTo>
                    <a:pt x="10134853" y="133350"/>
                  </a:lnTo>
                  <a:lnTo>
                    <a:pt x="10134853" y="6667500"/>
                  </a:lnTo>
                  <a:lnTo>
                    <a:pt x="10130027" y="6667500"/>
                  </a:lnTo>
                  <a:lnTo>
                    <a:pt x="10134853" y="6667500"/>
                  </a:lnTo>
                  <a:cubicBezTo>
                    <a:pt x="10134853" y="6676263"/>
                    <a:pt x="10133964" y="6684899"/>
                    <a:pt x="10132313" y="6693535"/>
                  </a:cubicBezTo>
                  <a:lnTo>
                    <a:pt x="10132313" y="6693535"/>
                  </a:lnTo>
                  <a:lnTo>
                    <a:pt x="10132313" y="6693535"/>
                  </a:lnTo>
                  <a:cubicBezTo>
                    <a:pt x="10130662" y="6702044"/>
                    <a:pt x="10128122" y="6710426"/>
                    <a:pt x="10124694" y="6718553"/>
                  </a:cubicBezTo>
                  <a:lnTo>
                    <a:pt x="10124694" y="6718553"/>
                  </a:lnTo>
                  <a:lnTo>
                    <a:pt x="10124694" y="6718553"/>
                  </a:lnTo>
                  <a:cubicBezTo>
                    <a:pt x="10121392" y="6726682"/>
                    <a:pt x="10117200" y="6734301"/>
                    <a:pt x="10112375" y="6741668"/>
                  </a:cubicBezTo>
                  <a:lnTo>
                    <a:pt x="10112375" y="6741668"/>
                  </a:lnTo>
                  <a:lnTo>
                    <a:pt x="10112375" y="6741668"/>
                  </a:lnTo>
                  <a:cubicBezTo>
                    <a:pt x="10107549" y="6748907"/>
                    <a:pt x="10101961" y="6755637"/>
                    <a:pt x="10095738" y="6761861"/>
                  </a:cubicBezTo>
                  <a:lnTo>
                    <a:pt x="10092309" y="6758432"/>
                  </a:lnTo>
                  <a:lnTo>
                    <a:pt x="10095738" y="6761861"/>
                  </a:lnTo>
                  <a:cubicBezTo>
                    <a:pt x="10089515" y="6768084"/>
                    <a:pt x="10082784" y="6773545"/>
                    <a:pt x="10075545" y="6778498"/>
                  </a:cubicBezTo>
                  <a:lnTo>
                    <a:pt x="10072877" y="6774561"/>
                  </a:lnTo>
                  <a:lnTo>
                    <a:pt x="10075545" y="6778498"/>
                  </a:lnTo>
                  <a:cubicBezTo>
                    <a:pt x="10068306" y="6783324"/>
                    <a:pt x="10060559" y="6787515"/>
                    <a:pt x="10052558" y="6790817"/>
                  </a:cubicBezTo>
                  <a:lnTo>
                    <a:pt x="10052558" y="6790817"/>
                  </a:lnTo>
                  <a:lnTo>
                    <a:pt x="10052558" y="6790817"/>
                  </a:lnTo>
                  <a:cubicBezTo>
                    <a:pt x="10044430" y="6794119"/>
                    <a:pt x="10036175" y="6796659"/>
                    <a:pt x="10027539" y="6798436"/>
                  </a:cubicBezTo>
                  <a:lnTo>
                    <a:pt x="10027539" y="6798436"/>
                  </a:lnTo>
                  <a:lnTo>
                    <a:pt x="10027539" y="6798436"/>
                  </a:lnTo>
                  <a:cubicBezTo>
                    <a:pt x="10018903" y="6800087"/>
                    <a:pt x="10010267" y="6800976"/>
                    <a:pt x="10001504" y="6800976"/>
                  </a:cubicBezTo>
                  <a:lnTo>
                    <a:pt x="10001504" y="6800976"/>
                  </a:lnTo>
                  <a:lnTo>
                    <a:pt x="10001504" y="6800976"/>
                  </a:lnTo>
                  <a:lnTo>
                    <a:pt x="133604" y="6800976"/>
                  </a:lnTo>
                  <a:lnTo>
                    <a:pt x="133604" y="6800976"/>
                  </a:lnTo>
                  <a:lnTo>
                    <a:pt x="133604" y="6800976"/>
                  </a:lnTo>
                  <a:cubicBezTo>
                    <a:pt x="124841" y="6800976"/>
                    <a:pt x="116205" y="6800087"/>
                    <a:pt x="107569" y="6798436"/>
                  </a:cubicBezTo>
                  <a:lnTo>
                    <a:pt x="107569" y="6798436"/>
                  </a:lnTo>
                  <a:lnTo>
                    <a:pt x="107569" y="6798436"/>
                  </a:lnTo>
                  <a:cubicBezTo>
                    <a:pt x="98933" y="6796658"/>
                    <a:pt x="90678" y="6794118"/>
                    <a:pt x="82550" y="6790817"/>
                  </a:cubicBezTo>
                  <a:lnTo>
                    <a:pt x="82550" y="6790817"/>
                  </a:lnTo>
                  <a:lnTo>
                    <a:pt x="82550" y="6790817"/>
                  </a:lnTo>
                  <a:cubicBezTo>
                    <a:pt x="74422" y="6787514"/>
                    <a:pt x="66802" y="6783323"/>
                    <a:pt x="59563" y="6778498"/>
                  </a:cubicBezTo>
                  <a:lnTo>
                    <a:pt x="59563" y="6778498"/>
                  </a:lnTo>
                  <a:lnTo>
                    <a:pt x="59563" y="6778498"/>
                  </a:lnTo>
                  <a:cubicBezTo>
                    <a:pt x="52324" y="6773672"/>
                    <a:pt x="45593" y="6768084"/>
                    <a:pt x="39370" y="6761861"/>
                  </a:cubicBezTo>
                  <a:lnTo>
                    <a:pt x="42799" y="6758432"/>
                  </a:lnTo>
                  <a:lnTo>
                    <a:pt x="39370" y="6761861"/>
                  </a:lnTo>
                  <a:cubicBezTo>
                    <a:pt x="33147" y="6755638"/>
                    <a:pt x="27686" y="6748907"/>
                    <a:pt x="22733" y="6741668"/>
                  </a:cubicBezTo>
                  <a:lnTo>
                    <a:pt x="22733" y="6741668"/>
                  </a:lnTo>
                  <a:lnTo>
                    <a:pt x="22733" y="6741668"/>
                  </a:lnTo>
                  <a:cubicBezTo>
                    <a:pt x="17907" y="6734428"/>
                    <a:pt x="13716" y="6726682"/>
                    <a:pt x="10414" y="6718553"/>
                  </a:cubicBezTo>
                  <a:lnTo>
                    <a:pt x="14859" y="6716775"/>
                  </a:lnTo>
                  <a:lnTo>
                    <a:pt x="10414" y="6718553"/>
                  </a:lnTo>
                  <a:cubicBezTo>
                    <a:pt x="7112" y="6710425"/>
                    <a:pt x="4572" y="6702171"/>
                    <a:pt x="2794" y="6693535"/>
                  </a:cubicBezTo>
                  <a:lnTo>
                    <a:pt x="2794" y="6693535"/>
                  </a:lnTo>
                  <a:lnTo>
                    <a:pt x="2794" y="6693535"/>
                  </a:lnTo>
                  <a:cubicBezTo>
                    <a:pt x="1143" y="6684899"/>
                    <a:pt x="254" y="6676263"/>
                    <a:pt x="254" y="6667500"/>
                  </a:cubicBezTo>
                  <a:lnTo>
                    <a:pt x="4953" y="6667500"/>
                  </a:lnTo>
                  <a:lnTo>
                    <a:pt x="0" y="6667500"/>
                  </a:lnTo>
                  <a:moveTo>
                    <a:pt x="9525" y="6667500"/>
                  </a:moveTo>
                  <a:lnTo>
                    <a:pt x="9525" y="6667500"/>
                  </a:lnTo>
                  <a:lnTo>
                    <a:pt x="9525" y="6667500"/>
                  </a:lnTo>
                  <a:cubicBezTo>
                    <a:pt x="9525" y="6675628"/>
                    <a:pt x="10287" y="6683629"/>
                    <a:pt x="11938" y="6691630"/>
                  </a:cubicBezTo>
                  <a:lnTo>
                    <a:pt x="7239" y="6692519"/>
                  </a:lnTo>
                  <a:lnTo>
                    <a:pt x="11938" y="6691630"/>
                  </a:lnTo>
                  <a:cubicBezTo>
                    <a:pt x="13462" y="6699631"/>
                    <a:pt x="15875" y="6707378"/>
                    <a:pt x="18923" y="6714872"/>
                  </a:cubicBezTo>
                  <a:cubicBezTo>
                    <a:pt x="21971" y="6722365"/>
                    <a:pt x="25908" y="6729477"/>
                    <a:pt x="30353" y="6736335"/>
                  </a:cubicBezTo>
                  <a:lnTo>
                    <a:pt x="26416" y="6739002"/>
                  </a:lnTo>
                  <a:lnTo>
                    <a:pt x="30353" y="6736335"/>
                  </a:lnTo>
                  <a:cubicBezTo>
                    <a:pt x="34925" y="6743066"/>
                    <a:pt x="40005" y="6749416"/>
                    <a:pt x="45720" y="6755130"/>
                  </a:cubicBezTo>
                  <a:cubicBezTo>
                    <a:pt x="51435" y="6760845"/>
                    <a:pt x="57785" y="6766052"/>
                    <a:pt x="64516" y="6770498"/>
                  </a:cubicBezTo>
                  <a:lnTo>
                    <a:pt x="61849" y="6774435"/>
                  </a:lnTo>
                  <a:lnTo>
                    <a:pt x="64516" y="6770498"/>
                  </a:lnTo>
                  <a:cubicBezTo>
                    <a:pt x="71247" y="6774942"/>
                    <a:pt x="78359" y="6778753"/>
                    <a:pt x="85979" y="6781928"/>
                  </a:cubicBezTo>
                  <a:lnTo>
                    <a:pt x="84201" y="6786373"/>
                  </a:lnTo>
                  <a:lnTo>
                    <a:pt x="85979" y="6781928"/>
                  </a:lnTo>
                  <a:cubicBezTo>
                    <a:pt x="93472" y="6784976"/>
                    <a:pt x="101219" y="6787389"/>
                    <a:pt x="109220" y="6789040"/>
                  </a:cubicBezTo>
                  <a:lnTo>
                    <a:pt x="108331" y="6793739"/>
                  </a:lnTo>
                  <a:lnTo>
                    <a:pt x="109220" y="6789040"/>
                  </a:lnTo>
                  <a:cubicBezTo>
                    <a:pt x="117221" y="6790564"/>
                    <a:pt x="125222" y="6791453"/>
                    <a:pt x="133350" y="6791453"/>
                  </a:cubicBezTo>
                  <a:lnTo>
                    <a:pt x="133350" y="6796152"/>
                  </a:lnTo>
                  <a:lnTo>
                    <a:pt x="133350" y="6791326"/>
                  </a:lnTo>
                  <a:lnTo>
                    <a:pt x="10001250" y="6791326"/>
                  </a:lnTo>
                  <a:lnTo>
                    <a:pt x="10001250" y="6796152"/>
                  </a:lnTo>
                  <a:lnTo>
                    <a:pt x="10001250" y="6791453"/>
                  </a:lnTo>
                  <a:cubicBezTo>
                    <a:pt x="10009378" y="6791453"/>
                    <a:pt x="10017506" y="6790691"/>
                    <a:pt x="10025380" y="6789040"/>
                  </a:cubicBezTo>
                  <a:lnTo>
                    <a:pt x="10026269" y="6793739"/>
                  </a:lnTo>
                  <a:lnTo>
                    <a:pt x="10025380" y="6789040"/>
                  </a:lnTo>
                  <a:cubicBezTo>
                    <a:pt x="10033381" y="6787389"/>
                    <a:pt x="10041128" y="6785103"/>
                    <a:pt x="10048622" y="6781928"/>
                  </a:cubicBezTo>
                  <a:lnTo>
                    <a:pt x="10050400" y="6786373"/>
                  </a:lnTo>
                  <a:lnTo>
                    <a:pt x="10048622" y="6781928"/>
                  </a:lnTo>
                  <a:cubicBezTo>
                    <a:pt x="10056115" y="6778753"/>
                    <a:pt x="10063227" y="6774943"/>
                    <a:pt x="10070085" y="6770498"/>
                  </a:cubicBezTo>
                  <a:lnTo>
                    <a:pt x="10070085" y="6770498"/>
                  </a:lnTo>
                  <a:lnTo>
                    <a:pt x="10070085" y="6770498"/>
                  </a:lnTo>
                  <a:cubicBezTo>
                    <a:pt x="10076816" y="6765926"/>
                    <a:pt x="10083039" y="6760845"/>
                    <a:pt x="10088880" y="6755130"/>
                  </a:cubicBezTo>
                  <a:lnTo>
                    <a:pt x="10088880" y="6755130"/>
                  </a:lnTo>
                  <a:lnTo>
                    <a:pt x="10088880" y="6755130"/>
                  </a:lnTo>
                  <a:cubicBezTo>
                    <a:pt x="10094595" y="6749415"/>
                    <a:pt x="10099802" y="6743065"/>
                    <a:pt x="10104248" y="6736335"/>
                  </a:cubicBezTo>
                  <a:lnTo>
                    <a:pt x="10108185" y="6739002"/>
                  </a:lnTo>
                  <a:lnTo>
                    <a:pt x="10104248" y="6736335"/>
                  </a:lnTo>
                  <a:cubicBezTo>
                    <a:pt x="10108819" y="6729603"/>
                    <a:pt x="10112629" y="6722365"/>
                    <a:pt x="10115678" y="6714872"/>
                  </a:cubicBezTo>
                  <a:lnTo>
                    <a:pt x="10120123" y="6716650"/>
                  </a:lnTo>
                  <a:lnTo>
                    <a:pt x="10115678" y="6714872"/>
                  </a:lnTo>
                  <a:cubicBezTo>
                    <a:pt x="10118726" y="6707378"/>
                    <a:pt x="10121139" y="6699631"/>
                    <a:pt x="10122663" y="6691630"/>
                  </a:cubicBezTo>
                  <a:lnTo>
                    <a:pt x="10127362" y="6692519"/>
                  </a:lnTo>
                  <a:lnTo>
                    <a:pt x="10122663" y="6691630"/>
                  </a:lnTo>
                  <a:cubicBezTo>
                    <a:pt x="10124187" y="6683629"/>
                    <a:pt x="10125076" y="6675628"/>
                    <a:pt x="10125076" y="6667500"/>
                  </a:cubicBezTo>
                  <a:lnTo>
                    <a:pt x="10125076" y="133350"/>
                  </a:lnTo>
                  <a:cubicBezTo>
                    <a:pt x="10125076" y="125222"/>
                    <a:pt x="10124314" y="117094"/>
                    <a:pt x="10122663" y="109220"/>
                  </a:cubicBezTo>
                  <a:lnTo>
                    <a:pt x="10122663" y="109220"/>
                  </a:lnTo>
                  <a:lnTo>
                    <a:pt x="10122663" y="109220"/>
                  </a:lnTo>
                  <a:cubicBezTo>
                    <a:pt x="10121139" y="101219"/>
                    <a:pt x="10118726" y="93472"/>
                    <a:pt x="10115678" y="85979"/>
                  </a:cubicBezTo>
                  <a:lnTo>
                    <a:pt x="10120123" y="84201"/>
                  </a:lnTo>
                  <a:lnTo>
                    <a:pt x="10115678" y="85979"/>
                  </a:lnTo>
                  <a:cubicBezTo>
                    <a:pt x="10112503" y="78486"/>
                    <a:pt x="10108693" y="71374"/>
                    <a:pt x="10104248" y="64516"/>
                  </a:cubicBezTo>
                  <a:lnTo>
                    <a:pt x="10108185" y="61849"/>
                  </a:lnTo>
                  <a:lnTo>
                    <a:pt x="10104248" y="64516"/>
                  </a:lnTo>
                  <a:cubicBezTo>
                    <a:pt x="10099676" y="57785"/>
                    <a:pt x="10094595" y="51562"/>
                    <a:pt x="10088880" y="45720"/>
                  </a:cubicBezTo>
                  <a:lnTo>
                    <a:pt x="10088880" y="45720"/>
                  </a:lnTo>
                  <a:lnTo>
                    <a:pt x="10088880" y="45720"/>
                  </a:lnTo>
                  <a:cubicBezTo>
                    <a:pt x="10083165" y="40005"/>
                    <a:pt x="10076942" y="34798"/>
                    <a:pt x="10070085" y="30353"/>
                  </a:cubicBezTo>
                  <a:lnTo>
                    <a:pt x="10070085" y="30353"/>
                  </a:lnTo>
                  <a:lnTo>
                    <a:pt x="10070085" y="30353"/>
                  </a:lnTo>
                  <a:cubicBezTo>
                    <a:pt x="10063353" y="25781"/>
                    <a:pt x="10056241" y="21971"/>
                    <a:pt x="10048749" y="18923"/>
                  </a:cubicBezTo>
                  <a:lnTo>
                    <a:pt x="10048749" y="18923"/>
                  </a:lnTo>
                  <a:lnTo>
                    <a:pt x="10048749" y="18923"/>
                  </a:lnTo>
                  <a:cubicBezTo>
                    <a:pt x="10041255" y="15748"/>
                    <a:pt x="10033508" y="13462"/>
                    <a:pt x="10025507" y="11938"/>
                  </a:cubicBezTo>
                  <a:lnTo>
                    <a:pt x="10025507" y="11938"/>
                  </a:lnTo>
                  <a:lnTo>
                    <a:pt x="10025507" y="11938"/>
                  </a:lnTo>
                  <a:cubicBezTo>
                    <a:pt x="10017506" y="10414"/>
                    <a:pt x="10009505" y="9525"/>
                    <a:pt x="10001377" y="9525"/>
                  </a:cubicBezTo>
                  <a:lnTo>
                    <a:pt x="133350" y="9525"/>
                  </a:lnTo>
                  <a:cubicBezTo>
                    <a:pt x="125222" y="9525"/>
                    <a:pt x="117221" y="10287"/>
                    <a:pt x="109220" y="11938"/>
                  </a:cubicBezTo>
                  <a:lnTo>
                    <a:pt x="110871" y="11557"/>
                  </a:lnTo>
                  <a:lnTo>
                    <a:pt x="109220" y="11938"/>
                  </a:lnTo>
                  <a:cubicBezTo>
                    <a:pt x="101219" y="13462"/>
                    <a:pt x="93472" y="15875"/>
                    <a:pt x="85979" y="18923"/>
                  </a:cubicBezTo>
                  <a:lnTo>
                    <a:pt x="85979" y="18923"/>
                  </a:lnTo>
                  <a:lnTo>
                    <a:pt x="85979" y="18923"/>
                  </a:lnTo>
                  <a:cubicBezTo>
                    <a:pt x="78486" y="21971"/>
                    <a:pt x="71374" y="25781"/>
                    <a:pt x="64516" y="30353"/>
                  </a:cubicBezTo>
                  <a:lnTo>
                    <a:pt x="61849" y="26416"/>
                  </a:lnTo>
                  <a:lnTo>
                    <a:pt x="64516" y="30353"/>
                  </a:lnTo>
                  <a:cubicBezTo>
                    <a:pt x="57785" y="34925"/>
                    <a:pt x="51435" y="40005"/>
                    <a:pt x="45720" y="45720"/>
                  </a:cubicBezTo>
                  <a:cubicBezTo>
                    <a:pt x="40005" y="51435"/>
                    <a:pt x="34798" y="57785"/>
                    <a:pt x="30353" y="64516"/>
                  </a:cubicBezTo>
                  <a:lnTo>
                    <a:pt x="26416" y="61849"/>
                  </a:lnTo>
                  <a:lnTo>
                    <a:pt x="30353" y="64516"/>
                  </a:lnTo>
                  <a:cubicBezTo>
                    <a:pt x="25781" y="71247"/>
                    <a:pt x="21971" y="78359"/>
                    <a:pt x="18923" y="85979"/>
                  </a:cubicBezTo>
                  <a:cubicBezTo>
                    <a:pt x="15875" y="93599"/>
                    <a:pt x="13462" y="101219"/>
                    <a:pt x="11938" y="109220"/>
                  </a:cubicBezTo>
                  <a:lnTo>
                    <a:pt x="7239" y="108331"/>
                  </a:lnTo>
                  <a:lnTo>
                    <a:pt x="11938" y="109220"/>
                  </a:lnTo>
                  <a:cubicBezTo>
                    <a:pt x="10414" y="117221"/>
                    <a:pt x="9525" y="125222"/>
                    <a:pt x="9525" y="133350"/>
                  </a:cubicBezTo>
                  <a:lnTo>
                    <a:pt x="9525" y="133350"/>
                  </a:lnTo>
                  <a:lnTo>
                    <a:pt x="9525" y="133350"/>
                  </a:lnTo>
                  <a:lnTo>
                    <a:pt x="9525" y="6667500"/>
                  </a:lnTo>
                  <a:close/>
                </a:path>
              </a:pathLst>
            </a:custGeom>
            <a:solidFill>
              <a:srgbClr val="FED7AA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473075" y="1539875"/>
              <a:ext cx="9315450" cy="19050"/>
            </a:xfrm>
            <a:custGeom>
              <a:avLst/>
              <a:gdLst/>
              <a:ahLst/>
              <a:cxnLst/>
              <a:rect r="r" b="b" t="t" l="l"/>
              <a:pathLst>
                <a:path h="19050" w="9315450">
                  <a:moveTo>
                    <a:pt x="0" y="0"/>
                  </a:moveTo>
                  <a:lnTo>
                    <a:pt x="9315450" y="0"/>
                  </a:lnTo>
                  <a:lnTo>
                    <a:pt x="9315450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FED7AA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690562" y="419052"/>
            <a:ext cx="3438592" cy="185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53"/>
              </a:lnSpc>
            </a:pPr>
            <a:r>
              <a:rPr lang="en-US" sz="1181" spc="53">
                <a:solidFill>
                  <a:srgbClr val="EA580C"/>
                </a:solidFill>
                <a:latin typeface="Inter"/>
                <a:ea typeface="Inter"/>
                <a:cs typeface="Inter"/>
                <a:sym typeface="Inter"/>
              </a:rPr>
              <a:t>LESSON 4: MULTIPLE OBJECT ANIMATION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234640" y="419052"/>
            <a:ext cx="786698" cy="185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53"/>
              </a:lnSpc>
            </a:pPr>
            <a:r>
              <a:rPr lang="en-US" sz="1181">
                <a:solidFill>
                  <a:srgbClr val="64748B"/>
                </a:solidFill>
                <a:latin typeface="Inter"/>
                <a:ea typeface="Inter"/>
                <a:cs typeface="Inter"/>
                <a:sym typeface="Inter"/>
              </a:rPr>
              <a:t>Slide 1 of 7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90562" y="797481"/>
            <a:ext cx="9461173" cy="14423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12"/>
              </a:lnSpc>
            </a:pPr>
            <a:r>
              <a:rPr lang="en-US" b="true" sz="3937">
                <a:solidFill>
                  <a:srgbClr val="0F172A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Lesson 4: Multiple Object Animation</a:t>
            </a:r>
          </a:p>
          <a:p>
            <a:pPr algn="l">
              <a:lnSpc>
                <a:spcPts val="3938"/>
              </a:lnSpc>
            </a:pPr>
            <a:r>
              <a:rPr lang="en-US" b="true" sz="2362">
                <a:solidFill>
                  <a:srgbClr val="EA580C"/>
                </a:solidFill>
                <a:latin typeface="Poppins Bold"/>
                <a:ea typeface="Poppins Bold"/>
                <a:cs typeface="Poppins Bold"/>
                <a:sym typeface="Poppins Bold"/>
              </a:rPr>
              <a:t>Learning Objectives: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920136" y="2197037"/>
            <a:ext cx="57379" cy="409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37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90562" y="4194343"/>
            <a:ext cx="4117743" cy="5274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06"/>
              </a:lnSpc>
            </a:pPr>
            <a:r>
              <a:rPr lang="en-US" b="true" sz="2362">
                <a:solidFill>
                  <a:srgbClr val="EA580C"/>
                </a:solidFill>
                <a:latin typeface="Poppins Bold"/>
                <a:ea typeface="Poppins Bold"/>
                <a:cs typeface="Poppins Bold"/>
                <a:sym typeface="Poppins Bold"/>
              </a:rPr>
              <a:t>Key Computing Concepts: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80201" y="4692587"/>
            <a:ext cx="57379" cy="409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37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23912" y="2329101"/>
            <a:ext cx="123234" cy="1677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75"/>
              </a:lnSpc>
            </a:pPr>
            <a:r>
              <a:rPr lang="en-US" sz="1575">
                <a:solidFill>
                  <a:srgbClr val="F97316"/>
                </a:solidFill>
                <a:latin typeface="Helvetica"/>
                <a:ea typeface="Helvetica"/>
                <a:cs typeface="Helvetica"/>
                <a:sym typeface="Helvetica"/>
              </a:rPr>
              <a:t>● ● ● ●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78116" y="2244662"/>
            <a:ext cx="5275574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49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Coordinate multipleanimations running simultaneously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78116" y="2682812"/>
            <a:ext cx="5036087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49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Use parallel processing for complex motion systems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78116" y="3111436"/>
            <a:ext cx="5037877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49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Create realistic speed relationships between objects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78116" y="3549586"/>
            <a:ext cx="4269591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49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Manage timing for multiple moving elements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90562" y="4854512"/>
            <a:ext cx="7980807" cy="247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04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ParallelProcessing,MultipleAnimations,Timing Coordination, Speed Relationships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bg>
      <p:bgPr>
        <a:solidFill>
          <a:srgbClr val="FFF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222247" y="-63503"/>
            <a:ext cx="10261597" cy="6927847"/>
            <a:chOff x="0" y="0"/>
            <a:chExt cx="10261600" cy="69278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8199" y="68326"/>
              <a:ext cx="10125330" cy="6791452"/>
            </a:xfrm>
            <a:custGeom>
              <a:avLst/>
              <a:gdLst/>
              <a:ahLst/>
              <a:cxnLst/>
              <a:rect r="r" b="b" t="t" l="l"/>
              <a:pathLst>
                <a:path h="6791452" w="10125330">
                  <a:moveTo>
                    <a:pt x="127" y="6662674"/>
                  </a:moveTo>
                  <a:lnTo>
                    <a:pt x="127" y="128524"/>
                  </a:lnTo>
                  <a:cubicBezTo>
                    <a:pt x="127" y="120015"/>
                    <a:pt x="889" y="111760"/>
                    <a:pt x="2540" y="103378"/>
                  </a:cubicBezTo>
                  <a:cubicBezTo>
                    <a:pt x="4191" y="94996"/>
                    <a:pt x="6604" y="86995"/>
                    <a:pt x="9906" y="79248"/>
                  </a:cubicBezTo>
                  <a:cubicBezTo>
                    <a:pt x="13208" y="71501"/>
                    <a:pt x="17145" y="64008"/>
                    <a:pt x="21844" y="57023"/>
                  </a:cubicBezTo>
                  <a:cubicBezTo>
                    <a:pt x="26543" y="50038"/>
                    <a:pt x="31877" y="43561"/>
                    <a:pt x="37846" y="37592"/>
                  </a:cubicBezTo>
                  <a:cubicBezTo>
                    <a:pt x="43815" y="31623"/>
                    <a:pt x="50292" y="26289"/>
                    <a:pt x="57277" y="21590"/>
                  </a:cubicBezTo>
                  <a:cubicBezTo>
                    <a:pt x="64262" y="16891"/>
                    <a:pt x="71755" y="12954"/>
                    <a:pt x="79502" y="9652"/>
                  </a:cubicBezTo>
                  <a:cubicBezTo>
                    <a:pt x="87249" y="6350"/>
                    <a:pt x="95377" y="3937"/>
                    <a:pt x="103632" y="2413"/>
                  </a:cubicBezTo>
                  <a:cubicBezTo>
                    <a:pt x="111887" y="889"/>
                    <a:pt x="120269" y="0"/>
                    <a:pt x="128778" y="0"/>
                  </a:cubicBezTo>
                  <a:lnTo>
                    <a:pt x="9996678" y="0"/>
                  </a:lnTo>
                  <a:cubicBezTo>
                    <a:pt x="10005060" y="0"/>
                    <a:pt x="10013442" y="762"/>
                    <a:pt x="10021824" y="2413"/>
                  </a:cubicBezTo>
                  <a:cubicBezTo>
                    <a:pt x="10030206" y="4064"/>
                    <a:pt x="10038207" y="6477"/>
                    <a:pt x="10045954" y="9652"/>
                  </a:cubicBezTo>
                  <a:cubicBezTo>
                    <a:pt x="10053702" y="12827"/>
                    <a:pt x="10061194" y="16891"/>
                    <a:pt x="10068179" y="21590"/>
                  </a:cubicBezTo>
                  <a:cubicBezTo>
                    <a:pt x="10075164" y="26289"/>
                    <a:pt x="10081641" y="31623"/>
                    <a:pt x="10087611" y="37592"/>
                  </a:cubicBezTo>
                  <a:cubicBezTo>
                    <a:pt x="10093580" y="43561"/>
                    <a:pt x="10098914" y="50038"/>
                    <a:pt x="10103613" y="57023"/>
                  </a:cubicBezTo>
                  <a:cubicBezTo>
                    <a:pt x="10108312" y="64008"/>
                    <a:pt x="10112249" y="71501"/>
                    <a:pt x="10115551" y="79248"/>
                  </a:cubicBezTo>
                  <a:cubicBezTo>
                    <a:pt x="10118853" y="86995"/>
                    <a:pt x="10121266" y="95123"/>
                    <a:pt x="10122917" y="103378"/>
                  </a:cubicBezTo>
                  <a:cubicBezTo>
                    <a:pt x="10124568" y="111633"/>
                    <a:pt x="10125330" y="120015"/>
                    <a:pt x="10125330" y="128524"/>
                  </a:cubicBezTo>
                  <a:lnTo>
                    <a:pt x="10125330" y="6662674"/>
                  </a:lnTo>
                  <a:cubicBezTo>
                    <a:pt x="10125330" y="6671056"/>
                    <a:pt x="10124568" y="6679438"/>
                    <a:pt x="10122917" y="6687693"/>
                  </a:cubicBezTo>
                  <a:cubicBezTo>
                    <a:pt x="10121266" y="6695947"/>
                    <a:pt x="10118853" y="6703949"/>
                    <a:pt x="10115551" y="6711823"/>
                  </a:cubicBezTo>
                  <a:cubicBezTo>
                    <a:pt x="10112249" y="6719697"/>
                    <a:pt x="10108312" y="6727063"/>
                    <a:pt x="10103613" y="6734048"/>
                  </a:cubicBezTo>
                  <a:cubicBezTo>
                    <a:pt x="10098914" y="6741033"/>
                    <a:pt x="10093580" y="6747637"/>
                    <a:pt x="10087611" y="6753606"/>
                  </a:cubicBezTo>
                  <a:cubicBezTo>
                    <a:pt x="10081641" y="6759574"/>
                    <a:pt x="10075165" y="6764909"/>
                    <a:pt x="10068179" y="6769608"/>
                  </a:cubicBezTo>
                  <a:cubicBezTo>
                    <a:pt x="10061194" y="6774307"/>
                    <a:pt x="10053701" y="6778244"/>
                    <a:pt x="10045954" y="6781546"/>
                  </a:cubicBezTo>
                  <a:cubicBezTo>
                    <a:pt x="10038207" y="6784848"/>
                    <a:pt x="10030079" y="6787261"/>
                    <a:pt x="10021824" y="6788912"/>
                  </a:cubicBezTo>
                  <a:cubicBezTo>
                    <a:pt x="10013569" y="6790563"/>
                    <a:pt x="10005187" y="6791452"/>
                    <a:pt x="9996678" y="6791452"/>
                  </a:cubicBezTo>
                  <a:lnTo>
                    <a:pt x="128651" y="6791452"/>
                  </a:lnTo>
                  <a:cubicBezTo>
                    <a:pt x="120269" y="6791452"/>
                    <a:pt x="111887" y="6790563"/>
                    <a:pt x="103505" y="6788912"/>
                  </a:cubicBezTo>
                  <a:cubicBezTo>
                    <a:pt x="95123" y="6787261"/>
                    <a:pt x="87122" y="6784848"/>
                    <a:pt x="79375" y="6781546"/>
                  </a:cubicBezTo>
                  <a:cubicBezTo>
                    <a:pt x="71628" y="6778244"/>
                    <a:pt x="64135" y="6774307"/>
                    <a:pt x="57150" y="6769608"/>
                  </a:cubicBezTo>
                  <a:cubicBezTo>
                    <a:pt x="50165" y="6764909"/>
                    <a:pt x="43688" y="6759575"/>
                    <a:pt x="37719" y="6753606"/>
                  </a:cubicBezTo>
                  <a:cubicBezTo>
                    <a:pt x="31750" y="6747636"/>
                    <a:pt x="26416" y="6741160"/>
                    <a:pt x="21717" y="6734048"/>
                  </a:cubicBezTo>
                  <a:cubicBezTo>
                    <a:pt x="17018" y="6726936"/>
                    <a:pt x="13081" y="6719570"/>
                    <a:pt x="9779" y="6711823"/>
                  </a:cubicBezTo>
                  <a:cubicBezTo>
                    <a:pt x="6477" y="6704076"/>
                    <a:pt x="4064" y="6695948"/>
                    <a:pt x="2413" y="6687693"/>
                  </a:cubicBezTo>
                  <a:cubicBezTo>
                    <a:pt x="762" y="6679437"/>
                    <a:pt x="0" y="6671056"/>
                    <a:pt x="0" y="6662674"/>
                  </a:cubicBezTo>
                  <a:close/>
                </a:path>
              </a:pathLst>
            </a:custGeom>
            <a:solidFill>
              <a:srgbClr val="FFFFFF">
                <a:alpha val="49020"/>
              </a:srgbClr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63373" y="63373"/>
              <a:ext cx="10134726" cy="6800976"/>
            </a:xfrm>
            <a:custGeom>
              <a:avLst/>
              <a:gdLst/>
              <a:ahLst/>
              <a:cxnLst/>
              <a:rect r="r" b="b" t="t" l="l"/>
              <a:pathLst>
                <a:path h="6800976" w="10134726">
                  <a:moveTo>
                    <a:pt x="127" y="6667627"/>
                  </a:moveTo>
                  <a:lnTo>
                    <a:pt x="127" y="133477"/>
                  </a:lnTo>
                  <a:lnTo>
                    <a:pt x="4953" y="133477"/>
                  </a:lnTo>
                  <a:lnTo>
                    <a:pt x="127" y="133477"/>
                  </a:lnTo>
                  <a:cubicBezTo>
                    <a:pt x="127" y="124714"/>
                    <a:pt x="1016" y="116078"/>
                    <a:pt x="2667" y="107442"/>
                  </a:cubicBezTo>
                  <a:lnTo>
                    <a:pt x="7366" y="108331"/>
                  </a:lnTo>
                  <a:lnTo>
                    <a:pt x="2667" y="107442"/>
                  </a:lnTo>
                  <a:cubicBezTo>
                    <a:pt x="4318" y="98806"/>
                    <a:pt x="6858" y="90551"/>
                    <a:pt x="10287" y="82423"/>
                  </a:cubicBezTo>
                  <a:lnTo>
                    <a:pt x="14732" y="84201"/>
                  </a:lnTo>
                  <a:lnTo>
                    <a:pt x="10287" y="82423"/>
                  </a:lnTo>
                  <a:cubicBezTo>
                    <a:pt x="13589" y="74295"/>
                    <a:pt x="17780" y="66675"/>
                    <a:pt x="22606" y="59309"/>
                  </a:cubicBezTo>
                  <a:lnTo>
                    <a:pt x="26543" y="61976"/>
                  </a:lnTo>
                  <a:lnTo>
                    <a:pt x="22606" y="59309"/>
                  </a:lnTo>
                  <a:cubicBezTo>
                    <a:pt x="27432" y="52070"/>
                    <a:pt x="33020" y="45339"/>
                    <a:pt x="39243" y="39116"/>
                  </a:cubicBezTo>
                  <a:lnTo>
                    <a:pt x="42545" y="42545"/>
                  </a:lnTo>
                  <a:lnTo>
                    <a:pt x="39116" y="39116"/>
                  </a:lnTo>
                  <a:cubicBezTo>
                    <a:pt x="45339" y="32893"/>
                    <a:pt x="52070" y="27432"/>
                    <a:pt x="59309" y="22479"/>
                  </a:cubicBezTo>
                  <a:lnTo>
                    <a:pt x="61976" y="26416"/>
                  </a:lnTo>
                  <a:lnTo>
                    <a:pt x="59309" y="22479"/>
                  </a:lnTo>
                  <a:cubicBezTo>
                    <a:pt x="66548" y="17653"/>
                    <a:pt x="74295" y="13462"/>
                    <a:pt x="82423" y="10160"/>
                  </a:cubicBezTo>
                  <a:lnTo>
                    <a:pt x="84201" y="14605"/>
                  </a:lnTo>
                  <a:lnTo>
                    <a:pt x="82423" y="10160"/>
                  </a:lnTo>
                  <a:cubicBezTo>
                    <a:pt x="90551" y="6858"/>
                    <a:pt x="98806" y="4318"/>
                    <a:pt x="107442" y="2540"/>
                  </a:cubicBezTo>
                  <a:lnTo>
                    <a:pt x="108331" y="7239"/>
                  </a:lnTo>
                  <a:lnTo>
                    <a:pt x="107442" y="2540"/>
                  </a:lnTo>
                  <a:cubicBezTo>
                    <a:pt x="116078" y="762"/>
                    <a:pt x="124714" y="0"/>
                    <a:pt x="133477" y="0"/>
                  </a:cubicBezTo>
                  <a:lnTo>
                    <a:pt x="133477" y="4826"/>
                  </a:lnTo>
                  <a:lnTo>
                    <a:pt x="133477" y="127"/>
                  </a:lnTo>
                  <a:lnTo>
                    <a:pt x="10001377" y="127"/>
                  </a:lnTo>
                  <a:lnTo>
                    <a:pt x="10001377" y="4953"/>
                  </a:lnTo>
                  <a:lnTo>
                    <a:pt x="10001377" y="127"/>
                  </a:lnTo>
                  <a:cubicBezTo>
                    <a:pt x="10010140" y="127"/>
                    <a:pt x="10018776" y="1016"/>
                    <a:pt x="10027412" y="2667"/>
                  </a:cubicBezTo>
                  <a:lnTo>
                    <a:pt x="10026523" y="7366"/>
                  </a:lnTo>
                  <a:lnTo>
                    <a:pt x="10027412" y="2667"/>
                  </a:lnTo>
                  <a:cubicBezTo>
                    <a:pt x="10036048" y="4318"/>
                    <a:pt x="10044303" y="6858"/>
                    <a:pt x="10052430" y="10287"/>
                  </a:cubicBezTo>
                  <a:lnTo>
                    <a:pt x="10052430" y="10287"/>
                  </a:lnTo>
                  <a:lnTo>
                    <a:pt x="10052430" y="10287"/>
                  </a:lnTo>
                  <a:cubicBezTo>
                    <a:pt x="10060559" y="13589"/>
                    <a:pt x="10068178" y="17780"/>
                    <a:pt x="10075545" y="22606"/>
                  </a:cubicBezTo>
                  <a:lnTo>
                    <a:pt x="10072877" y="26543"/>
                  </a:lnTo>
                  <a:lnTo>
                    <a:pt x="10075545" y="22606"/>
                  </a:lnTo>
                  <a:cubicBezTo>
                    <a:pt x="10082784" y="27432"/>
                    <a:pt x="10089514" y="33020"/>
                    <a:pt x="10095738" y="39243"/>
                  </a:cubicBezTo>
                  <a:lnTo>
                    <a:pt x="10092309" y="42672"/>
                  </a:lnTo>
                  <a:lnTo>
                    <a:pt x="10095611" y="39243"/>
                  </a:lnTo>
                  <a:cubicBezTo>
                    <a:pt x="10101834" y="45466"/>
                    <a:pt x="10107295" y="52197"/>
                    <a:pt x="10112248" y="59436"/>
                  </a:cubicBezTo>
                  <a:lnTo>
                    <a:pt x="10108311" y="62103"/>
                  </a:lnTo>
                  <a:lnTo>
                    <a:pt x="10112248" y="59436"/>
                  </a:lnTo>
                  <a:cubicBezTo>
                    <a:pt x="10117074" y="66675"/>
                    <a:pt x="10121265" y="74422"/>
                    <a:pt x="10124566" y="82550"/>
                  </a:cubicBezTo>
                  <a:lnTo>
                    <a:pt x="10120122" y="84328"/>
                  </a:lnTo>
                  <a:lnTo>
                    <a:pt x="10124566" y="82550"/>
                  </a:lnTo>
                  <a:cubicBezTo>
                    <a:pt x="10127869" y="90678"/>
                    <a:pt x="10130409" y="98933"/>
                    <a:pt x="10132186" y="107569"/>
                  </a:cubicBezTo>
                  <a:lnTo>
                    <a:pt x="10127487" y="108458"/>
                  </a:lnTo>
                  <a:lnTo>
                    <a:pt x="10132186" y="107569"/>
                  </a:lnTo>
                  <a:cubicBezTo>
                    <a:pt x="10133837" y="116205"/>
                    <a:pt x="10134726" y="124841"/>
                    <a:pt x="10134726" y="133604"/>
                  </a:cubicBezTo>
                  <a:lnTo>
                    <a:pt x="10129900" y="133604"/>
                  </a:lnTo>
                  <a:lnTo>
                    <a:pt x="10134726" y="133604"/>
                  </a:lnTo>
                  <a:lnTo>
                    <a:pt x="10134726" y="6667627"/>
                  </a:lnTo>
                  <a:lnTo>
                    <a:pt x="10129900" y="6667627"/>
                  </a:lnTo>
                  <a:lnTo>
                    <a:pt x="10134726" y="6667627"/>
                  </a:lnTo>
                  <a:cubicBezTo>
                    <a:pt x="10134726" y="6676390"/>
                    <a:pt x="10133837" y="6685026"/>
                    <a:pt x="10132186" y="6693662"/>
                  </a:cubicBezTo>
                  <a:lnTo>
                    <a:pt x="10127487" y="6692773"/>
                  </a:lnTo>
                  <a:lnTo>
                    <a:pt x="10132186" y="6693662"/>
                  </a:lnTo>
                  <a:cubicBezTo>
                    <a:pt x="10130535" y="6702298"/>
                    <a:pt x="10127995" y="6710553"/>
                    <a:pt x="10124566" y="6718680"/>
                  </a:cubicBezTo>
                  <a:lnTo>
                    <a:pt x="10124566" y="6718680"/>
                  </a:lnTo>
                  <a:lnTo>
                    <a:pt x="10124566" y="6718680"/>
                  </a:lnTo>
                  <a:cubicBezTo>
                    <a:pt x="10121264" y="6726809"/>
                    <a:pt x="10117073" y="6734428"/>
                    <a:pt x="10112248" y="6741667"/>
                  </a:cubicBezTo>
                  <a:lnTo>
                    <a:pt x="10108311" y="6739000"/>
                  </a:lnTo>
                  <a:lnTo>
                    <a:pt x="10112248" y="6741667"/>
                  </a:lnTo>
                  <a:cubicBezTo>
                    <a:pt x="10107422" y="6749034"/>
                    <a:pt x="10101834" y="6755764"/>
                    <a:pt x="10095611" y="6761861"/>
                  </a:cubicBezTo>
                  <a:lnTo>
                    <a:pt x="10092182" y="6758432"/>
                  </a:lnTo>
                  <a:lnTo>
                    <a:pt x="10095611" y="6761861"/>
                  </a:lnTo>
                  <a:cubicBezTo>
                    <a:pt x="10089388" y="6768084"/>
                    <a:pt x="10082657" y="6773545"/>
                    <a:pt x="10075417" y="6778498"/>
                  </a:cubicBezTo>
                  <a:lnTo>
                    <a:pt x="10072750" y="6774561"/>
                  </a:lnTo>
                  <a:lnTo>
                    <a:pt x="10075417" y="6778498"/>
                  </a:lnTo>
                  <a:cubicBezTo>
                    <a:pt x="10068178" y="6783324"/>
                    <a:pt x="10060432" y="6787515"/>
                    <a:pt x="10052430" y="6790816"/>
                  </a:cubicBezTo>
                  <a:lnTo>
                    <a:pt x="10052430" y="6790816"/>
                  </a:lnTo>
                  <a:lnTo>
                    <a:pt x="10052430" y="6790816"/>
                  </a:lnTo>
                  <a:cubicBezTo>
                    <a:pt x="10044302" y="6794119"/>
                    <a:pt x="10036048" y="6796659"/>
                    <a:pt x="10027412" y="6798436"/>
                  </a:cubicBezTo>
                  <a:lnTo>
                    <a:pt x="10026523" y="6793737"/>
                  </a:lnTo>
                  <a:lnTo>
                    <a:pt x="10027412" y="6798436"/>
                  </a:lnTo>
                  <a:cubicBezTo>
                    <a:pt x="10018776" y="6800214"/>
                    <a:pt x="10010140" y="6800976"/>
                    <a:pt x="10001377" y="6800976"/>
                  </a:cubicBezTo>
                  <a:lnTo>
                    <a:pt x="10001377" y="6796150"/>
                  </a:lnTo>
                  <a:lnTo>
                    <a:pt x="10001377" y="6800976"/>
                  </a:lnTo>
                  <a:lnTo>
                    <a:pt x="133477" y="6800976"/>
                  </a:lnTo>
                  <a:lnTo>
                    <a:pt x="133477" y="6796150"/>
                  </a:lnTo>
                  <a:lnTo>
                    <a:pt x="133477" y="6800976"/>
                  </a:lnTo>
                  <a:cubicBezTo>
                    <a:pt x="124714" y="6800976"/>
                    <a:pt x="116078" y="6800087"/>
                    <a:pt x="107442" y="6798436"/>
                  </a:cubicBezTo>
                  <a:lnTo>
                    <a:pt x="108331" y="6793737"/>
                  </a:lnTo>
                  <a:lnTo>
                    <a:pt x="107442" y="6798436"/>
                  </a:lnTo>
                  <a:cubicBezTo>
                    <a:pt x="98806" y="6796658"/>
                    <a:pt x="90551" y="6794245"/>
                    <a:pt x="82423" y="6790816"/>
                  </a:cubicBezTo>
                  <a:lnTo>
                    <a:pt x="84201" y="6786372"/>
                  </a:lnTo>
                  <a:lnTo>
                    <a:pt x="82423" y="6790816"/>
                  </a:lnTo>
                  <a:cubicBezTo>
                    <a:pt x="74295" y="6787514"/>
                    <a:pt x="66675" y="6783323"/>
                    <a:pt x="59309" y="6778498"/>
                  </a:cubicBezTo>
                  <a:lnTo>
                    <a:pt x="59309" y="6778498"/>
                  </a:lnTo>
                  <a:lnTo>
                    <a:pt x="59309" y="6778498"/>
                  </a:lnTo>
                  <a:cubicBezTo>
                    <a:pt x="52070" y="6773672"/>
                    <a:pt x="45339" y="6768084"/>
                    <a:pt x="39116" y="6761861"/>
                  </a:cubicBezTo>
                  <a:lnTo>
                    <a:pt x="42545" y="6758432"/>
                  </a:lnTo>
                  <a:lnTo>
                    <a:pt x="39116" y="6761861"/>
                  </a:lnTo>
                  <a:cubicBezTo>
                    <a:pt x="32893" y="6755638"/>
                    <a:pt x="27432" y="6748907"/>
                    <a:pt x="22479" y="6741667"/>
                  </a:cubicBezTo>
                  <a:lnTo>
                    <a:pt x="26416" y="6739000"/>
                  </a:lnTo>
                  <a:lnTo>
                    <a:pt x="22479" y="6741667"/>
                  </a:lnTo>
                  <a:cubicBezTo>
                    <a:pt x="17653" y="6734428"/>
                    <a:pt x="13462" y="6726682"/>
                    <a:pt x="10160" y="6718553"/>
                  </a:cubicBezTo>
                  <a:lnTo>
                    <a:pt x="14605" y="6716775"/>
                  </a:lnTo>
                  <a:lnTo>
                    <a:pt x="10160" y="6718553"/>
                  </a:lnTo>
                  <a:cubicBezTo>
                    <a:pt x="6858" y="6710425"/>
                    <a:pt x="4318" y="6702171"/>
                    <a:pt x="2540" y="6693535"/>
                  </a:cubicBezTo>
                  <a:lnTo>
                    <a:pt x="2540" y="6693535"/>
                  </a:lnTo>
                  <a:lnTo>
                    <a:pt x="2540" y="6693535"/>
                  </a:lnTo>
                  <a:cubicBezTo>
                    <a:pt x="889" y="6684899"/>
                    <a:pt x="0" y="6676263"/>
                    <a:pt x="0" y="6667500"/>
                  </a:cubicBezTo>
                  <a:lnTo>
                    <a:pt x="4699" y="6667500"/>
                  </a:lnTo>
                  <a:lnTo>
                    <a:pt x="127" y="6667500"/>
                  </a:lnTo>
                  <a:moveTo>
                    <a:pt x="9652" y="6667500"/>
                  </a:moveTo>
                  <a:lnTo>
                    <a:pt x="9652" y="6667500"/>
                  </a:lnTo>
                  <a:lnTo>
                    <a:pt x="9652" y="6667500"/>
                  </a:lnTo>
                  <a:cubicBezTo>
                    <a:pt x="9652" y="6675628"/>
                    <a:pt x="10414" y="6683629"/>
                    <a:pt x="12065" y="6691630"/>
                  </a:cubicBezTo>
                  <a:lnTo>
                    <a:pt x="7366" y="6692519"/>
                  </a:lnTo>
                  <a:lnTo>
                    <a:pt x="12065" y="6691630"/>
                  </a:lnTo>
                  <a:cubicBezTo>
                    <a:pt x="13589" y="6699631"/>
                    <a:pt x="16002" y="6707378"/>
                    <a:pt x="19050" y="6714871"/>
                  </a:cubicBezTo>
                  <a:cubicBezTo>
                    <a:pt x="22098" y="6722365"/>
                    <a:pt x="26035" y="6729477"/>
                    <a:pt x="30480" y="6736334"/>
                  </a:cubicBezTo>
                  <a:lnTo>
                    <a:pt x="30480" y="6736334"/>
                  </a:lnTo>
                  <a:lnTo>
                    <a:pt x="30480" y="6736334"/>
                  </a:lnTo>
                  <a:cubicBezTo>
                    <a:pt x="35052" y="6743066"/>
                    <a:pt x="40132" y="6749416"/>
                    <a:pt x="45847" y="6755130"/>
                  </a:cubicBezTo>
                  <a:cubicBezTo>
                    <a:pt x="51562" y="6760845"/>
                    <a:pt x="57785" y="6766052"/>
                    <a:pt x="64643" y="6770497"/>
                  </a:cubicBezTo>
                  <a:lnTo>
                    <a:pt x="61976" y="6774434"/>
                  </a:lnTo>
                  <a:lnTo>
                    <a:pt x="64643" y="6770497"/>
                  </a:lnTo>
                  <a:cubicBezTo>
                    <a:pt x="71374" y="6775069"/>
                    <a:pt x="78486" y="6778879"/>
                    <a:pt x="86106" y="6781928"/>
                  </a:cubicBezTo>
                  <a:lnTo>
                    <a:pt x="86106" y="6781928"/>
                  </a:lnTo>
                  <a:lnTo>
                    <a:pt x="86106" y="6781928"/>
                  </a:lnTo>
                  <a:cubicBezTo>
                    <a:pt x="93599" y="6785103"/>
                    <a:pt x="101346" y="6787389"/>
                    <a:pt x="109347" y="6789040"/>
                  </a:cubicBezTo>
                  <a:cubicBezTo>
                    <a:pt x="117348" y="6790691"/>
                    <a:pt x="125349" y="6791453"/>
                    <a:pt x="133477" y="6791453"/>
                  </a:cubicBezTo>
                  <a:lnTo>
                    <a:pt x="10001377" y="6791453"/>
                  </a:lnTo>
                  <a:cubicBezTo>
                    <a:pt x="10009505" y="6791453"/>
                    <a:pt x="10017506" y="6790691"/>
                    <a:pt x="10025507" y="6789040"/>
                  </a:cubicBezTo>
                  <a:lnTo>
                    <a:pt x="10025507" y="6789040"/>
                  </a:lnTo>
                  <a:lnTo>
                    <a:pt x="10025507" y="6789040"/>
                  </a:lnTo>
                  <a:cubicBezTo>
                    <a:pt x="10033508" y="6787389"/>
                    <a:pt x="10041255" y="6785103"/>
                    <a:pt x="10048749" y="6781928"/>
                  </a:cubicBezTo>
                  <a:lnTo>
                    <a:pt x="10050527" y="6786372"/>
                  </a:lnTo>
                  <a:lnTo>
                    <a:pt x="10048749" y="6781928"/>
                  </a:lnTo>
                  <a:cubicBezTo>
                    <a:pt x="10056242" y="6778753"/>
                    <a:pt x="10063354" y="6774943"/>
                    <a:pt x="10070212" y="6770497"/>
                  </a:cubicBezTo>
                  <a:lnTo>
                    <a:pt x="10070212" y="6770497"/>
                  </a:lnTo>
                  <a:lnTo>
                    <a:pt x="10070212" y="6770497"/>
                  </a:lnTo>
                  <a:cubicBezTo>
                    <a:pt x="10076943" y="6765926"/>
                    <a:pt x="10083166" y="6760845"/>
                    <a:pt x="10089007" y="6755130"/>
                  </a:cubicBezTo>
                  <a:lnTo>
                    <a:pt x="10089007" y="6755130"/>
                  </a:lnTo>
                  <a:lnTo>
                    <a:pt x="10089007" y="6755130"/>
                  </a:lnTo>
                  <a:cubicBezTo>
                    <a:pt x="10094722" y="6749415"/>
                    <a:pt x="10099929" y="6743192"/>
                    <a:pt x="10104375" y="6736334"/>
                  </a:cubicBezTo>
                  <a:lnTo>
                    <a:pt x="10104375" y="6736334"/>
                  </a:lnTo>
                  <a:lnTo>
                    <a:pt x="10104375" y="6736334"/>
                  </a:lnTo>
                  <a:cubicBezTo>
                    <a:pt x="10108946" y="6729603"/>
                    <a:pt x="10112756" y="6722491"/>
                    <a:pt x="10115805" y="6714999"/>
                  </a:cubicBezTo>
                  <a:lnTo>
                    <a:pt x="10120250" y="6716777"/>
                  </a:lnTo>
                  <a:lnTo>
                    <a:pt x="10115805" y="6714999"/>
                  </a:lnTo>
                  <a:cubicBezTo>
                    <a:pt x="10118853" y="6707505"/>
                    <a:pt x="10121266" y="6699758"/>
                    <a:pt x="10122790" y="6691757"/>
                  </a:cubicBezTo>
                  <a:lnTo>
                    <a:pt x="10122790" y="6691757"/>
                  </a:lnTo>
                  <a:lnTo>
                    <a:pt x="10122790" y="6691757"/>
                  </a:lnTo>
                  <a:cubicBezTo>
                    <a:pt x="10124314" y="6683756"/>
                    <a:pt x="10125203" y="6675755"/>
                    <a:pt x="10125203" y="6667627"/>
                  </a:cubicBezTo>
                  <a:lnTo>
                    <a:pt x="10125203" y="133477"/>
                  </a:lnTo>
                  <a:cubicBezTo>
                    <a:pt x="10125203" y="125349"/>
                    <a:pt x="10124441" y="117221"/>
                    <a:pt x="10122790" y="109347"/>
                  </a:cubicBezTo>
                  <a:lnTo>
                    <a:pt x="10122790" y="109347"/>
                  </a:lnTo>
                  <a:lnTo>
                    <a:pt x="10122790" y="109347"/>
                  </a:lnTo>
                  <a:cubicBezTo>
                    <a:pt x="10121266" y="101346"/>
                    <a:pt x="10118853" y="93599"/>
                    <a:pt x="10115805" y="86106"/>
                  </a:cubicBezTo>
                  <a:lnTo>
                    <a:pt x="10115805" y="86106"/>
                  </a:lnTo>
                  <a:lnTo>
                    <a:pt x="10115805" y="86106"/>
                  </a:lnTo>
                  <a:cubicBezTo>
                    <a:pt x="10112757" y="78613"/>
                    <a:pt x="10108820" y="71501"/>
                    <a:pt x="10104375" y="64643"/>
                  </a:cubicBezTo>
                  <a:lnTo>
                    <a:pt x="10104375" y="64643"/>
                  </a:lnTo>
                  <a:lnTo>
                    <a:pt x="10104375" y="64643"/>
                  </a:lnTo>
                  <a:cubicBezTo>
                    <a:pt x="10099803" y="57912"/>
                    <a:pt x="10094722" y="51562"/>
                    <a:pt x="10089007" y="45847"/>
                  </a:cubicBezTo>
                  <a:lnTo>
                    <a:pt x="10089007" y="45847"/>
                  </a:lnTo>
                  <a:lnTo>
                    <a:pt x="10089007" y="45847"/>
                  </a:lnTo>
                  <a:cubicBezTo>
                    <a:pt x="10083292" y="40132"/>
                    <a:pt x="10076942" y="34925"/>
                    <a:pt x="10070212" y="30480"/>
                  </a:cubicBezTo>
                  <a:lnTo>
                    <a:pt x="10070212" y="30480"/>
                  </a:lnTo>
                  <a:lnTo>
                    <a:pt x="10070212" y="30480"/>
                  </a:lnTo>
                  <a:cubicBezTo>
                    <a:pt x="10063480" y="25908"/>
                    <a:pt x="10056368" y="22098"/>
                    <a:pt x="10048876" y="19050"/>
                  </a:cubicBezTo>
                  <a:lnTo>
                    <a:pt x="10050654" y="14605"/>
                  </a:lnTo>
                  <a:lnTo>
                    <a:pt x="10048876" y="19050"/>
                  </a:lnTo>
                  <a:cubicBezTo>
                    <a:pt x="10041382" y="16002"/>
                    <a:pt x="10033635" y="13589"/>
                    <a:pt x="10025634" y="12065"/>
                  </a:cubicBezTo>
                  <a:lnTo>
                    <a:pt x="10025634" y="12065"/>
                  </a:lnTo>
                  <a:lnTo>
                    <a:pt x="10025634" y="12065"/>
                  </a:lnTo>
                  <a:cubicBezTo>
                    <a:pt x="10017633" y="10414"/>
                    <a:pt x="10009632" y="9652"/>
                    <a:pt x="10001504" y="9652"/>
                  </a:cubicBezTo>
                  <a:lnTo>
                    <a:pt x="133477" y="9652"/>
                  </a:lnTo>
                  <a:cubicBezTo>
                    <a:pt x="125349" y="9652"/>
                    <a:pt x="117348" y="10414"/>
                    <a:pt x="109347" y="12065"/>
                  </a:cubicBezTo>
                  <a:lnTo>
                    <a:pt x="109347" y="12065"/>
                  </a:lnTo>
                  <a:lnTo>
                    <a:pt x="109347" y="12065"/>
                  </a:lnTo>
                  <a:cubicBezTo>
                    <a:pt x="101346" y="13589"/>
                    <a:pt x="93599" y="16002"/>
                    <a:pt x="86106" y="19050"/>
                  </a:cubicBezTo>
                  <a:lnTo>
                    <a:pt x="86106" y="19050"/>
                  </a:lnTo>
                  <a:lnTo>
                    <a:pt x="86106" y="19050"/>
                  </a:lnTo>
                  <a:cubicBezTo>
                    <a:pt x="78613" y="22098"/>
                    <a:pt x="71501" y="25908"/>
                    <a:pt x="64770" y="30480"/>
                  </a:cubicBezTo>
                  <a:lnTo>
                    <a:pt x="64770" y="30480"/>
                  </a:lnTo>
                  <a:lnTo>
                    <a:pt x="64770" y="30480"/>
                  </a:lnTo>
                  <a:cubicBezTo>
                    <a:pt x="58039" y="35052"/>
                    <a:pt x="51816" y="40132"/>
                    <a:pt x="45974" y="45847"/>
                  </a:cubicBezTo>
                  <a:lnTo>
                    <a:pt x="45974" y="45847"/>
                  </a:lnTo>
                  <a:lnTo>
                    <a:pt x="45974" y="45847"/>
                  </a:lnTo>
                  <a:cubicBezTo>
                    <a:pt x="40259" y="51562"/>
                    <a:pt x="35052" y="57785"/>
                    <a:pt x="30607" y="64643"/>
                  </a:cubicBezTo>
                  <a:lnTo>
                    <a:pt x="30607" y="64643"/>
                  </a:lnTo>
                  <a:lnTo>
                    <a:pt x="30607" y="64643"/>
                  </a:lnTo>
                  <a:cubicBezTo>
                    <a:pt x="26035" y="71374"/>
                    <a:pt x="22225" y="78486"/>
                    <a:pt x="19177" y="86106"/>
                  </a:cubicBezTo>
                  <a:lnTo>
                    <a:pt x="19177" y="86106"/>
                  </a:lnTo>
                  <a:lnTo>
                    <a:pt x="19177" y="86106"/>
                  </a:lnTo>
                  <a:cubicBezTo>
                    <a:pt x="16129" y="93599"/>
                    <a:pt x="13716" y="101346"/>
                    <a:pt x="12192" y="109347"/>
                  </a:cubicBezTo>
                  <a:lnTo>
                    <a:pt x="12192" y="109347"/>
                  </a:lnTo>
                  <a:lnTo>
                    <a:pt x="12192" y="109347"/>
                  </a:lnTo>
                  <a:cubicBezTo>
                    <a:pt x="10668" y="117348"/>
                    <a:pt x="9779" y="125349"/>
                    <a:pt x="9779" y="133477"/>
                  </a:cubicBezTo>
                  <a:lnTo>
                    <a:pt x="9779" y="133477"/>
                  </a:lnTo>
                  <a:lnTo>
                    <a:pt x="9779" y="133477"/>
                  </a:lnTo>
                  <a:lnTo>
                    <a:pt x="9779" y="6667627"/>
                  </a:lnTo>
                  <a:close/>
                </a:path>
              </a:pathLst>
            </a:custGeom>
            <a:solidFill>
              <a:srgbClr val="FED7AA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690562" y="419052"/>
            <a:ext cx="3438592" cy="185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53"/>
              </a:lnSpc>
            </a:pPr>
            <a:r>
              <a:rPr lang="en-US" sz="1181" spc="53">
                <a:solidFill>
                  <a:srgbClr val="EA580C"/>
                </a:solidFill>
                <a:latin typeface="Inter"/>
                <a:ea typeface="Inter"/>
                <a:cs typeface="Inter"/>
                <a:sym typeface="Inter"/>
              </a:rPr>
              <a:t>LESSON 4: MULTIPLE OBJECT ANIMATION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204722" y="419052"/>
            <a:ext cx="817293" cy="185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53"/>
              </a:lnSpc>
            </a:pPr>
            <a:r>
              <a:rPr lang="en-US" sz="1181">
                <a:solidFill>
                  <a:srgbClr val="64748B"/>
                </a:solidFill>
                <a:latin typeface="Inter"/>
                <a:ea typeface="Inter"/>
                <a:cs typeface="Inter"/>
                <a:sym typeface="Inter"/>
              </a:rPr>
              <a:t>Slide 2 of 7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90562" y="879643"/>
            <a:ext cx="3056401" cy="5274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06"/>
              </a:lnSpc>
            </a:pPr>
            <a:r>
              <a:rPr lang="en-US" b="true" sz="2362">
                <a:solidFill>
                  <a:srgbClr val="EA580C"/>
                </a:solidFill>
                <a:latin typeface="Poppins Bold"/>
                <a:ea typeface="Poppins Bold"/>
                <a:cs typeface="Poppins Bold"/>
                <a:sym typeface="Poppins Bold"/>
              </a:rPr>
              <a:t>Your Mission Today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532593" y="1377887"/>
            <a:ext cx="57379" cy="409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37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90562" y="1511237"/>
            <a:ext cx="8924525" cy="275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49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Coordinate multipleobjectsmoving simultaneously using </a:t>
            </a:r>
            <a:r>
              <a:rPr lang="en-US" sz="1575">
                <a:solidFill>
                  <a:srgbClr val="EA580C"/>
                </a:solidFill>
                <a:latin typeface="Inter"/>
                <a:ea typeface="Inter"/>
                <a:cs typeface="Inter"/>
                <a:sym typeface="Inter"/>
              </a:rPr>
              <a:t>parallel processing</a:t>
            </a: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. You'll create 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90562" y="1835087"/>
            <a:ext cx="9039082" cy="599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49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complete solar system where several planets orbit at the same time. By the end of this lesson, your solar system should show realistic multi-planet motion.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90562" y="3206686"/>
            <a:ext cx="9203760" cy="247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04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Multiple planets orbiting simultaneously with different speeds, creating a dynamic solar system.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90562" y="2753925"/>
            <a:ext cx="2517677" cy="369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56"/>
              </a:lnSpc>
            </a:pPr>
            <a:r>
              <a:rPr lang="en-US" b="true" sz="1968">
                <a:solidFill>
                  <a:srgbClr val="1E293B"/>
                </a:solidFill>
                <a:latin typeface="Poppins Bold"/>
                <a:ea typeface="Poppins Bold"/>
                <a:cs typeface="Poppins Bold"/>
                <a:sym typeface="Poppins Bold"/>
              </a:rPr>
              <a:t>Success Looks Like: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bg>
      <p:bgPr>
        <a:solidFill>
          <a:srgbClr val="FFF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222247" y="-63503"/>
            <a:ext cx="10261597" cy="6927837"/>
            <a:chOff x="0" y="0"/>
            <a:chExt cx="10261600" cy="69278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8199" y="68326"/>
              <a:ext cx="10125330" cy="6791325"/>
            </a:xfrm>
            <a:custGeom>
              <a:avLst/>
              <a:gdLst/>
              <a:ahLst/>
              <a:cxnLst/>
              <a:rect r="r" b="b" t="t" l="l"/>
              <a:pathLst>
                <a:path h="6791325" w="10125330">
                  <a:moveTo>
                    <a:pt x="127" y="6662674"/>
                  </a:moveTo>
                  <a:lnTo>
                    <a:pt x="127" y="128524"/>
                  </a:lnTo>
                  <a:cubicBezTo>
                    <a:pt x="127" y="120015"/>
                    <a:pt x="889" y="111760"/>
                    <a:pt x="2540" y="103378"/>
                  </a:cubicBezTo>
                  <a:cubicBezTo>
                    <a:pt x="4191" y="94996"/>
                    <a:pt x="6604" y="86995"/>
                    <a:pt x="9906" y="79248"/>
                  </a:cubicBezTo>
                  <a:cubicBezTo>
                    <a:pt x="13208" y="71501"/>
                    <a:pt x="17145" y="64008"/>
                    <a:pt x="21844" y="57023"/>
                  </a:cubicBezTo>
                  <a:cubicBezTo>
                    <a:pt x="26543" y="50038"/>
                    <a:pt x="31877" y="43561"/>
                    <a:pt x="37846" y="37592"/>
                  </a:cubicBezTo>
                  <a:cubicBezTo>
                    <a:pt x="43815" y="31623"/>
                    <a:pt x="50292" y="26289"/>
                    <a:pt x="57277" y="21590"/>
                  </a:cubicBezTo>
                  <a:cubicBezTo>
                    <a:pt x="64262" y="16891"/>
                    <a:pt x="71755" y="12954"/>
                    <a:pt x="79502" y="9779"/>
                  </a:cubicBezTo>
                  <a:cubicBezTo>
                    <a:pt x="87249" y="6604"/>
                    <a:pt x="95377" y="4064"/>
                    <a:pt x="103632" y="2413"/>
                  </a:cubicBezTo>
                  <a:cubicBezTo>
                    <a:pt x="111887" y="762"/>
                    <a:pt x="120269" y="0"/>
                    <a:pt x="128778" y="0"/>
                  </a:cubicBezTo>
                  <a:lnTo>
                    <a:pt x="9996678" y="0"/>
                  </a:lnTo>
                  <a:cubicBezTo>
                    <a:pt x="10005060" y="0"/>
                    <a:pt x="10013442" y="762"/>
                    <a:pt x="10021824" y="2413"/>
                  </a:cubicBezTo>
                  <a:cubicBezTo>
                    <a:pt x="10030206" y="4064"/>
                    <a:pt x="10038207" y="6477"/>
                    <a:pt x="10045954" y="9779"/>
                  </a:cubicBezTo>
                  <a:cubicBezTo>
                    <a:pt x="10053702" y="13081"/>
                    <a:pt x="10061194" y="17018"/>
                    <a:pt x="10068179" y="21590"/>
                  </a:cubicBezTo>
                  <a:cubicBezTo>
                    <a:pt x="10075164" y="26162"/>
                    <a:pt x="10081641" y="31623"/>
                    <a:pt x="10087611" y="37592"/>
                  </a:cubicBezTo>
                  <a:cubicBezTo>
                    <a:pt x="10093580" y="43561"/>
                    <a:pt x="10098914" y="50038"/>
                    <a:pt x="10103613" y="57023"/>
                  </a:cubicBezTo>
                  <a:cubicBezTo>
                    <a:pt x="10108312" y="64008"/>
                    <a:pt x="10112249" y="71501"/>
                    <a:pt x="10115551" y="79248"/>
                  </a:cubicBezTo>
                  <a:cubicBezTo>
                    <a:pt x="10118853" y="86995"/>
                    <a:pt x="10121266" y="95123"/>
                    <a:pt x="10122917" y="103378"/>
                  </a:cubicBezTo>
                  <a:cubicBezTo>
                    <a:pt x="10124568" y="111633"/>
                    <a:pt x="10125330" y="120015"/>
                    <a:pt x="10125330" y="128524"/>
                  </a:cubicBezTo>
                  <a:lnTo>
                    <a:pt x="10125330" y="6662674"/>
                  </a:lnTo>
                  <a:cubicBezTo>
                    <a:pt x="10125330" y="6671056"/>
                    <a:pt x="10124568" y="6679438"/>
                    <a:pt x="10122917" y="6687693"/>
                  </a:cubicBezTo>
                  <a:cubicBezTo>
                    <a:pt x="10121266" y="6695947"/>
                    <a:pt x="10118853" y="6703949"/>
                    <a:pt x="10115551" y="6711823"/>
                  </a:cubicBezTo>
                  <a:cubicBezTo>
                    <a:pt x="10112249" y="6719697"/>
                    <a:pt x="10108312" y="6727063"/>
                    <a:pt x="10103613" y="6734048"/>
                  </a:cubicBezTo>
                  <a:cubicBezTo>
                    <a:pt x="10098914" y="6741033"/>
                    <a:pt x="10093580" y="6747510"/>
                    <a:pt x="10087611" y="6753606"/>
                  </a:cubicBezTo>
                  <a:cubicBezTo>
                    <a:pt x="10081641" y="6759701"/>
                    <a:pt x="10075165" y="6764909"/>
                    <a:pt x="10068179" y="6769608"/>
                  </a:cubicBezTo>
                  <a:cubicBezTo>
                    <a:pt x="10061194" y="6774307"/>
                    <a:pt x="10053701" y="6778244"/>
                    <a:pt x="10045954" y="6781546"/>
                  </a:cubicBezTo>
                  <a:cubicBezTo>
                    <a:pt x="10038207" y="6784848"/>
                    <a:pt x="10030079" y="6787261"/>
                    <a:pt x="10021824" y="6788912"/>
                  </a:cubicBezTo>
                  <a:cubicBezTo>
                    <a:pt x="10013569" y="6790563"/>
                    <a:pt x="10005187" y="6791325"/>
                    <a:pt x="9996678" y="6791325"/>
                  </a:cubicBezTo>
                  <a:lnTo>
                    <a:pt x="128651" y="6791325"/>
                  </a:lnTo>
                  <a:cubicBezTo>
                    <a:pt x="120269" y="6791325"/>
                    <a:pt x="111887" y="6790563"/>
                    <a:pt x="103505" y="6788912"/>
                  </a:cubicBezTo>
                  <a:cubicBezTo>
                    <a:pt x="95123" y="6787261"/>
                    <a:pt x="87122" y="6784848"/>
                    <a:pt x="79375" y="6781546"/>
                  </a:cubicBezTo>
                  <a:cubicBezTo>
                    <a:pt x="71628" y="6778244"/>
                    <a:pt x="64135" y="6774307"/>
                    <a:pt x="57150" y="6769735"/>
                  </a:cubicBezTo>
                  <a:cubicBezTo>
                    <a:pt x="50165" y="6765163"/>
                    <a:pt x="43688" y="6759702"/>
                    <a:pt x="37719" y="6753733"/>
                  </a:cubicBezTo>
                  <a:cubicBezTo>
                    <a:pt x="31750" y="6747763"/>
                    <a:pt x="26416" y="6741287"/>
                    <a:pt x="21717" y="6734175"/>
                  </a:cubicBezTo>
                  <a:cubicBezTo>
                    <a:pt x="17018" y="6727063"/>
                    <a:pt x="13081" y="6719697"/>
                    <a:pt x="9779" y="6711950"/>
                  </a:cubicBezTo>
                  <a:cubicBezTo>
                    <a:pt x="6477" y="6704203"/>
                    <a:pt x="4064" y="6696075"/>
                    <a:pt x="2413" y="6687820"/>
                  </a:cubicBezTo>
                  <a:cubicBezTo>
                    <a:pt x="762" y="6679564"/>
                    <a:pt x="0" y="6671183"/>
                    <a:pt x="0" y="6662801"/>
                  </a:cubicBezTo>
                  <a:close/>
                </a:path>
              </a:pathLst>
            </a:custGeom>
            <a:solidFill>
              <a:srgbClr val="FFFFFF">
                <a:alpha val="49020"/>
              </a:srgbClr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63500" y="63373"/>
              <a:ext cx="10134853" cy="6801103"/>
            </a:xfrm>
            <a:custGeom>
              <a:avLst/>
              <a:gdLst/>
              <a:ahLst/>
              <a:cxnLst/>
              <a:rect r="r" b="b" t="t" l="l"/>
              <a:pathLst>
                <a:path h="6801103" w="10134853">
                  <a:moveTo>
                    <a:pt x="10001250" y="9652"/>
                  </a:moveTo>
                  <a:cubicBezTo>
                    <a:pt x="10009378" y="9652"/>
                    <a:pt x="10017379" y="10414"/>
                    <a:pt x="10025380" y="12065"/>
                  </a:cubicBezTo>
                  <a:lnTo>
                    <a:pt x="10025380" y="12065"/>
                  </a:lnTo>
                  <a:cubicBezTo>
                    <a:pt x="10033381" y="13716"/>
                    <a:pt x="10041128" y="16002"/>
                    <a:pt x="10048622" y="19177"/>
                  </a:cubicBezTo>
                  <a:lnTo>
                    <a:pt x="10048622" y="19177"/>
                  </a:lnTo>
                  <a:cubicBezTo>
                    <a:pt x="10056115" y="22352"/>
                    <a:pt x="10063227" y="26162"/>
                    <a:pt x="10070085" y="30607"/>
                  </a:cubicBezTo>
                  <a:lnTo>
                    <a:pt x="10070085" y="30607"/>
                  </a:lnTo>
                  <a:cubicBezTo>
                    <a:pt x="10076816" y="35179"/>
                    <a:pt x="10083039" y="40259"/>
                    <a:pt x="10088880" y="45974"/>
                  </a:cubicBezTo>
                  <a:lnTo>
                    <a:pt x="10088880" y="45974"/>
                  </a:lnTo>
                  <a:lnTo>
                    <a:pt x="10088880" y="45974"/>
                  </a:lnTo>
                  <a:cubicBezTo>
                    <a:pt x="10094595" y="51689"/>
                    <a:pt x="10099802" y="58039"/>
                    <a:pt x="10104248" y="64770"/>
                  </a:cubicBezTo>
                  <a:lnTo>
                    <a:pt x="10104248" y="64770"/>
                  </a:lnTo>
                  <a:lnTo>
                    <a:pt x="10104248" y="64770"/>
                  </a:lnTo>
                  <a:cubicBezTo>
                    <a:pt x="10108819" y="71501"/>
                    <a:pt x="10112629" y="78613"/>
                    <a:pt x="10115678" y="86233"/>
                  </a:cubicBezTo>
                  <a:cubicBezTo>
                    <a:pt x="10118727" y="93853"/>
                    <a:pt x="10121139" y="101473"/>
                    <a:pt x="10122663" y="109474"/>
                  </a:cubicBezTo>
                  <a:lnTo>
                    <a:pt x="10122663" y="109474"/>
                  </a:lnTo>
                  <a:lnTo>
                    <a:pt x="10122663" y="109474"/>
                  </a:lnTo>
                  <a:cubicBezTo>
                    <a:pt x="10124187" y="117475"/>
                    <a:pt x="10125076" y="125476"/>
                    <a:pt x="10125076" y="133604"/>
                  </a:cubicBezTo>
                  <a:lnTo>
                    <a:pt x="10125076" y="6667627"/>
                  </a:lnTo>
                  <a:cubicBezTo>
                    <a:pt x="10125076" y="6675755"/>
                    <a:pt x="10124314" y="6683756"/>
                    <a:pt x="10122663" y="6691757"/>
                  </a:cubicBezTo>
                  <a:lnTo>
                    <a:pt x="10122663" y="6691757"/>
                  </a:lnTo>
                  <a:lnTo>
                    <a:pt x="10122663" y="6691757"/>
                  </a:lnTo>
                  <a:cubicBezTo>
                    <a:pt x="10121139" y="6699758"/>
                    <a:pt x="10118726" y="6707505"/>
                    <a:pt x="10115678" y="6714999"/>
                  </a:cubicBezTo>
                  <a:cubicBezTo>
                    <a:pt x="10112630" y="6722492"/>
                    <a:pt x="10108693" y="6729604"/>
                    <a:pt x="10104248" y="6736462"/>
                  </a:cubicBezTo>
                  <a:lnTo>
                    <a:pt x="10104248" y="6736462"/>
                  </a:lnTo>
                  <a:cubicBezTo>
                    <a:pt x="10099676" y="6743193"/>
                    <a:pt x="10094595" y="6749543"/>
                    <a:pt x="10088880" y="6755257"/>
                  </a:cubicBezTo>
                  <a:lnTo>
                    <a:pt x="10088880" y="6755257"/>
                  </a:lnTo>
                  <a:lnTo>
                    <a:pt x="10088880" y="6755257"/>
                  </a:lnTo>
                  <a:cubicBezTo>
                    <a:pt x="10083165" y="6760972"/>
                    <a:pt x="10076942" y="6766179"/>
                    <a:pt x="10070085" y="6770625"/>
                  </a:cubicBezTo>
                  <a:lnTo>
                    <a:pt x="10070085" y="6770625"/>
                  </a:lnTo>
                  <a:lnTo>
                    <a:pt x="10070085" y="6770625"/>
                  </a:lnTo>
                  <a:cubicBezTo>
                    <a:pt x="10063353" y="6775196"/>
                    <a:pt x="10056241" y="6779006"/>
                    <a:pt x="10048749" y="6782055"/>
                  </a:cubicBezTo>
                  <a:lnTo>
                    <a:pt x="10048749" y="6782055"/>
                  </a:lnTo>
                  <a:lnTo>
                    <a:pt x="10048749" y="6782055"/>
                  </a:lnTo>
                  <a:cubicBezTo>
                    <a:pt x="10041255" y="6785230"/>
                    <a:pt x="10033508" y="6787516"/>
                    <a:pt x="10025507" y="6789167"/>
                  </a:cubicBezTo>
                  <a:lnTo>
                    <a:pt x="10025507" y="6789167"/>
                  </a:lnTo>
                  <a:lnTo>
                    <a:pt x="10025507" y="6789167"/>
                  </a:lnTo>
                  <a:cubicBezTo>
                    <a:pt x="10017506" y="6790818"/>
                    <a:pt x="10009505" y="6791580"/>
                    <a:pt x="10001377" y="6791580"/>
                  </a:cubicBezTo>
                  <a:lnTo>
                    <a:pt x="133350" y="6791580"/>
                  </a:lnTo>
                  <a:cubicBezTo>
                    <a:pt x="125222" y="6791580"/>
                    <a:pt x="117221" y="6790818"/>
                    <a:pt x="109220" y="6789167"/>
                  </a:cubicBezTo>
                  <a:cubicBezTo>
                    <a:pt x="101219" y="6787516"/>
                    <a:pt x="93472" y="6785230"/>
                    <a:pt x="85979" y="6782055"/>
                  </a:cubicBezTo>
                  <a:lnTo>
                    <a:pt x="85979" y="6782055"/>
                  </a:lnTo>
                  <a:lnTo>
                    <a:pt x="85979" y="6782055"/>
                  </a:lnTo>
                  <a:cubicBezTo>
                    <a:pt x="78486" y="6779007"/>
                    <a:pt x="71374" y="6775197"/>
                    <a:pt x="64643" y="6770625"/>
                  </a:cubicBezTo>
                  <a:cubicBezTo>
                    <a:pt x="57912" y="6766052"/>
                    <a:pt x="51562" y="6760972"/>
                    <a:pt x="45847" y="6755257"/>
                  </a:cubicBezTo>
                  <a:cubicBezTo>
                    <a:pt x="40132" y="6749542"/>
                    <a:pt x="34925" y="6743192"/>
                    <a:pt x="30480" y="6736462"/>
                  </a:cubicBezTo>
                  <a:cubicBezTo>
                    <a:pt x="26035" y="6729731"/>
                    <a:pt x="22098" y="6722618"/>
                    <a:pt x="19050" y="6714999"/>
                  </a:cubicBezTo>
                  <a:cubicBezTo>
                    <a:pt x="16002" y="6707379"/>
                    <a:pt x="13589" y="6699758"/>
                    <a:pt x="12065" y="6691757"/>
                  </a:cubicBezTo>
                  <a:cubicBezTo>
                    <a:pt x="10541" y="6683756"/>
                    <a:pt x="9652" y="6675755"/>
                    <a:pt x="9652" y="6667627"/>
                  </a:cubicBezTo>
                  <a:lnTo>
                    <a:pt x="9652" y="6667627"/>
                  </a:lnTo>
                  <a:lnTo>
                    <a:pt x="9652" y="6667627"/>
                  </a:lnTo>
                  <a:lnTo>
                    <a:pt x="9652" y="133477"/>
                  </a:lnTo>
                  <a:lnTo>
                    <a:pt x="9652" y="133477"/>
                  </a:lnTo>
                  <a:lnTo>
                    <a:pt x="9652" y="133477"/>
                  </a:lnTo>
                  <a:cubicBezTo>
                    <a:pt x="9652" y="125349"/>
                    <a:pt x="10414" y="117221"/>
                    <a:pt x="12065" y="109347"/>
                  </a:cubicBezTo>
                  <a:lnTo>
                    <a:pt x="12065" y="109347"/>
                  </a:lnTo>
                  <a:lnTo>
                    <a:pt x="12065" y="109347"/>
                  </a:lnTo>
                  <a:cubicBezTo>
                    <a:pt x="13589" y="101346"/>
                    <a:pt x="16002" y="93599"/>
                    <a:pt x="19050" y="86106"/>
                  </a:cubicBezTo>
                  <a:cubicBezTo>
                    <a:pt x="22098" y="78613"/>
                    <a:pt x="26035" y="71501"/>
                    <a:pt x="30480" y="64643"/>
                  </a:cubicBezTo>
                  <a:cubicBezTo>
                    <a:pt x="34925" y="57785"/>
                    <a:pt x="40132" y="51689"/>
                    <a:pt x="45847" y="45847"/>
                  </a:cubicBezTo>
                  <a:cubicBezTo>
                    <a:pt x="51562" y="40005"/>
                    <a:pt x="57785" y="34925"/>
                    <a:pt x="64643" y="30480"/>
                  </a:cubicBezTo>
                  <a:cubicBezTo>
                    <a:pt x="71501" y="26035"/>
                    <a:pt x="78486" y="22225"/>
                    <a:pt x="86106" y="19050"/>
                  </a:cubicBezTo>
                  <a:cubicBezTo>
                    <a:pt x="93726" y="15875"/>
                    <a:pt x="101346" y="13589"/>
                    <a:pt x="109347" y="11938"/>
                  </a:cubicBezTo>
                  <a:cubicBezTo>
                    <a:pt x="117348" y="10287"/>
                    <a:pt x="125349" y="9525"/>
                    <a:pt x="133477" y="9525"/>
                  </a:cubicBezTo>
                  <a:close/>
                  <a:moveTo>
                    <a:pt x="131572" y="127"/>
                  </a:moveTo>
                  <a:cubicBezTo>
                    <a:pt x="123444" y="254"/>
                    <a:pt x="115443" y="1143"/>
                    <a:pt x="107442" y="2667"/>
                  </a:cubicBezTo>
                  <a:lnTo>
                    <a:pt x="107442" y="2667"/>
                  </a:lnTo>
                  <a:lnTo>
                    <a:pt x="107442" y="2667"/>
                  </a:lnTo>
                  <a:cubicBezTo>
                    <a:pt x="98806" y="4445"/>
                    <a:pt x="90551" y="6985"/>
                    <a:pt x="82423" y="10287"/>
                  </a:cubicBezTo>
                  <a:lnTo>
                    <a:pt x="82423" y="10287"/>
                  </a:lnTo>
                  <a:lnTo>
                    <a:pt x="82423" y="10287"/>
                  </a:lnTo>
                  <a:cubicBezTo>
                    <a:pt x="74295" y="13589"/>
                    <a:pt x="66675" y="17780"/>
                    <a:pt x="59436" y="22606"/>
                  </a:cubicBezTo>
                  <a:lnTo>
                    <a:pt x="59436" y="22606"/>
                  </a:lnTo>
                  <a:lnTo>
                    <a:pt x="59436" y="22606"/>
                  </a:lnTo>
                  <a:cubicBezTo>
                    <a:pt x="52197" y="27432"/>
                    <a:pt x="45466" y="33020"/>
                    <a:pt x="39243" y="39243"/>
                  </a:cubicBezTo>
                  <a:cubicBezTo>
                    <a:pt x="33020" y="45466"/>
                    <a:pt x="27305" y="52070"/>
                    <a:pt x="22479" y="59309"/>
                  </a:cubicBezTo>
                  <a:lnTo>
                    <a:pt x="22479" y="59309"/>
                  </a:lnTo>
                  <a:lnTo>
                    <a:pt x="22479" y="59309"/>
                  </a:lnTo>
                  <a:cubicBezTo>
                    <a:pt x="17653" y="66548"/>
                    <a:pt x="13462" y="74295"/>
                    <a:pt x="10160" y="82423"/>
                  </a:cubicBezTo>
                  <a:cubicBezTo>
                    <a:pt x="6858" y="90551"/>
                    <a:pt x="4318" y="98806"/>
                    <a:pt x="2540" y="107442"/>
                  </a:cubicBezTo>
                  <a:cubicBezTo>
                    <a:pt x="762" y="116078"/>
                    <a:pt x="0" y="124714"/>
                    <a:pt x="0" y="133477"/>
                  </a:cubicBezTo>
                  <a:lnTo>
                    <a:pt x="0" y="6667627"/>
                  </a:lnTo>
                  <a:cubicBezTo>
                    <a:pt x="0" y="6676390"/>
                    <a:pt x="889" y="6685026"/>
                    <a:pt x="2540" y="6693662"/>
                  </a:cubicBezTo>
                  <a:lnTo>
                    <a:pt x="2540" y="6693662"/>
                  </a:lnTo>
                  <a:lnTo>
                    <a:pt x="2540" y="6693662"/>
                  </a:lnTo>
                  <a:cubicBezTo>
                    <a:pt x="4191" y="6702298"/>
                    <a:pt x="6731" y="6710553"/>
                    <a:pt x="10160" y="6718680"/>
                  </a:cubicBezTo>
                  <a:cubicBezTo>
                    <a:pt x="13589" y="6726808"/>
                    <a:pt x="17653" y="6734428"/>
                    <a:pt x="22479" y="6741795"/>
                  </a:cubicBezTo>
                  <a:lnTo>
                    <a:pt x="22479" y="6741795"/>
                  </a:lnTo>
                  <a:lnTo>
                    <a:pt x="22479" y="6741795"/>
                  </a:lnTo>
                  <a:cubicBezTo>
                    <a:pt x="27305" y="6749034"/>
                    <a:pt x="32893" y="6755764"/>
                    <a:pt x="39116" y="6761988"/>
                  </a:cubicBezTo>
                  <a:cubicBezTo>
                    <a:pt x="45339" y="6768212"/>
                    <a:pt x="52070" y="6773672"/>
                    <a:pt x="59309" y="6778625"/>
                  </a:cubicBezTo>
                  <a:lnTo>
                    <a:pt x="59309" y="6778625"/>
                  </a:lnTo>
                  <a:lnTo>
                    <a:pt x="59309" y="6778625"/>
                  </a:lnTo>
                  <a:cubicBezTo>
                    <a:pt x="66548" y="6783451"/>
                    <a:pt x="74295" y="6787642"/>
                    <a:pt x="82423" y="6790944"/>
                  </a:cubicBezTo>
                  <a:cubicBezTo>
                    <a:pt x="90551" y="6794245"/>
                    <a:pt x="98806" y="6796786"/>
                    <a:pt x="107442" y="6798563"/>
                  </a:cubicBezTo>
                  <a:cubicBezTo>
                    <a:pt x="116078" y="6800341"/>
                    <a:pt x="124714" y="6801103"/>
                    <a:pt x="133477" y="6801103"/>
                  </a:cubicBezTo>
                  <a:lnTo>
                    <a:pt x="10001377" y="6801103"/>
                  </a:lnTo>
                  <a:cubicBezTo>
                    <a:pt x="10010140" y="6801103"/>
                    <a:pt x="10018776" y="6800214"/>
                    <a:pt x="10027412" y="6798563"/>
                  </a:cubicBezTo>
                  <a:cubicBezTo>
                    <a:pt x="10036048" y="6796912"/>
                    <a:pt x="10044303" y="6794372"/>
                    <a:pt x="10052431" y="6790944"/>
                  </a:cubicBezTo>
                  <a:lnTo>
                    <a:pt x="10052431" y="6790944"/>
                  </a:lnTo>
                  <a:cubicBezTo>
                    <a:pt x="10060559" y="6787641"/>
                    <a:pt x="10068178" y="6783450"/>
                    <a:pt x="10075545" y="6778625"/>
                  </a:cubicBezTo>
                  <a:lnTo>
                    <a:pt x="10075545" y="6778625"/>
                  </a:lnTo>
                  <a:cubicBezTo>
                    <a:pt x="10082784" y="6773799"/>
                    <a:pt x="10089514" y="6768211"/>
                    <a:pt x="10095738" y="6762115"/>
                  </a:cubicBezTo>
                  <a:cubicBezTo>
                    <a:pt x="10101962" y="6756019"/>
                    <a:pt x="10107422" y="6749161"/>
                    <a:pt x="10112375" y="6741922"/>
                  </a:cubicBezTo>
                  <a:lnTo>
                    <a:pt x="10112375" y="6741922"/>
                  </a:lnTo>
                  <a:lnTo>
                    <a:pt x="10112375" y="6741922"/>
                  </a:lnTo>
                  <a:cubicBezTo>
                    <a:pt x="10117201" y="6734683"/>
                    <a:pt x="10121392" y="6726936"/>
                    <a:pt x="10124694" y="6718808"/>
                  </a:cubicBezTo>
                  <a:lnTo>
                    <a:pt x="10124694" y="6718808"/>
                  </a:lnTo>
                  <a:lnTo>
                    <a:pt x="10124694" y="6718808"/>
                  </a:lnTo>
                  <a:cubicBezTo>
                    <a:pt x="10127996" y="6710679"/>
                    <a:pt x="10130536" y="6702425"/>
                    <a:pt x="10132313" y="6693789"/>
                  </a:cubicBezTo>
                  <a:cubicBezTo>
                    <a:pt x="10134091" y="6685153"/>
                    <a:pt x="10134853" y="6676517"/>
                    <a:pt x="10134853" y="6667754"/>
                  </a:cubicBezTo>
                  <a:lnTo>
                    <a:pt x="10134853" y="133477"/>
                  </a:lnTo>
                  <a:cubicBezTo>
                    <a:pt x="10134853" y="124714"/>
                    <a:pt x="10133964" y="116078"/>
                    <a:pt x="10132313" y="107442"/>
                  </a:cubicBezTo>
                  <a:lnTo>
                    <a:pt x="10132313" y="107442"/>
                  </a:lnTo>
                  <a:cubicBezTo>
                    <a:pt x="10130662" y="98806"/>
                    <a:pt x="10128122" y="90551"/>
                    <a:pt x="10124694" y="82423"/>
                  </a:cubicBezTo>
                  <a:lnTo>
                    <a:pt x="10124694" y="82423"/>
                  </a:lnTo>
                  <a:lnTo>
                    <a:pt x="10124694" y="82423"/>
                  </a:lnTo>
                  <a:cubicBezTo>
                    <a:pt x="10121392" y="74295"/>
                    <a:pt x="10117200" y="66675"/>
                    <a:pt x="10112375" y="59309"/>
                  </a:cubicBezTo>
                  <a:cubicBezTo>
                    <a:pt x="10107550" y="51943"/>
                    <a:pt x="10101961" y="45339"/>
                    <a:pt x="10095738" y="39116"/>
                  </a:cubicBezTo>
                  <a:cubicBezTo>
                    <a:pt x="10089515" y="32893"/>
                    <a:pt x="10082784" y="27432"/>
                    <a:pt x="10075545" y="22479"/>
                  </a:cubicBezTo>
                  <a:lnTo>
                    <a:pt x="10075545" y="22479"/>
                  </a:lnTo>
                  <a:lnTo>
                    <a:pt x="10075545" y="22479"/>
                  </a:lnTo>
                  <a:cubicBezTo>
                    <a:pt x="10068306" y="17653"/>
                    <a:pt x="10060559" y="13589"/>
                    <a:pt x="10052558" y="10160"/>
                  </a:cubicBezTo>
                  <a:lnTo>
                    <a:pt x="10052558" y="10160"/>
                  </a:lnTo>
                  <a:lnTo>
                    <a:pt x="10052558" y="10160"/>
                  </a:lnTo>
                  <a:cubicBezTo>
                    <a:pt x="10044430" y="6858"/>
                    <a:pt x="10036175" y="4318"/>
                    <a:pt x="10027539" y="2540"/>
                  </a:cubicBezTo>
                  <a:lnTo>
                    <a:pt x="10027539" y="2540"/>
                  </a:lnTo>
                  <a:lnTo>
                    <a:pt x="10027539" y="2540"/>
                  </a:lnTo>
                  <a:cubicBezTo>
                    <a:pt x="10019538" y="1016"/>
                    <a:pt x="10011537" y="127"/>
                    <a:pt x="10003409" y="0"/>
                  </a:cubicBezTo>
                  <a:close/>
                </a:path>
              </a:pathLst>
            </a:custGeom>
            <a:solidFill>
              <a:srgbClr val="FED7AA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690562" y="419033"/>
            <a:ext cx="3438592" cy="185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53"/>
              </a:lnSpc>
            </a:pPr>
            <a:r>
              <a:rPr lang="en-US" sz="1181" spc="53">
                <a:solidFill>
                  <a:srgbClr val="EA580C"/>
                </a:solidFill>
                <a:latin typeface="Inter"/>
                <a:ea typeface="Inter"/>
                <a:cs typeface="Inter"/>
                <a:sym typeface="Inter"/>
              </a:rPr>
              <a:t>LESSON 4: MULTIPLE OBJECT ANIMATION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202636" y="419033"/>
            <a:ext cx="819293" cy="185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53"/>
              </a:lnSpc>
            </a:pPr>
            <a:r>
              <a:rPr lang="en-US" sz="1181">
                <a:solidFill>
                  <a:srgbClr val="64748B"/>
                </a:solidFill>
                <a:latin typeface="Inter"/>
                <a:ea typeface="Inter"/>
                <a:cs typeface="Inter"/>
                <a:sym typeface="Inter"/>
              </a:rPr>
              <a:t>Slide 3 of 7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90562" y="955834"/>
            <a:ext cx="5619474" cy="992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07"/>
              </a:lnSpc>
            </a:pPr>
            <a:r>
              <a:rPr lang="en-US" b="true" sz="2362">
                <a:solidFill>
                  <a:srgbClr val="EA580C"/>
                </a:solidFill>
                <a:latin typeface="Poppins Bold"/>
                <a:ea typeface="Poppins Bold"/>
                <a:cs typeface="Poppins Bold"/>
                <a:sym typeface="Poppins Bold"/>
              </a:rPr>
              <a:t>Understanding Multiple Animations</a:t>
            </a:r>
          </a:p>
          <a:p>
            <a:pPr algn="l">
              <a:lnSpc>
                <a:spcPts val="3374"/>
              </a:lnSpc>
            </a:pPr>
            <a:r>
              <a:rPr lang="en-US" b="true" sz="1968">
                <a:solidFill>
                  <a:srgbClr val="1E293B"/>
                </a:solidFill>
                <a:latin typeface="Poppins Bold"/>
                <a:ea typeface="Poppins Bold"/>
                <a:cs typeface="Poppins Bold"/>
                <a:sym typeface="Poppins Bold"/>
              </a:rPr>
              <a:t>Parallel Processing: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829867" y="1920792"/>
            <a:ext cx="57379" cy="333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68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90562" y="3449241"/>
            <a:ext cx="2733685" cy="369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56"/>
              </a:lnSpc>
            </a:pPr>
            <a:r>
              <a:rPr lang="en-US" b="true" sz="1968">
                <a:solidFill>
                  <a:srgbClr val="1E293B"/>
                </a:solidFill>
                <a:latin typeface="Poppins Bold"/>
                <a:ea typeface="Poppins Bold"/>
                <a:cs typeface="Poppins Bold"/>
                <a:sym typeface="Poppins Bold"/>
              </a:rPr>
              <a:t>Speed Relationships: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90562" y="5239941"/>
            <a:ext cx="3159585" cy="4458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85"/>
              </a:lnSpc>
            </a:pPr>
            <a:r>
              <a:rPr lang="en-US" b="true" sz="1968">
                <a:solidFill>
                  <a:srgbClr val="1E293B"/>
                </a:solidFill>
                <a:latin typeface="Poppins Bold"/>
                <a:ea typeface="Poppins Bold"/>
                <a:cs typeface="Poppins Bold"/>
                <a:sym typeface="Poppins Bold"/>
              </a:rPr>
              <a:t>Real-World Connection: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62460" y="5654592"/>
            <a:ext cx="57379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8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23912" y="1967141"/>
            <a:ext cx="123234" cy="1258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25"/>
              </a:lnSpc>
            </a:pPr>
            <a:r>
              <a:rPr lang="en-US" sz="1575">
                <a:solidFill>
                  <a:srgbClr val="F97316"/>
                </a:solidFill>
                <a:latin typeface="Helvetica"/>
                <a:ea typeface="Helvetica"/>
                <a:cs typeface="Helvetica"/>
                <a:sym typeface="Helvetica"/>
              </a:rPr>
              <a:t>● ● ●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23912" y="3834041"/>
            <a:ext cx="123234" cy="1258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25"/>
              </a:lnSpc>
            </a:pPr>
            <a:r>
              <a:rPr lang="en-US" sz="1575">
                <a:solidFill>
                  <a:srgbClr val="F97316"/>
                </a:solidFill>
                <a:latin typeface="Helvetica"/>
                <a:ea typeface="Helvetica"/>
                <a:cs typeface="Helvetica"/>
                <a:sym typeface="Helvetica"/>
              </a:rPr>
              <a:t>● ● ●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78116" y="3759117"/>
            <a:ext cx="4113886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0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Inner planets orbit faster (shorter duration)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78116" y="4197267"/>
            <a:ext cx="4161101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0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Outer planets orbit slower (longer duration)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78116" y="4625892"/>
            <a:ext cx="3568055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0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Creates realistic astronomical motion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78116" y="1892217"/>
            <a:ext cx="4536881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0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Multipleforever loopsrunning at the same time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78116" y="2330367"/>
            <a:ext cx="4450509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0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Each object has its own animation instructions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78116" y="2758992"/>
            <a:ext cx="2707319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0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All animations start together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90562" y="5768892"/>
            <a:ext cx="8655939" cy="247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04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Inoursolarsystem,Mercurycompletes an orbit in 88 days while Neptune takes 165 years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2247" y="-63513"/>
            <a:ext cx="10261597" cy="7689847"/>
          </a:xfrm>
          <a:custGeom>
            <a:avLst/>
            <a:gdLst/>
            <a:ahLst/>
            <a:cxnLst/>
            <a:rect r="r" b="b" t="t" l="l"/>
            <a:pathLst>
              <a:path h="7689847" w="10261597">
                <a:moveTo>
                  <a:pt x="0" y="0"/>
                </a:moveTo>
                <a:lnTo>
                  <a:pt x="10261597" y="0"/>
                </a:lnTo>
                <a:lnTo>
                  <a:pt x="10261597" y="7689847"/>
                </a:lnTo>
                <a:lnTo>
                  <a:pt x="0" y="7689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90562" y="419033"/>
            <a:ext cx="3438592" cy="185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53"/>
              </a:lnSpc>
            </a:pPr>
            <a:r>
              <a:rPr lang="en-US" sz="1181" spc="53">
                <a:solidFill>
                  <a:srgbClr val="EA580C"/>
                </a:solidFill>
                <a:latin typeface="Inter"/>
                <a:ea typeface="Inter"/>
                <a:cs typeface="Inter"/>
                <a:sym typeface="Inter"/>
              </a:rPr>
              <a:t>LESSON 4: MULTIPLE OBJECT ANIMATION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198178" y="419033"/>
            <a:ext cx="823903" cy="185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53"/>
              </a:lnSpc>
            </a:pPr>
            <a:r>
              <a:rPr lang="en-US" sz="1181">
                <a:solidFill>
                  <a:srgbClr val="64748B"/>
                </a:solidFill>
                <a:latin typeface="Inter"/>
                <a:ea typeface="Inter"/>
                <a:cs typeface="Inter"/>
                <a:sym typeface="Inter"/>
              </a:rPr>
              <a:t>Slide 4 of 7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90562" y="955834"/>
            <a:ext cx="5979062" cy="992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07"/>
              </a:lnSpc>
            </a:pPr>
            <a:r>
              <a:rPr lang="en-US" b="true" sz="2362">
                <a:solidFill>
                  <a:srgbClr val="EA580C"/>
                </a:solidFill>
                <a:latin typeface="Poppins Bold"/>
                <a:ea typeface="Poppins Bold"/>
                <a:cs typeface="Poppins Bold"/>
                <a:sym typeface="Poppins Bold"/>
              </a:rPr>
              <a:t>Step-by-Step Multi-Object Animation</a:t>
            </a:r>
          </a:p>
          <a:p>
            <a:pPr algn="l">
              <a:lnSpc>
                <a:spcPts val="2756"/>
              </a:lnSpc>
            </a:pPr>
            <a:r>
              <a:rPr lang="en-US" b="true" sz="1968">
                <a:solidFill>
                  <a:srgbClr val="1E293B"/>
                </a:solidFill>
                <a:latin typeface="Poppins Bold"/>
                <a:ea typeface="Poppins Bold"/>
                <a:cs typeface="Poppins Bold"/>
                <a:sym typeface="Poppins Bold"/>
              </a:rPr>
              <a:t>Step 1: Parallel Animation Setup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90562" y="6211491"/>
            <a:ext cx="2944597" cy="426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4"/>
              </a:lnSpc>
            </a:pPr>
            <a:r>
              <a:rPr lang="en-US" b="true" sz="1968">
                <a:solidFill>
                  <a:srgbClr val="1E293B"/>
                </a:solidFill>
                <a:latin typeface="Poppins Bold"/>
                <a:ea typeface="Poppins Bold"/>
                <a:cs typeface="Poppins Bold"/>
                <a:sym typeface="Poppins Bold"/>
              </a:rPr>
              <a:t>Step 3: System Testing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43295" y="6607092"/>
            <a:ext cx="57379" cy="333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68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90562" y="4401741"/>
            <a:ext cx="3578095" cy="369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56"/>
              </a:lnSpc>
            </a:pPr>
            <a:r>
              <a:rPr lang="en-US" b="true" sz="1968">
                <a:solidFill>
                  <a:srgbClr val="1E293B"/>
                </a:solidFill>
                <a:latin typeface="Poppins Bold"/>
                <a:ea typeface="Poppins Bold"/>
                <a:cs typeface="Poppins Bold"/>
                <a:sym typeface="Poppins Bold"/>
              </a:rPr>
              <a:t>Step 2: Speed Relationships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00112" y="2279818"/>
            <a:ext cx="1105500" cy="464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25"/>
              </a:lnSpc>
            </a:pPr>
            <a:r>
              <a:rPr lang="en-US" sz="1181" spc="47">
                <a:solidFill>
                  <a:srgbClr val="F1F5F9"/>
                </a:solidFill>
                <a:latin typeface="Montserrat"/>
                <a:ea typeface="Montserrat"/>
                <a:cs typeface="Montserrat"/>
                <a:sym typeface="Montserrat"/>
              </a:rPr>
              <a:t>run parallel  forever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00112" y="2746543"/>
            <a:ext cx="92126" cy="226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25"/>
              </a:lnSpc>
            </a:pPr>
            <a:r>
              <a:rPr lang="en-US" sz="1181" spc="47">
                <a:solidFill>
                  <a:srgbClr val="F1F5F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61386" y="2746543"/>
            <a:ext cx="4145642" cy="226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25"/>
              </a:lnSpc>
            </a:pPr>
            <a:r>
              <a:rPr lang="en-US" sz="1181" spc="47">
                <a:solidFill>
                  <a:srgbClr val="F1F5F9"/>
                </a:solidFill>
                <a:latin typeface="Montserrat"/>
                <a:ea typeface="Montserrat"/>
                <a:cs typeface="Montserrat"/>
                <a:sym typeface="Montserrat"/>
              </a:rPr>
              <a:t>move Mercury on path MercuryOrbit duration 5s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00112" y="3108493"/>
            <a:ext cx="1105500" cy="569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53"/>
              </a:lnSpc>
            </a:pPr>
            <a:r>
              <a:rPr lang="en-US" sz="1181" spc="47">
                <a:solidFill>
                  <a:srgbClr val="F1F5F9"/>
                </a:solidFill>
                <a:latin typeface="Montserrat"/>
                <a:ea typeface="Montserrat"/>
                <a:cs typeface="Montserrat"/>
                <a:sym typeface="Montserrat"/>
              </a:rPr>
              <a:t>run parallel</a:t>
            </a:r>
          </a:p>
          <a:p>
            <a:pPr algn="l">
              <a:lnSpc>
                <a:spcPts val="797"/>
              </a:lnSpc>
            </a:pPr>
            <a:r>
              <a:rPr lang="en-US" sz="1181" spc="47">
                <a:solidFill>
                  <a:srgbClr val="F1F5F9"/>
                </a:solidFill>
                <a:latin typeface="Montserrat"/>
                <a:ea typeface="Montserrat"/>
                <a:cs typeface="Montserrat"/>
                <a:sym typeface="Montserrat"/>
              </a:rPr>
              <a:t> forever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00112" y="3584743"/>
            <a:ext cx="92126" cy="321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3"/>
              </a:lnSpc>
            </a:pPr>
            <a:r>
              <a:rPr lang="en-US" sz="1181" spc="47">
                <a:solidFill>
                  <a:srgbClr val="F1F5F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61386" y="3584743"/>
            <a:ext cx="3869265" cy="321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3"/>
              </a:lnSpc>
            </a:pPr>
            <a:r>
              <a:rPr lang="en-US" sz="1181" spc="47">
                <a:solidFill>
                  <a:srgbClr val="F1F5F9"/>
                </a:solidFill>
                <a:latin typeface="Montserrat"/>
                <a:ea typeface="Montserrat"/>
                <a:cs typeface="Montserrat"/>
                <a:sym typeface="Montserrat"/>
              </a:rPr>
              <a:t>move Earth on path EarthOrbit duration 10s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23912" y="4786541"/>
            <a:ext cx="123234" cy="1258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25"/>
              </a:lnSpc>
            </a:pPr>
            <a:r>
              <a:rPr lang="en-US" sz="1575">
                <a:solidFill>
                  <a:srgbClr val="F97316"/>
                </a:solidFill>
                <a:latin typeface="Helvetica"/>
                <a:ea typeface="Helvetica"/>
                <a:cs typeface="Helvetica"/>
                <a:sym typeface="Helvetica"/>
              </a:rPr>
              <a:t>● ● ●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23912" y="6662966"/>
            <a:ext cx="123234" cy="8110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75"/>
              </a:lnSpc>
            </a:pPr>
            <a:r>
              <a:rPr lang="en-US" sz="1575">
                <a:solidFill>
                  <a:srgbClr val="F97316"/>
                </a:solidFill>
                <a:latin typeface="Helvetica"/>
                <a:ea typeface="Helvetica"/>
                <a:cs typeface="Helvetica"/>
                <a:sym typeface="Helvetica"/>
              </a:rPr>
              <a:t>● ●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78116" y="6578517"/>
            <a:ext cx="2616870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49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Runall animationstogether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78116" y="7016667"/>
            <a:ext cx="3309242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49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Verify realistic speed relationships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78116" y="4711617"/>
            <a:ext cx="4386053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0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Inner planets: shorter durations (faster orbits)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78116" y="5149767"/>
            <a:ext cx="4433268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0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Outer planets: longer durations (slower orbits)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78116" y="5578392"/>
            <a:ext cx="3546834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0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Create logical progression of speeds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FF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222247" y="-63503"/>
            <a:ext cx="10261597" cy="6927847"/>
            <a:chOff x="0" y="0"/>
            <a:chExt cx="10261600" cy="69278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8199" y="68199"/>
              <a:ext cx="10125330" cy="6791453"/>
            </a:xfrm>
            <a:custGeom>
              <a:avLst/>
              <a:gdLst/>
              <a:ahLst/>
              <a:cxnLst/>
              <a:rect r="r" b="b" t="t" l="l"/>
              <a:pathLst>
                <a:path h="6791453" w="10125330">
                  <a:moveTo>
                    <a:pt x="127" y="6662801"/>
                  </a:moveTo>
                  <a:lnTo>
                    <a:pt x="127" y="128651"/>
                  </a:lnTo>
                  <a:cubicBezTo>
                    <a:pt x="127" y="120269"/>
                    <a:pt x="889" y="111887"/>
                    <a:pt x="2540" y="103505"/>
                  </a:cubicBezTo>
                  <a:cubicBezTo>
                    <a:pt x="4191" y="95123"/>
                    <a:pt x="6604" y="87122"/>
                    <a:pt x="9906" y="79375"/>
                  </a:cubicBezTo>
                  <a:cubicBezTo>
                    <a:pt x="13208" y="71628"/>
                    <a:pt x="17145" y="64135"/>
                    <a:pt x="21844" y="57150"/>
                  </a:cubicBezTo>
                  <a:cubicBezTo>
                    <a:pt x="26543" y="50165"/>
                    <a:pt x="31877" y="43688"/>
                    <a:pt x="37846" y="37719"/>
                  </a:cubicBezTo>
                  <a:cubicBezTo>
                    <a:pt x="43815" y="31750"/>
                    <a:pt x="50292" y="26416"/>
                    <a:pt x="57277" y="21717"/>
                  </a:cubicBezTo>
                  <a:cubicBezTo>
                    <a:pt x="64262" y="17018"/>
                    <a:pt x="71755" y="13081"/>
                    <a:pt x="79502" y="9779"/>
                  </a:cubicBezTo>
                  <a:cubicBezTo>
                    <a:pt x="87249" y="6477"/>
                    <a:pt x="95377" y="4064"/>
                    <a:pt x="103632" y="2413"/>
                  </a:cubicBezTo>
                  <a:cubicBezTo>
                    <a:pt x="111887" y="762"/>
                    <a:pt x="120269" y="0"/>
                    <a:pt x="128778" y="0"/>
                  </a:cubicBezTo>
                  <a:lnTo>
                    <a:pt x="9996678" y="0"/>
                  </a:lnTo>
                  <a:cubicBezTo>
                    <a:pt x="10005060" y="0"/>
                    <a:pt x="10013442" y="762"/>
                    <a:pt x="10021824" y="2413"/>
                  </a:cubicBezTo>
                  <a:cubicBezTo>
                    <a:pt x="10030206" y="4064"/>
                    <a:pt x="10038207" y="6477"/>
                    <a:pt x="10045954" y="9779"/>
                  </a:cubicBezTo>
                  <a:cubicBezTo>
                    <a:pt x="10053702" y="13081"/>
                    <a:pt x="10061194" y="17018"/>
                    <a:pt x="10068179" y="21717"/>
                  </a:cubicBezTo>
                  <a:cubicBezTo>
                    <a:pt x="10075164" y="26416"/>
                    <a:pt x="10081641" y="31750"/>
                    <a:pt x="10087611" y="37719"/>
                  </a:cubicBezTo>
                  <a:cubicBezTo>
                    <a:pt x="10093580" y="43688"/>
                    <a:pt x="10098914" y="50165"/>
                    <a:pt x="10103613" y="57150"/>
                  </a:cubicBezTo>
                  <a:cubicBezTo>
                    <a:pt x="10108312" y="64135"/>
                    <a:pt x="10112249" y="71628"/>
                    <a:pt x="10115551" y="79375"/>
                  </a:cubicBezTo>
                  <a:cubicBezTo>
                    <a:pt x="10118853" y="87122"/>
                    <a:pt x="10121266" y="95250"/>
                    <a:pt x="10122917" y="103505"/>
                  </a:cubicBezTo>
                  <a:cubicBezTo>
                    <a:pt x="10124568" y="111760"/>
                    <a:pt x="10125330" y="120142"/>
                    <a:pt x="10125330" y="128651"/>
                  </a:cubicBezTo>
                  <a:lnTo>
                    <a:pt x="10125330" y="6662801"/>
                  </a:lnTo>
                  <a:cubicBezTo>
                    <a:pt x="10125330" y="6671183"/>
                    <a:pt x="10124568" y="6679565"/>
                    <a:pt x="10122917" y="6687947"/>
                  </a:cubicBezTo>
                  <a:cubicBezTo>
                    <a:pt x="10121266" y="6696328"/>
                    <a:pt x="10118853" y="6704329"/>
                    <a:pt x="10115551" y="6712077"/>
                  </a:cubicBezTo>
                  <a:cubicBezTo>
                    <a:pt x="10112249" y="6719825"/>
                    <a:pt x="10108312" y="6727317"/>
                    <a:pt x="10103613" y="6734302"/>
                  </a:cubicBezTo>
                  <a:cubicBezTo>
                    <a:pt x="10098914" y="6741287"/>
                    <a:pt x="10093580" y="6747764"/>
                    <a:pt x="10087611" y="6753733"/>
                  </a:cubicBezTo>
                  <a:cubicBezTo>
                    <a:pt x="10081641" y="6759703"/>
                    <a:pt x="10075165" y="6765037"/>
                    <a:pt x="10068179" y="6769736"/>
                  </a:cubicBezTo>
                  <a:cubicBezTo>
                    <a:pt x="10061194" y="6774434"/>
                    <a:pt x="10053701" y="6778371"/>
                    <a:pt x="10045954" y="6781674"/>
                  </a:cubicBezTo>
                  <a:cubicBezTo>
                    <a:pt x="10038207" y="6784976"/>
                    <a:pt x="10030079" y="6787389"/>
                    <a:pt x="10021824" y="6789040"/>
                  </a:cubicBezTo>
                  <a:cubicBezTo>
                    <a:pt x="10013569" y="6790691"/>
                    <a:pt x="10005187" y="6791453"/>
                    <a:pt x="9996678" y="6791453"/>
                  </a:cubicBezTo>
                  <a:lnTo>
                    <a:pt x="128651" y="6791453"/>
                  </a:lnTo>
                  <a:cubicBezTo>
                    <a:pt x="120269" y="6791453"/>
                    <a:pt x="111887" y="6790691"/>
                    <a:pt x="103505" y="6789040"/>
                  </a:cubicBezTo>
                  <a:cubicBezTo>
                    <a:pt x="95123" y="6787389"/>
                    <a:pt x="87122" y="6784976"/>
                    <a:pt x="79375" y="6781674"/>
                  </a:cubicBezTo>
                  <a:cubicBezTo>
                    <a:pt x="71628" y="6778371"/>
                    <a:pt x="64135" y="6774434"/>
                    <a:pt x="57150" y="6769736"/>
                  </a:cubicBezTo>
                  <a:cubicBezTo>
                    <a:pt x="50165" y="6765037"/>
                    <a:pt x="43688" y="6759703"/>
                    <a:pt x="37719" y="6753733"/>
                  </a:cubicBezTo>
                  <a:cubicBezTo>
                    <a:pt x="31750" y="6747764"/>
                    <a:pt x="26416" y="6741288"/>
                    <a:pt x="21717" y="6734302"/>
                  </a:cubicBezTo>
                  <a:cubicBezTo>
                    <a:pt x="17018" y="6727316"/>
                    <a:pt x="13081" y="6719824"/>
                    <a:pt x="9779" y="6712077"/>
                  </a:cubicBezTo>
                  <a:cubicBezTo>
                    <a:pt x="6477" y="6704330"/>
                    <a:pt x="4064" y="6696202"/>
                    <a:pt x="2413" y="6687947"/>
                  </a:cubicBezTo>
                  <a:cubicBezTo>
                    <a:pt x="762" y="6679691"/>
                    <a:pt x="0" y="6671310"/>
                    <a:pt x="0" y="6662801"/>
                  </a:cubicBezTo>
                  <a:close/>
                </a:path>
              </a:pathLst>
            </a:custGeom>
            <a:solidFill>
              <a:srgbClr val="FFFFFF">
                <a:alpha val="49020"/>
              </a:srgbClr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63373" y="63373"/>
              <a:ext cx="10134980" cy="6801103"/>
            </a:xfrm>
            <a:custGeom>
              <a:avLst/>
              <a:gdLst/>
              <a:ahLst/>
              <a:cxnLst/>
              <a:rect r="r" b="b" t="t" l="l"/>
              <a:pathLst>
                <a:path h="6801103" w="10134980">
                  <a:moveTo>
                    <a:pt x="127" y="6667627"/>
                  </a:moveTo>
                  <a:lnTo>
                    <a:pt x="127" y="133477"/>
                  </a:lnTo>
                  <a:lnTo>
                    <a:pt x="4953" y="133477"/>
                  </a:lnTo>
                  <a:lnTo>
                    <a:pt x="127" y="133477"/>
                  </a:lnTo>
                  <a:cubicBezTo>
                    <a:pt x="127" y="124714"/>
                    <a:pt x="1016" y="116078"/>
                    <a:pt x="2667" y="107442"/>
                  </a:cubicBezTo>
                  <a:lnTo>
                    <a:pt x="2667" y="107442"/>
                  </a:lnTo>
                  <a:lnTo>
                    <a:pt x="2667" y="107442"/>
                  </a:lnTo>
                  <a:cubicBezTo>
                    <a:pt x="4318" y="98806"/>
                    <a:pt x="6858" y="90551"/>
                    <a:pt x="10287" y="82423"/>
                  </a:cubicBezTo>
                  <a:lnTo>
                    <a:pt x="14732" y="84201"/>
                  </a:lnTo>
                  <a:lnTo>
                    <a:pt x="10287" y="82423"/>
                  </a:lnTo>
                  <a:cubicBezTo>
                    <a:pt x="13589" y="74295"/>
                    <a:pt x="17780" y="66675"/>
                    <a:pt x="22606" y="59309"/>
                  </a:cubicBezTo>
                  <a:lnTo>
                    <a:pt x="26543" y="61976"/>
                  </a:lnTo>
                  <a:lnTo>
                    <a:pt x="22606" y="59309"/>
                  </a:lnTo>
                  <a:cubicBezTo>
                    <a:pt x="27432" y="52070"/>
                    <a:pt x="33020" y="45339"/>
                    <a:pt x="39243" y="39116"/>
                  </a:cubicBezTo>
                  <a:lnTo>
                    <a:pt x="42672" y="42545"/>
                  </a:lnTo>
                  <a:lnTo>
                    <a:pt x="39243" y="39116"/>
                  </a:lnTo>
                  <a:cubicBezTo>
                    <a:pt x="45466" y="32893"/>
                    <a:pt x="52197" y="27432"/>
                    <a:pt x="59436" y="22479"/>
                  </a:cubicBezTo>
                  <a:lnTo>
                    <a:pt x="62103" y="26416"/>
                  </a:lnTo>
                  <a:lnTo>
                    <a:pt x="59436" y="22479"/>
                  </a:lnTo>
                  <a:cubicBezTo>
                    <a:pt x="66675" y="17653"/>
                    <a:pt x="74422" y="13462"/>
                    <a:pt x="82550" y="10160"/>
                  </a:cubicBezTo>
                  <a:lnTo>
                    <a:pt x="84328" y="14605"/>
                  </a:lnTo>
                  <a:lnTo>
                    <a:pt x="82550" y="10160"/>
                  </a:lnTo>
                  <a:cubicBezTo>
                    <a:pt x="90678" y="6858"/>
                    <a:pt x="98933" y="4318"/>
                    <a:pt x="107569" y="2540"/>
                  </a:cubicBezTo>
                  <a:lnTo>
                    <a:pt x="108458" y="7239"/>
                  </a:lnTo>
                  <a:lnTo>
                    <a:pt x="107569" y="2540"/>
                  </a:lnTo>
                  <a:cubicBezTo>
                    <a:pt x="116205" y="889"/>
                    <a:pt x="124841" y="0"/>
                    <a:pt x="133604" y="0"/>
                  </a:cubicBezTo>
                  <a:lnTo>
                    <a:pt x="133604" y="4826"/>
                  </a:lnTo>
                  <a:lnTo>
                    <a:pt x="133604" y="127"/>
                  </a:lnTo>
                  <a:lnTo>
                    <a:pt x="10001504" y="127"/>
                  </a:lnTo>
                  <a:lnTo>
                    <a:pt x="10001504" y="4953"/>
                  </a:lnTo>
                  <a:lnTo>
                    <a:pt x="10001504" y="127"/>
                  </a:lnTo>
                  <a:cubicBezTo>
                    <a:pt x="10010267" y="127"/>
                    <a:pt x="10018903" y="1016"/>
                    <a:pt x="10027539" y="2667"/>
                  </a:cubicBezTo>
                  <a:lnTo>
                    <a:pt x="10026650" y="7366"/>
                  </a:lnTo>
                  <a:lnTo>
                    <a:pt x="10027539" y="2667"/>
                  </a:lnTo>
                  <a:cubicBezTo>
                    <a:pt x="10036175" y="4318"/>
                    <a:pt x="10044430" y="6858"/>
                    <a:pt x="10052558" y="10287"/>
                  </a:cubicBezTo>
                  <a:lnTo>
                    <a:pt x="10050779" y="14732"/>
                  </a:lnTo>
                  <a:lnTo>
                    <a:pt x="10052558" y="10287"/>
                  </a:lnTo>
                  <a:cubicBezTo>
                    <a:pt x="10060686" y="13589"/>
                    <a:pt x="10068305" y="17780"/>
                    <a:pt x="10075672" y="22606"/>
                  </a:cubicBezTo>
                  <a:lnTo>
                    <a:pt x="10075672" y="22606"/>
                  </a:lnTo>
                  <a:lnTo>
                    <a:pt x="10075672" y="22606"/>
                  </a:lnTo>
                  <a:cubicBezTo>
                    <a:pt x="10082911" y="27432"/>
                    <a:pt x="10089641" y="33020"/>
                    <a:pt x="10095865" y="39243"/>
                  </a:cubicBezTo>
                  <a:lnTo>
                    <a:pt x="10092436" y="42672"/>
                  </a:lnTo>
                  <a:lnTo>
                    <a:pt x="10095865" y="39243"/>
                  </a:lnTo>
                  <a:cubicBezTo>
                    <a:pt x="10102088" y="45466"/>
                    <a:pt x="10107549" y="52197"/>
                    <a:pt x="10112502" y="59436"/>
                  </a:cubicBezTo>
                  <a:lnTo>
                    <a:pt x="10108565" y="62103"/>
                  </a:lnTo>
                  <a:lnTo>
                    <a:pt x="10112502" y="59436"/>
                  </a:lnTo>
                  <a:cubicBezTo>
                    <a:pt x="10117328" y="66675"/>
                    <a:pt x="10121519" y="74422"/>
                    <a:pt x="10124821" y="82550"/>
                  </a:cubicBezTo>
                  <a:lnTo>
                    <a:pt x="10124821" y="82550"/>
                  </a:lnTo>
                  <a:lnTo>
                    <a:pt x="10124821" y="82550"/>
                  </a:lnTo>
                  <a:cubicBezTo>
                    <a:pt x="10128123" y="90678"/>
                    <a:pt x="10130663" y="98933"/>
                    <a:pt x="10132440" y="107569"/>
                  </a:cubicBezTo>
                  <a:lnTo>
                    <a:pt x="10127741" y="108458"/>
                  </a:lnTo>
                  <a:lnTo>
                    <a:pt x="10132440" y="107569"/>
                  </a:lnTo>
                  <a:cubicBezTo>
                    <a:pt x="10134091" y="116205"/>
                    <a:pt x="10134980" y="124841"/>
                    <a:pt x="10134980" y="133604"/>
                  </a:cubicBezTo>
                  <a:lnTo>
                    <a:pt x="10130154" y="133604"/>
                  </a:lnTo>
                  <a:lnTo>
                    <a:pt x="10134980" y="133604"/>
                  </a:lnTo>
                  <a:lnTo>
                    <a:pt x="10134980" y="6667627"/>
                  </a:lnTo>
                  <a:lnTo>
                    <a:pt x="10130154" y="6667627"/>
                  </a:lnTo>
                  <a:lnTo>
                    <a:pt x="10134980" y="6667627"/>
                  </a:lnTo>
                  <a:cubicBezTo>
                    <a:pt x="10134980" y="6676390"/>
                    <a:pt x="10134091" y="6685026"/>
                    <a:pt x="10132440" y="6693662"/>
                  </a:cubicBezTo>
                  <a:lnTo>
                    <a:pt x="10127741" y="6692773"/>
                  </a:lnTo>
                  <a:lnTo>
                    <a:pt x="10132440" y="6693662"/>
                  </a:lnTo>
                  <a:cubicBezTo>
                    <a:pt x="10130789" y="6702298"/>
                    <a:pt x="10128249" y="6710553"/>
                    <a:pt x="10124821" y="6718680"/>
                  </a:cubicBezTo>
                  <a:lnTo>
                    <a:pt x="10120376" y="6716902"/>
                  </a:lnTo>
                  <a:lnTo>
                    <a:pt x="10124821" y="6718680"/>
                  </a:lnTo>
                  <a:cubicBezTo>
                    <a:pt x="10121519" y="6726809"/>
                    <a:pt x="10117327" y="6734428"/>
                    <a:pt x="10112502" y="6741795"/>
                  </a:cubicBezTo>
                  <a:lnTo>
                    <a:pt x="10112502" y="6741795"/>
                  </a:lnTo>
                  <a:lnTo>
                    <a:pt x="10112502" y="6741795"/>
                  </a:lnTo>
                  <a:cubicBezTo>
                    <a:pt x="10107676" y="6749034"/>
                    <a:pt x="10102088" y="6755764"/>
                    <a:pt x="10095865" y="6761988"/>
                  </a:cubicBezTo>
                  <a:lnTo>
                    <a:pt x="10092436" y="6758559"/>
                  </a:lnTo>
                  <a:lnTo>
                    <a:pt x="10095865" y="6761988"/>
                  </a:lnTo>
                  <a:cubicBezTo>
                    <a:pt x="10089642" y="6768211"/>
                    <a:pt x="10082911" y="6773672"/>
                    <a:pt x="10075672" y="6778625"/>
                  </a:cubicBezTo>
                  <a:lnTo>
                    <a:pt x="10073004" y="6774688"/>
                  </a:lnTo>
                  <a:lnTo>
                    <a:pt x="10075672" y="6778625"/>
                  </a:lnTo>
                  <a:cubicBezTo>
                    <a:pt x="10068433" y="6783451"/>
                    <a:pt x="10060686" y="6787642"/>
                    <a:pt x="10052558" y="6790944"/>
                  </a:cubicBezTo>
                  <a:lnTo>
                    <a:pt x="10052558" y="6790944"/>
                  </a:lnTo>
                  <a:lnTo>
                    <a:pt x="10052558" y="6790944"/>
                  </a:lnTo>
                  <a:cubicBezTo>
                    <a:pt x="10044429" y="6794246"/>
                    <a:pt x="10036175" y="6796786"/>
                    <a:pt x="10027539" y="6798563"/>
                  </a:cubicBezTo>
                  <a:lnTo>
                    <a:pt x="10026650" y="6793864"/>
                  </a:lnTo>
                  <a:lnTo>
                    <a:pt x="10027539" y="6798563"/>
                  </a:lnTo>
                  <a:cubicBezTo>
                    <a:pt x="10018903" y="6800214"/>
                    <a:pt x="10010267" y="6801103"/>
                    <a:pt x="10001504" y="6801103"/>
                  </a:cubicBezTo>
                  <a:lnTo>
                    <a:pt x="10001504" y="6796277"/>
                  </a:lnTo>
                  <a:lnTo>
                    <a:pt x="10001504" y="6801103"/>
                  </a:lnTo>
                  <a:lnTo>
                    <a:pt x="133477" y="6801103"/>
                  </a:lnTo>
                  <a:lnTo>
                    <a:pt x="133477" y="6796277"/>
                  </a:lnTo>
                  <a:lnTo>
                    <a:pt x="133477" y="6801103"/>
                  </a:lnTo>
                  <a:cubicBezTo>
                    <a:pt x="124714" y="6801103"/>
                    <a:pt x="116078" y="6800214"/>
                    <a:pt x="107442" y="6798563"/>
                  </a:cubicBezTo>
                  <a:lnTo>
                    <a:pt x="108331" y="6793864"/>
                  </a:lnTo>
                  <a:lnTo>
                    <a:pt x="107442" y="6798563"/>
                  </a:lnTo>
                  <a:cubicBezTo>
                    <a:pt x="98806" y="6796912"/>
                    <a:pt x="90551" y="6794372"/>
                    <a:pt x="82423" y="6790944"/>
                  </a:cubicBezTo>
                  <a:lnTo>
                    <a:pt x="82423" y="6790944"/>
                  </a:lnTo>
                  <a:lnTo>
                    <a:pt x="82423" y="6790944"/>
                  </a:lnTo>
                  <a:cubicBezTo>
                    <a:pt x="74295" y="6787641"/>
                    <a:pt x="66675" y="6783450"/>
                    <a:pt x="59309" y="6778625"/>
                  </a:cubicBezTo>
                  <a:lnTo>
                    <a:pt x="59309" y="6778625"/>
                  </a:lnTo>
                  <a:lnTo>
                    <a:pt x="59309" y="6778625"/>
                  </a:lnTo>
                  <a:cubicBezTo>
                    <a:pt x="52070" y="6773799"/>
                    <a:pt x="45339" y="6768211"/>
                    <a:pt x="39116" y="6761988"/>
                  </a:cubicBezTo>
                  <a:lnTo>
                    <a:pt x="42545" y="6758559"/>
                  </a:lnTo>
                  <a:lnTo>
                    <a:pt x="39116" y="6761988"/>
                  </a:lnTo>
                  <a:cubicBezTo>
                    <a:pt x="32893" y="6755765"/>
                    <a:pt x="27432" y="6749034"/>
                    <a:pt x="22479" y="6741795"/>
                  </a:cubicBezTo>
                  <a:lnTo>
                    <a:pt x="22479" y="6741795"/>
                  </a:lnTo>
                  <a:lnTo>
                    <a:pt x="22479" y="6741795"/>
                  </a:lnTo>
                  <a:cubicBezTo>
                    <a:pt x="17653" y="6734555"/>
                    <a:pt x="13462" y="6726809"/>
                    <a:pt x="10160" y="6718680"/>
                  </a:cubicBezTo>
                  <a:lnTo>
                    <a:pt x="14605" y="6716902"/>
                  </a:lnTo>
                  <a:lnTo>
                    <a:pt x="10160" y="6718680"/>
                  </a:lnTo>
                  <a:cubicBezTo>
                    <a:pt x="6858" y="6710552"/>
                    <a:pt x="4318" y="6702298"/>
                    <a:pt x="2540" y="6693662"/>
                  </a:cubicBezTo>
                  <a:lnTo>
                    <a:pt x="2540" y="6693662"/>
                  </a:lnTo>
                  <a:lnTo>
                    <a:pt x="2540" y="6693662"/>
                  </a:lnTo>
                  <a:cubicBezTo>
                    <a:pt x="889" y="6685026"/>
                    <a:pt x="0" y="6676390"/>
                    <a:pt x="0" y="6667627"/>
                  </a:cubicBezTo>
                  <a:lnTo>
                    <a:pt x="4699" y="6667627"/>
                  </a:lnTo>
                  <a:lnTo>
                    <a:pt x="127" y="6667627"/>
                  </a:lnTo>
                  <a:moveTo>
                    <a:pt x="9652" y="6667627"/>
                  </a:moveTo>
                  <a:lnTo>
                    <a:pt x="9652" y="6667627"/>
                  </a:lnTo>
                  <a:lnTo>
                    <a:pt x="9652" y="6667627"/>
                  </a:lnTo>
                  <a:cubicBezTo>
                    <a:pt x="9652" y="6675755"/>
                    <a:pt x="10414" y="6683756"/>
                    <a:pt x="12065" y="6691757"/>
                  </a:cubicBezTo>
                  <a:lnTo>
                    <a:pt x="7366" y="6692646"/>
                  </a:lnTo>
                  <a:lnTo>
                    <a:pt x="12065" y="6691757"/>
                  </a:lnTo>
                  <a:cubicBezTo>
                    <a:pt x="13589" y="6699758"/>
                    <a:pt x="16002" y="6707505"/>
                    <a:pt x="19050" y="6714999"/>
                  </a:cubicBezTo>
                  <a:lnTo>
                    <a:pt x="19050" y="6714999"/>
                  </a:lnTo>
                  <a:lnTo>
                    <a:pt x="19050" y="6714999"/>
                  </a:lnTo>
                  <a:cubicBezTo>
                    <a:pt x="22225" y="6722492"/>
                    <a:pt x="26035" y="6729604"/>
                    <a:pt x="30480" y="6736462"/>
                  </a:cubicBezTo>
                  <a:lnTo>
                    <a:pt x="26543" y="6739129"/>
                  </a:lnTo>
                  <a:lnTo>
                    <a:pt x="30480" y="6736462"/>
                  </a:lnTo>
                  <a:cubicBezTo>
                    <a:pt x="35052" y="6743193"/>
                    <a:pt x="40132" y="6749416"/>
                    <a:pt x="45847" y="6755257"/>
                  </a:cubicBezTo>
                  <a:cubicBezTo>
                    <a:pt x="51562" y="6761099"/>
                    <a:pt x="57912" y="6766179"/>
                    <a:pt x="64643" y="6770625"/>
                  </a:cubicBezTo>
                  <a:lnTo>
                    <a:pt x="61976" y="6774562"/>
                  </a:lnTo>
                  <a:lnTo>
                    <a:pt x="64643" y="6770625"/>
                  </a:lnTo>
                  <a:cubicBezTo>
                    <a:pt x="71374" y="6775196"/>
                    <a:pt x="78486" y="6779006"/>
                    <a:pt x="86106" y="6782055"/>
                  </a:cubicBezTo>
                  <a:lnTo>
                    <a:pt x="84328" y="6786500"/>
                  </a:lnTo>
                  <a:lnTo>
                    <a:pt x="86106" y="6782055"/>
                  </a:lnTo>
                  <a:cubicBezTo>
                    <a:pt x="93599" y="6785103"/>
                    <a:pt x="101346" y="6787516"/>
                    <a:pt x="109347" y="6789040"/>
                  </a:cubicBezTo>
                  <a:cubicBezTo>
                    <a:pt x="117348" y="6790564"/>
                    <a:pt x="125349" y="6791453"/>
                    <a:pt x="133477" y="6791453"/>
                  </a:cubicBezTo>
                  <a:lnTo>
                    <a:pt x="10001377" y="6791453"/>
                  </a:lnTo>
                  <a:cubicBezTo>
                    <a:pt x="10009505" y="6791453"/>
                    <a:pt x="10017506" y="6790691"/>
                    <a:pt x="10025507" y="6789040"/>
                  </a:cubicBezTo>
                  <a:lnTo>
                    <a:pt x="10025507" y="6789040"/>
                  </a:lnTo>
                  <a:lnTo>
                    <a:pt x="10025507" y="6789040"/>
                  </a:lnTo>
                  <a:cubicBezTo>
                    <a:pt x="10033508" y="6787389"/>
                    <a:pt x="10041255" y="6785103"/>
                    <a:pt x="10048749" y="6782055"/>
                  </a:cubicBezTo>
                  <a:lnTo>
                    <a:pt x="10050527" y="6786500"/>
                  </a:lnTo>
                  <a:lnTo>
                    <a:pt x="10048749" y="6782055"/>
                  </a:lnTo>
                  <a:cubicBezTo>
                    <a:pt x="10056242" y="6778880"/>
                    <a:pt x="10063354" y="6775070"/>
                    <a:pt x="10070212" y="6770625"/>
                  </a:cubicBezTo>
                  <a:lnTo>
                    <a:pt x="10070212" y="6770625"/>
                  </a:lnTo>
                  <a:lnTo>
                    <a:pt x="10070212" y="6770625"/>
                  </a:lnTo>
                  <a:cubicBezTo>
                    <a:pt x="10076943" y="6766053"/>
                    <a:pt x="10083166" y="6760972"/>
                    <a:pt x="10089007" y="6755257"/>
                  </a:cubicBezTo>
                  <a:lnTo>
                    <a:pt x="10089007" y="6755257"/>
                  </a:lnTo>
                  <a:lnTo>
                    <a:pt x="10089007" y="6755257"/>
                  </a:lnTo>
                  <a:cubicBezTo>
                    <a:pt x="10094722" y="6749542"/>
                    <a:pt x="10099929" y="6743192"/>
                    <a:pt x="10104375" y="6736462"/>
                  </a:cubicBezTo>
                  <a:lnTo>
                    <a:pt x="10108312" y="6739129"/>
                  </a:lnTo>
                  <a:lnTo>
                    <a:pt x="10104375" y="6736462"/>
                  </a:lnTo>
                  <a:cubicBezTo>
                    <a:pt x="10108946" y="6729730"/>
                    <a:pt x="10112756" y="6722618"/>
                    <a:pt x="10115805" y="6714999"/>
                  </a:cubicBezTo>
                  <a:lnTo>
                    <a:pt x="10115805" y="6714999"/>
                  </a:lnTo>
                  <a:lnTo>
                    <a:pt x="10115805" y="6714999"/>
                  </a:lnTo>
                  <a:cubicBezTo>
                    <a:pt x="10118853" y="6707505"/>
                    <a:pt x="10121266" y="6699758"/>
                    <a:pt x="10122790" y="6691757"/>
                  </a:cubicBezTo>
                  <a:lnTo>
                    <a:pt x="10122790" y="6691757"/>
                  </a:lnTo>
                  <a:lnTo>
                    <a:pt x="10122790" y="6691757"/>
                  </a:lnTo>
                  <a:cubicBezTo>
                    <a:pt x="10124314" y="6683756"/>
                    <a:pt x="10125203" y="6675755"/>
                    <a:pt x="10125203" y="6667627"/>
                  </a:cubicBezTo>
                  <a:lnTo>
                    <a:pt x="10125203" y="133477"/>
                  </a:lnTo>
                  <a:cubicBezTo>
                    <a:pt x="10125203" y="125349"/>
                    <a:pt x="10124441" y="117348"/>
                    <a:pt x="10122790" y="109347"/>
                  </a:cubicBezTo>
                  <a:lnTo>
                    <a:pt x="10122790" y="109347"/>
                  </a:lnTo>
                  <a:lnTo>
                    <a:pt x="10122790" y="109347"/>
                  </a:lnTo>
                  <a:cubicBezTo>
                    <a:pt x="10121266" y="101346"/>
                    <a:pt x="10118853" y="93599"/>
                    <a:pt x="10115805" y="86106"/>
                  </a:cubicBezTo>
                  <a:lnTo>
                    <a:pt x="10120250" y="84328"/>
                  </a:lnTo>
                  <a:lnTo>
                    <a:pt x="10115805" y="86106"/>
                  </a:lnTo>
                  <a:cubicBezTo>
                    <a:pt x="10112630" y="78613"/>
                    <a:pt x="10108820" y="71501"/>
                    <a:pt x="10104375" y="64643"/>
                  </a:cubicBezTo>
                  <a:lnTo>
                    <a:pt x="10104375" y="64643"/>
                  </a:lnTo>
                  <a:lnTo>
                    <a:pt x="10104375" y="64643"/>
                  </a:lnTo>
                  <a:cubicBezTo>
                    <a:pt x="10099803" y="57912"/>
                    <a:pt x="10094722" y="51689"/>
                    <a:pt x="10089007" y="45847"/>
                  </a:cubicBezTo>
                  <a:lnTo>
                    <a:pt x="10089007" y="45847"/>
                  </a:lnTo>
                  <a:lnTo>
                    <a:pt x="10089007" y="45847"/>
                  </a:lnTo>
                  <a:cubicBezTo>
                    <a:pt x="10083292" y="40132"/>
                    <a:pt x="10076942" y="34925"/>
                    <a:pt x="10070212" y="30480"/>
                  </a:cubicBezTo>
                  <a:lnTo>
                    <a:pt x="10072879" y="26543"/>
                  </a:lnTo>
                  <a:lnTo>
                    <a:pt x="10070212" y="30480"/>
                  </a:lnTo>
                  <a:cubicBezTo>
                    <a:pt x="10063480" y="25908"/>
                    <a:pt x="10056368" y="22098"/>
                    <a:pt x="10048749" y="19050"/>
                  </a:cubicBezTo>
                  <a:lnTo>
                    <a:pt x="10048749" y="19050"/>
                  </a:lnTo>
                  <a:lnTo>
                    <a:pt x="10048749" y="19050"/>
                  </a:lnTo>
                  <a:cubicBezTo>
                    <a:pt x="10041255" y="15875"/>
                    <a:pt x="10033508" y="13589"/>
                    <a:pt x="10025507" y="12065"/>
                  </a:cubicBezTo>
                  <a:lnTo>
                    <a:pt x="10025507" y="12065"/>
                  </a:lnTo>
                  <a:lnTo>
                    <a:pt x="10025507" y="12065"/>
                  </a:lnTo>
                  <a:cubicBezTo>
                    <a:pt x="10017506" y="10541"/>
                    <a:pt x="10009505" y="9652"/>
                    <a:pt x="10001377" y="9652"/>
                  </a:cubicBezTo>
                  <a:lnTo>
                    <a:pt x="133477" y="9652"/>
                  </a:lnTo>
                  <a:cubicBezTo>
                    <a:pt x="125349" y="9652"/>
                    <a:pt x="117348" y="10414"/>
                    <a:pt x="109347" y="12065"/>
                  </a:cubicBezTo>
                  <a:lnTo>
                    <a:pt x="109347" y="12065"/>
                  </a:lnTo>
                  <a:lnTo>
                    <a:pt x="109347" y="12065"/>
                  </a:lnTo>
                  <a:cubicBezTo>
                    <a:pt x="101346" y="13589"/>
                    <a:pt x="93599" y="16002"/>
                    <a:pt x="86106" y="19050"/>
                  </a:cubicBezTo>
                  <a:lnTo>
                    <a:pt x="86106" y="19050"/>
                  </a:lnTo>
                  <a:lnTo>
                    <a:pt x="86106" y="19050"/>
                  </a:lnTo>
                  <a:cubicBezTo>
                    <a:pt x="78613" y="22098"/>
                    <a:pt x="71501" y="26035"/>
                    <a:pt x="64643" y="30480"/>
                  </a:cubicBezTo>
                  <a:lnTo>
                    <a:pt x="64643" y="30480"/>
                  </a:lnTo>
                  <a:lnTo>
                    <a:pt x="64643" y="30480"/>
                  </a:lnTo>
                  <a:cubicBezTo>
                    <a:pt x="57912" y="35052"/>
                    <a:pt x="51689" y="40132"/>
                    <a:pt x="45847" y="45847"/>
                  </a:cubicBezTo>
                  <a:lnTo>
                    <a:pt x="45847" y="45847"/>
                  </a:lnTo>
                  <a:lnTo>
                    <a:pt x="45847" y="45847"/>
                  </a:lnTo>
                  <a:cubicBezTo>
                    <a:pt x="40132" y="51562"/>
                    <a:pt x="34925" y="57912"/>
                    <a:pt x="30480" y="64643"/>
                  </a:cubicBezTo>
                  <a:lnTo>
                    <a:pt x="30480" y="64643"/>
                  </a:lnTo>
                  <a:lnTo>
                    <a:pt x="30480" y="64643"/>
                  </a:lnTo>
                  <a:cubicBezTo>
                    <a:pt x="25908" y="71374"/>
                    <a:pt x="22098" y="78486"/>
                    <a:pt x="19050" y="86106"/>
                  </a:cubicBezTo>
                  <a:lnTo>
                    <a:pt x="19050" y="86106"/>
                  </a:lnTo>
                  <a:lnTo>
                    <a:pt x="19050" y="86106"/>
                  </a:lnTo>
                  <a:cubicBezTo>
                    <a:pt x="15875" y="93599"/>
                    <a:pt x="13589" y="101346"/>
                    <a:pt x="12065" y="109347"/>
                  </a:cubicBezTo>
                  <a:lnTo>
                    <a:pt x="7366" y="108458"/>
                  </a:lnTo>
                  <a:lnTo>
                    <a:pt x="12065" y="109347"/>
                  </a:lnTo>
                  <a:cubicBezTo>
                    <a:pt x="10541" y="117348"/>
                    <a:pt x="9652" y="125349"/>
                    <a:pt x="9652" y="133477"/>
                  </a:cubicBezTo>
                  <a:lnTo>
                    <a:pt x="9652" y="133477"/>
                  </a:lnTo>
                  <a:lnTo>
                    <a:pt x="9652" y="133477"/>
                  </a:lnTo>
                  <a:lnTo>
                    <a:pt x="9652" y="6667627"/>
                  </a:lnTo>
                  <a:close/>
                </a:path>
              </a:pathLst>
            </a:custGeom>
            <a:solidFill>
              <a:srgbClr val="FED7AA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690562" y="419052"/>
            <a:ext cx="3867998" cy="185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53"/>
              </a:lnSpc>
            </a:pPr>
            <a:r>
              <a:rPr lang="en-US" sz="1181" spc="57">
                <a:solidFill>
                  <a:srgbClr val="EA580C"/>
                </a:solidFill>
                <a:latin typeface="Inter"/>
                <a:ea typeface="Inter"/>
                <a:cs typeface="Inter"/>
                <a:sym typeface="Inter"/>
              </a:rPr>
              <a:t>LESSON 1: OBJECT POSITIONING AND SCALING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204722" y="419052"/>
            <a:ext cx="817293" cy="185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53"/>
              </a:lnSpc>
            </a:pPr>
            <a:r>
              <a:rPr lang="en-US" sz="1181">
                <a:solidFill>
                  <a:srgbClr val="64748B"/>
                </a:solidFill>
                <a:latin typeface="Inter"/>
                <a:ea typeface="Inter"/>
                <a:cs typeface="Inter"/>
                <a:sym typeface="Inter"/>
              </a:rPr>
              <a:t>Slide 2 of 7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90562" y="879643"/>
            <a:ext cx="3056401" cy="5274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06"/>
              </a:lnSpc>
            </a:pPr>
            <a:r>
              <a:rPr lang="en-US" b="true" sz="2362">
                <a:solidFill>
                  <a:srgbClr val="EA580C"/>
                </a:solidFill>
                <a:latin typeface="Poppins Bold"/>
                <a:ea typeface="Poppins Bold"/>
                <a:cs typeface="Poppins Bold"/>
                <a:sym typeface="Poppins Bold"/>
              </a:rPr>
              <a:t>Your Mission Today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31154" y="1377887"/>
            <a:ext cx="57379" cy="409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37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90562" y="3168586"/>
            <a:ext cx="9081125" cy="618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25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Objects placed at correct positions with realistic size relationships (large sun, medium planets, small moons).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90562" y="1511237"/>
            <a:ext cx="9170832" cy="275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49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Learnto place and sizeobjectsin 3D space using </a:t>
            </a:r>
            <a:r>
              <a:rPr lang="en-US" sz="1575">
                <a:solidFill>
                  <a:srgbClr val="EA580C"/>
                </a:solidFill>
                <a:latin typeface="Inter"/>
                <a:ea typeface="Inter"/>
                <a:cs typeface="Inter"/>
                <a:sym typeface="Inter"/>
              </a:rPr>
              <a:t>transform controls</a:t>
            </a: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. You'll master positioning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90562" y="1835087"/>
            <a:ext cx="9431198" cy="599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49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objects using X, Y, Z coordinates and scaling them to realistic sizes. By the end of this lesson, you should be able to create a static solar system with correctly positioned and scaled planets.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90562" y="2753925"/>
            <a:ext cx="2517677" cy="369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56"/>
              </a:lnSpc>
            </a:pPr>
            <a:r>
              <a:rPr lang="en-US" b="true" sz="1968">
                <a:solidFill>
                  <a:srgbClr val="1E293B"/>
                </a:solidFill>
                <a:latin typeface="Poppins Bold"/>
                <a:ea typeface="Poppins Bold"/>
                <a:cs typeface="Poppins Bold"/>
                <a:sym typeface="Poppins Bold"/>
              </a:rPr>
              <a:t>Success Looks Like: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2247" y="-63513"/>
            <a:ext cx="10261597" cy="841372"/>
          </a:xfrm>
          <a:custGeom>
            <a:avLst/>
            <a:gdLst/>
            <a:ahLst/>
            <a:cxnLst/>
            <a:rect r="r" b="b" t="t" l="l"/>
            <a:pathLst>
              <a:path h="841372" w="10261597">
                <a:moveTo>
                  <a:pt x="0" y="0"/>
                </a:moveTo>
                <a:lnTo>
                  <a:pt x="10261597" y="0"/>
                </a:lnTo>
                <a:lnTo>
                  <a:pt x="10261597" y="841372"/>
                </a:lnTo>
                <a:lnTo>
                  <a:pt x="0" y="8413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23912" y="71666"/>
            <a:ext cx="123234" cy="2776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04"/>
              </a:lnSpc>
            </a:pPr>
            <a:r>
              <a:rPr lang="en-US" sz="1575">
                <a:solidFill>
                  <a:srgbClr val="F97316"/>
                </a:solidFill>
                <a:latin typeface="Helvetica"/>
                <a:ea typeface="Helvetica"/>
                <a:cs typeface="Helvetica"/>
                <a:sym typeface="Helvetica"/>
              </a:rPr>
              <a:t>●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78116" y="-3258"/>
            <a:ext cx="3288716" cy="247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04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Adjust timing for best visual effect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2247" y="-63503"/>
            <a:ext cx="10261597" cy="6927837"/>
          </a:xfrm>
          <a:custGeom>
            <a:avLst/>
            <a:gdLst/>
            <a:ahLst/>
            <a:cxnLst/>
            <a:rect r="r" b="b" t="t" l="l"/>
            <a:pathLst>
              <a:path h="6927837" w="10261597">
                <a:moveTo>
                  <a:pt x="0" y="0"/>
                </a:moveTo>
                <a:lnTo>
                  <a:pt x="10261597" y="0"/>
                </a:lnTo>
                <a:lnTo>
                  <a:pt x="10261597" y="6927837"/>
                </a:lnTo>
                <a:lnTo>
                  <a:pt x="0" y="69278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90562" y="419033"/>
            <a:ext cx="3438592" cy="185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53"/>
              </a:lnSpc>
            </a:pPr>
            <a:r>
              <a:rPr lang="en-US" sz="1181" spc="53">
                <a:solidFill>
                  <a:srgbClr val="EA580C"/>
                </a:solidFill>
                <a:latin typeface="Inter"/>
                <a:ea typeface="Inter"/>
                <a:cs typeface="Inter"/>
                <a:sym typeface="Inter"/>
              </a:rPr>
              <a:t>LESSON 4: MULTIPLE OBJECT ANIMATION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206208" y="419033"/>
            <a:ext cx="815673" cy="185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53"/>
              </a:lnSpc>
            </a:pPr>
            <a:r>
              <a:rPr lang="en-US" sz="1181">
                <a:solidFill>
                  <a:srgbClr val="64748B"/>
                </a:solidFill>
                <a:latin typeface="Inter"/>
                <a:ea typeface="Inter"/>
                <a:cs typeface="Inter"/>
                <a:sym typeface="Inter"/>
              </a:rPr>
              <a:t>Slide 5 of 7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90612" y="898684"/>
            <a:ext cx="4575267" cy="5083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38"/>
              </a:lnSpc>
            </a:pPr>
            <a:r>
              <a:rPr lang="en-US" b="true" sz="2362">
                <a:solidFill>
                  <a:srgbClr val="EA580C"/>
                </a:solidFill>
                <a:latin typeface="Poppins Bold"/>
                <a:ea typeface="Poppins Bold"/>
                <a:cs typeface="Poppins Bold"/>
                <a:sym typeface="Poppins Bold"/>
              </a:rPr>
              <a:t>Quick Assessment Questions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06779" y="1349292"/>
            <a:ext cx="57379" cy="409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37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23912" y="1462316"/>
            <a:ext cx="123234" cy="1696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49"/>
              </a:lnSpc>
            </a:pPr>
            <a:r>
              <a:rPr lang="en-US" sz="1575">
                <a:solidFill>
                  <a:srgbClr val="F97316"/>
                </a:solidFill>
                <a:latin typeface="Helvetica"/>
                <a:ea typeface="Helvetica"/>
                <a:cs typeface="Helvetica"/>
                <a:sym typeface="Helvetica"/>
              </a:rPr>
              <a:t>● ● ● ●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23912" y="3776891"/>
            <a:ext cx="123234" cy="8110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75"/>
              </a:lnSpc>
            </a:pPr>
            <a:r>
              <a:rPr lang="en-US" sz="1575">
                <a:solidFill>
                  <a:srgbClr val="F97316"/>
                </a:solidFill>
                <a:latin typeface="Helvetica"/>
                <a:ea typeface="Helvetica"/>
                <a:cs typeface="Helvetica"/>
                <a:sym typeface="Helvetica"/>
              </a:rPr>
              <a:t>● ●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09417" y="3325416"/>
            <a:ext cx="54064" cy="426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4"/>
              </a:lnSpc>
            </a:pPr>
            <a:r>
              <a:rPr lang="en-US" b="true" sz="1968">
                <a:solidFill>
                  <a:srgbClr val="1E293B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78116" y="3721017"/>
            <a:ext cx="4329465" cy="333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68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Can you coordinate multiple moving objects?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78116" y="4102017"/>
            <a:ext cx="5628037" cy="390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31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How do you create realistic planetary speed relationships?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78116" y="1406442"/>
            <a:ext cx="7683532" cy="352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5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Howdo youmakemultiple objects move at thesame time?  Parallel processing)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78116" y="1835067"/>
            <a:ext cx="6185125" cy="352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5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Which planets should move faster?  Inner planets, closer to sun)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78116" y="2273217"/>
            <a:ext cx="7900711" cy="352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5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What happens if all planets have the same duration?  Unrealistic - all same speed)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78116" y="2701842"/>
            <a:ext cx="7100249" cy="352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5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How do you create realistic speed differences?  Different duration values)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90562" y="3382566"/>
            <a:ext cx="3605889" cy="369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56"/>
              </a:lnSpc>
            </a:pPr>
            <a:r>
              <a:rPr lang="en-US" b="true" sz="1968">
                <a:solidFill>
                  <a:srgbClr val="1E293B"/>
                </a:solidFill>
                <a:latin typeface="Poppins Bold"/>
                <a:ea typeface="Poppins Bold"/>
                <a:cs typeface="Poppins Bold"/>
                <a:sym typeface="Poppins Bold"/>
              </a:rPr>
              <a:t>Check</a:t>
            </a:r>
            <a:r>
              <a:rPr lang="en-US" b="true" sz="1968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  <a:r>
              <a:rPr lang="en-US" b="true" sz="1968">
                <a:solidFill>
                  <a:srgbClr val="1E293B"/>
                </a:solidFill>
                <a:latin typeface="Poppins Bold"/>
                <a:ea typeface="Poppins Bold"/>
                <a:cs typeface="Poppins Bold"/>
                <a:sym typeface="Poppins Bold"/>
              </a:rPr>
              <a:t>Your</a:t>
            </a:r>
            <a:r>
              <a:rPr lang="en-US" b="true" sz="1968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  <a:r>
              <a:rPr lang="en-US" b="true" sz="1968">
                <a:solidFill>
                  <a:srgbClr val="1E293B"/>
                </a:solidFill>
                <a:latin typeface="Poppins Bold"/>
                <a:ea typeface="Poppins Bold"/>
                <a:cs typeface="Poppins Bold"/>
                <a:sym typeface="Poppins Bold"/>
              </a:rPr>
              <a:t>Understanding: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2247" y="-63503"/>
            <a:ext cx="10261597" cy="6927837"/>
          </a:xfrm>
          <a:custGeom>
            <a:avLst/>
            <a:gdLst/>
            <a:ahLst/>
            <a:cxnLst/>
            <a:rect r="r" b="b" t="t" l="l"/>
            <a:pathLst>
              <a:path h="6927837" w="10261597">
                <a:moveTo>
                  <a:pt x="0" y="0"/>
                </a:moveTo>
                <a:lnTo>
                  <a:pt x="10261597" y="0"/>
                </a:lnTo>
                <a:lnTo>
                  <a:pt x="10261597" y="6927837"/>
                </a:lnTo>
                <a:lnTo>
                  <a:pt x="0" y="69278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90562" y="419033"/>
            <a:ext cx="3438592" cy="185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53"/>
              </a:lnSpc>
            </a:pPr>
            <a:r>
              <a:rPr lang="en-US" sz="1181" spc="53">
                <a:solidFill>
                  <a:srgbClr val="EA580C"/>
                </a:solidFill>
                <a:latin typeface="Inter"/>
                <a:ea typeface="Inter"/>
                <a:cs typeface="Inter"/>
                <a:sym typeface="Inter"/>
              </a:rPr>
              <a:t>LESSON 4: MULTIPLE OBJECT ANIMATION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202188" y="419033"/>
            <a:ext cx="819864" cy="185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53"/>
              </a:lnSpc>
            </a:pPr>
            <a:r>
              <a:rPr lang="en-US" sz="1181">
                <a:solidFill>
                  <a:srgbClr val="64748B"/>
                </a:solidFill>
                <a:latin typeface="Inter"/>
                <a:ea typeface="Inter"/>
                <a:cs typeface="Inter"/>
                <a:sym typeface="Inter"/>
              </a:rPr>
              <a:t>Slide 6 of 7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90562" y="879634"/>
            <a:ext cx="2634377" cy="5274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06"/>
              </a:lnSpc>
            </a:pPr>
            <a:r>
              <a:rPr lang="en-US" b="true" sz="2362">
                <a:solidFill>
                  <a:srgbClr val="EA580C"/>
                </a:solidFill>
                <a:latin typeface="Poppins Bold"/>
                <a:ea typeface="Poppins Bold"/>
                <a:cs typeface="Poppins Bold"/>
                <a:sym typeface="Poppins Bold"/>
              </a:rPr>
              <a:t>Challenge Cards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52132" y="1377867"/>
            <a:ext cx="57379" cy="409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37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90562" y="4663992"/>
            <a:ext cx="4574934" cy="247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04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 Pick up your challenge card from the teacher*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90562" y="1539792"/>
            <a:ext cx="5044049" cy="247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04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Seeseparatechallengecards for independent work.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00188" y="3997242"/>
            <a:ext cx="2453783" cy="247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04"/>
              </a:lnSpc>
            </a:pPr>
            <a:r>
              <a:rPr lang="en-US" sz="1575">
                <a:solidFill>
                  <a:srgbClr val="991B1B"/>
                </a:solidFill>
                <a:latin typeface="Inter"/>
                <a:ea typeface="Inter"/>
                <a:cs typeface="Inter"/>
                <a:sym typeface="Inter"/>
              </a:rPr>
              <a:t>HOT Challenge Available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00188" y="2263692"/>
            <a:ext cx="2524582" cy="247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04"/>
              </a:lnSpc>
            </a:pPr>
            <a:r>
              <a:rPr lang="en-US" sz="1575">
                <a:solidFill>
                  <a:srgbClr val="166534"/>
                </a:solidFill>
                <a:latin typeface="Inter"/>
                <a:ea typeface="Inter"/>
                <a:cs typeface="Inter"/>
                <a:sym typeface="Inter"/>
              </a:rPr>
              <a:t>MILD Challenge Available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00188" y="3130467"/>
            <a:ext cx="2872607" cy="247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04"/>
              </a:lnSpc>
            </a:pPr>
            <a:r>
              <a:rPr lang="en-US" sz="1575">
                <a:solidFill>
                  <a:srgbClr val="9A3412"/>
                </a:solidFill>
                <a:latin typeface="Inter"/>
                <a:ea typeface="Inter"/>
                <a:cs typeface="Inter"/>
                <a:sym typeface="Inter"/>
              </a:rPr>
              <a:t>MEDIUM Challenge Available</a:t>
            </a: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>
  <p:cSld>
    <p:bg>
      <p:bgPr>
        <a:solidFill>
          <a:srgbClr val="FFF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222247" y="-63503"/>
            <a:ext cx="10261597" cy="6927837"/>
            <a:chOff x="0" y="0"/>
            <a:chExt cx="10261600" cy="69278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8199" y="68326"/>
              <a:ext cx="10125330" cy="6791326"/>
            </a:xfrm>
            <a:custGeom>
              <a:avLst/>
              <a:gdLst/>
              <a:ahLst/>
              <a:cxnLst/>
              <a:rect r="r" b="b" t="t" l="l"/>
              <a:pathLst>
                <a:path h="6791326" w="10125330">
                  <a:moveTo>
                    <a:pt x="127" y="6662674"/>
                  </a:moveTo>
                  <a:lnTo>
                    <a:pt x="127" y="128524"/>
                  </a:lnTo>
                  <a:cubicBezTo>
                    <a:pt x="127" y="120015"/>
                    <a:pt x="889" y="111760"/>
                    <a:pt x="2540" y="103378"/>
                  </a:cubicBezTo>
                  <a:cubicBezTo>
                    <a:pt x="4191" y="94996"/>
                    <a:pt x="6604" y="86995"/>
                    <a:pt x="9906" y="79248"/>
                  </a:cubicBezTo>
                  <a:cubicBezTo>
                    <a:pt x="13208" y="71501"/>
                    <a:pt x="17145" y="64008"/>
                    <a:pt x="21844" y="57023"/>
                  </a:cubicBezTo>
                  <a:cubicBezTo>
                    <a:pt x="26543" y="50038"/>
                    <a:pt x="31877" y="43561"/>
                    <a:pt x="37846" y="37592"/>
                  </a:cubicBezTo>
                  <a:cubicBezTo>
                    <a:pt x="43815" y="31623"/>
                    <a:pt x="50292" y="26289"/>
                    <a:pt x="57277" y="21590"/>
                  </a:cubicBezTo>
                  <a:cubicBezTo>
                    <a:pt x="64262" y="16891"/>
                    <a:pt x="71755" y="12954"/>
                    <a:pt x="79502" y="9652"/>
                  </a:cubicBezTo>
                  <a:cubicBezTo>
                    <a:pt x="87249" y="6350"/>
                    <a:pt x="95377" y="3937"/>
                    <a:pt x="103632" y="2413"/>
                  </a:cubicBezTo>
                  <a:cubicBezTo>
                    <a:pt x="111887" y="889"/>
                    <a:pt x="120269" y="0"/>
                    <a:pt x="128778" y="0"/>
                  </a:cubicBezTo>
                  <a:lnTo>
                    <a:pt x="9996678" y="0"/>
                  </a:lnTo>
                  <a:cubicBezTo>
                    <a:pt x="10005060" y="0"/>
                    <a:pt x="10013442" y="762"/>
                    <a:pt x="10021824" y="2413"/>
                  </a:cubicBezTo>
                  <a:cubicBezTo>
                    <a:pt x="10030206" y="4064"/>
                    <a:pt x="10038207" y="6477"/>
                    <a:pt x="10045954" y="9779"/>
                  </a:cubicBezTo>
                  <a:cubicBezTo>
                    <a:pt x="10053702" y="13081"/>
                    <a:pt x="10061194" y="17018"/>
                    <a:pt x="10068179" y="21717"/>
                  </a:cubicBezTo>
                  <a:cubicBezTo>
                    <a:pt x="10075164" y="26416"/>
                    <a:pt x="10081641" y="31750"/>
                    <a:pt x="10087611" y="37719"/>
                  </a:cubicBezTo>
                  <a:cubicBezTo>
                    <a:pt x="10093580" y="43688"/>
                    <a:pt x="10098914" y="50165"/>
                    <a:pt x="10103613" y="57150"/>
                  </a:cubicBezTo>
                  <a:cubicBezTo>
                    <a:pt x="10108312" y="64135"/>
                    <a:pt x="10112249" y="71628"/>
                    <a:pt x="10115551" y="79375"/>
                  </a:cubicBezTo>
                  <a:cubicBezTo>
                    <a:pt x="10118853" y="87122"/>
                    <a:pt x="10121266" y="95250"/>
                    <a:pt x="10122917" y="103505"/>
                  </a:cubicBezTo>
                  <a:cubicBezTo>
                    <a:pt x="10124568" y="111760"/>
                    <a:pt x="10125330" y="120142"/>
                    <a:pt x="10125330" y="128651"/>
                  </a:cubicBezTo>
                  <a:lnTo>
                    <a:pt x="10125330" y="6662674"/>
                  </a:lnTo>
                  <a:cubicBezTo>
                    <a:pt x="10125330" y="6671183"/>
                    <a:pt x="10124568" y="6679438"/>
                    <a:pt x="10122917" y="6687693"/>
                  </a:cubicBezTo>
                  <a:cubicBezTo>
                    <a:pt x="10121266" y="6695947"/>
                    <a:pt x="10118853" y="6703949"/>
                    <a:pt x="10115551" y="6711823"/>
                  </a:cubicBezTo>
                  <a:cubicBezTo>
                    <a:pt x="10112249" y="6719697"/>
                    <a:pt x="10108312" y="6727063"/>
                    <a:pt x="10103613" y="6734048"/>
                  </a:cubicBezTo>
                  <a:cubicBezTo>
                    <a:pt x="10098914" y="6741033"/>
                    <a:pt x="10093580" y="6747510"/>
                    <a:pt x="10087611" y="6753479"/>
                  </a:cubicBezTo>
                  <a:cubicBezTo>
                    <a:pt x="10081641" y="6759449"/>
                    <a:pt x="10075165" y="6764782"/>
                    <a:pt x="10068179" y="6769481"/>
                  </a:cubicBezTo>
                  <a:cubicBezTo>
                    <a:pt x="10061194" y="6774180"/>
                    <a:pt x="10053701" y="6778117"/>
                    <a:pt x="10045954" y="6781419"/>
                  </a:cubicBezTo>
                  <a:cubicBezTo>
                    <a:pt x="10038207" y="6784722"/>
                    <a:pt x="10030079" y="6787135"/>
                    <a:pt x="10021824" y="6788786"/>
                  </a:cubicBezTo>
                  <a:cubicBezTo>
                    <a:pt x="10013569" y="6790437"/>
                    <a:pt x="10005187" y="6791326"/>
                    <a:pt x="9996678" y="6791326"/>
                  </a:cubicBezTo>
                  <a:lnTo>
                    <a:pt x="128651" y="6791326"/>
                  </a:lnTo>
                  <a:cubicBezTo>
                    <a:pt x="120269" y="6791326"/>
                    <a:pt x="111887" y="6790437"/>
                    <a:pt x="103505" y="6788786"/>
                  </a:cubicBezTo>
                  <a:cubicBezTo>
                    <a:pt x="95123" y="6787135"/>
                    <a:pt x="87122" y="6784722"/>
                    <a:pt x="79375" y="6781419"/>
                  </a:cubicBezTo>
                  <a:cubicBezTo>
                    <a:pt x="71628" y="6778117"/>
                    <a:pt x="64135" y="6774180"/>
                    <a:pt x="57150" y="6769481"/>
                  </a:cubicBezTo>
                  <a:cubicBezTo>
                    <a:pt x="50165" y="6764782"/>
                    <a:pt x="43688" y="6759449"/>
                    <a:pt x="37719" y="6753479"/>
                  </a:cubicBezTo>
                  <a:cubicBezTo>
                    <a:pt x="31750" y="6747510"/>
                    <a:pt x="26416" y="6741034"/>
                    <a:pt x="21717" y="6733922"/>
                  </a:cubicBezTo>
                  <a:cubicBezTo>
                    <a:pt x="17018" y="6726810"/>
                    <a:pt x="13081" y="6719443"/>
                    <a:pt x="9779" y="6711697"/>
                  </a:cubicBezTo>
                  <a:cubicBezTo>
                    <a:pt x="6477" y="6703950"/>
                    <a:pt x="4064" y="6695822"/>
                    <a:pt x="2413" y="6687566"/>
                  </a:cubicBezTo>
                  <a:cubicBezTo>
                    <a:pt x="762" y="6679311"/>
                    <a:pt x="0" y="6670929"/>
                    <a:pt x="0" y="6662548"/>
                  </a:cubicBezTo>
                  <a:close/>
                </a:path>
              </a:pathLst>
            </a:custGeom>
            <a:solidFill>
              <a:srgbClr val="FFFFFF">
                <a:alpha val="49020"/>
              </a:srgbClr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63500" y="63373"/>
              <a:ext cx="10134599" cy="6801103"/>
            </a:xfrm>
            <a:custGeom>
              <a:avLst/>
              <a:gdLst/>
              <a:ahLst/>
              <a:cxnLst/>
              <a:rect r="r" b="b" t="t" l="l"/>
              <a:pathLst>
                <a:path h="6801103" w="10134599">
                  <a:moveTo>
                    <a:pt x="10001250" y="9652"/>
                  </a:moveTo>
                  <a:cubicBezTo>
                    <a:pt x="10009378" y="9652"/>
                    <a:pt x="10017379" y="10414"/>
                    <a:pt x="10025380" y="12065"/>
                  </a:cubicBezTo>
                  <a:lnTo>
                    <a:pt x="10025380" y="12065"/>
                  </a:lnTo>
                  <a:cubicBezTo>
                    <a:pt x="10033381" y="13716"/>
                    <a:pt x="10041128" y="16002"/>
                    <a:pt x="10048622" y="19050"/>
                  </a:cubicBezTo>
                  <a:cubicBezTo>
                    <a:pt x="10056115" y="22098"/>
                    <a:pt x="10063227" y="25908"/>
                    <a:pt x="10069957" y="30480"/>
                  </a:cubicBezTo>
                  <a:lnTo>
                    <a:pt x="10069957" y="30480"/>
                  </a:lnTo>
                  <a:lnTo>
                    <a:pt x="10069957" y="30480"/>
                  </a:lnTo>
                  <a:cubicBezTo>
                    <a:pt x="10076689" y="35052"/>
                    <a:pt x="10082912" y="40132"/>
                    <a:pt x="10088753" y="45847"/>
                  </a:cubicBezTo>
                  <a:lnTo>
                    <a:pt x="10088753" y="45847"/>
                  </a:lnTo>
                  <a:lnTo>
                    <a:pt x="10088753" y="45847"/>
                  </a:lnTo>
                  <a:cubicBezTo>
                    <a:pt x="10094468" y="51562"/>
                    <a:pt x="10099675" y="57912"/>
                    <a:pt x="10104120" y="64643"/>
                  </a:cubicBezTo>
                  <a:lnTo>
                    <a:pt x="10104120" y="64643"/>
                  </a:lnTo>
                  <a:lnTo>
                    <a:pt x="10104120" y="64643"/>
                  </a:lnTo>
                  <a:cubicBezTo>
                    <a:pt x="10108692" y="71374"/>
                    <a:pt x="10112502" y="78486"/>
                    <a:pt x="10115551" y="86106"/>
                  </a:cubicBezTo>
                  <a:lnTo>
                    <a:pt x="10115551" y="86106"/>
                  </a:lnTo>
                  <a:lnTo>
                    <a:pt x="10115551" y="86106"/>
                  </a:lnTo>
                  <a:cubicBezTo>
                    <a:pt x="10118599" y="93599"/>
                    <a:pt x="10121012" y="101346"/>
                    <a:pt x="10122536" y="109347"/>
                  </a:cubicBezTo>
                  <a:lnTo>
                    <a:pt x="10122536" y="109347"/>
                  </a:lnTo>
                  <a:lnTo>
                    <a:pt x="10122536" y="109347"/>
                  </a:lnTo>
                  <a:cubicBezTo>
                    <a:pt x="10124060" y="117348"/>
                    <a:pt x="10124949" y="125349"/>
                    <a:pt x="10124949" y="133477"/>
                  </a:cubicBezTo>
                  <a:lnTo>
                    <a:pt x="10124949" y="6667627"/>
                  </a:lnTo>
                  <a:cubicBezTo>
                    <a:pt x="10124949" y="6675755"/>
                    <a:pt x="10124187" y="6683756"/>
                    <a:pt x="10122536" y="6691757"/>
                  </a:cubicBezTo>
                  <a:lnTo>
                    <a:pt x="10122536" y="6691757"/>
                  </a:lnTo>
                  <a:lnTo>
                    <a:pt x="10122536" y="6691757"/>
                  </a:lnTo>
                  <a:cubicBezTo>
                    <a:pt x="10121012" y="6699758"/>
                    <a:pt x="10118599" y="6707505"/>
                    <a:pt x="10115551" y="6714999"/>
                  </a:cubicBezTo>
                  <a:cubicBezTo>
                    <a:pt x="10112503" y="6722492"/>
                    <a:pt x="10108566" y="6729604"/>
                    <a:pt x="10104120" y="6736462"/>
                  </a:cubicBezTo>
                  <a:lnTo>
                    <a:pt x="10104120" y="6736462"/>
                  </a:lnTo>
                  <a:cubicBezTo>
                    <a:pt x="10099549" y="6743193"/>
                    <a:pt x="10094468" y="6749416"/>
                    <a:pt x="10088753" y="6755257"/>
                  </a:cubicBezTo>
                  <a:lnTo>
                    <a:pt x="10088753" y="6755257"/>
                  </a:lnTo>
                  <a:lnTo>
                    <a:pt x="10088753" y="6755257"/>
                  </a:lnTo>
                  <a:cubicBezTo>
                    <a:pt x="10083038" y="6760972"/>
                    <a:pt x="10076688" y="6766179"/>
                    <a:pt x="10069957" y="6770625"/>
                  </a:cubicBezTo>
                  <a:lnTo>
                    <a:pt x="10069957" y="6770625"/>
                  </a:lnTo>
                  <a:lnTo>
                    <a:pt x="10069957" y="6770625"/>
                  </a:lnTo>
                  <a:cubicBezTo>
                    <a:pt x="10063226" y="6775196"/>
                    <a:pt x="10056114" y="6779006"/>
                    <a:pt x="10048494" y="6782055"/>
                  </a:cubicBezTo>
                  <a:lnTo>
                    <a:pt x="10048494" y="6782055"/>
                  </a:lnTo>
                  <a:cubicBezTo>
                    <a:pt x="10041001" y="6785103"/>
                    <a:pt x="10033254" y="6787516"/>
                    <a:pt x="10025253" y="6789040"/>
                  </a:cubicBezTo>
                  <a:lnTo>
                    <a:pt x="10025253" y="6789040"/>
                  </a:lnTo>
                  <a:lnTo>
                    <a:pt x="10025253" y="6789040"/>
                  </a:lnTo>
                  <a:cubicBezTo>
                    <a:pt x="10017252" y="6790691"/>
                    <a:pt x="10009251" y="6791453"/>
                    <a:pt x="10001123" y="6791453"/>
                  </a:cubicBezTo>
                  <a:lnTo>
                    <a:pt x="133350" y="6791453"/>
                  </a:lnTo>
                  <a:cubicBezTo>
                    <a:pt x="125222" y="6791453"/>
                    <a:pt x="117221" y="6790691"/>
                    <a:pt x="109220" y="6789040"/>
                  </a:cubicBezTo>
                  <a:cubicBezTo>
                    <a:pt x="101219" y="6787389"/>
                    <a:pt x="93472" y="6785103"/>
                    <a:pt x="85979" y="6782055"/>
                  </a:cubicBezTo>
                  <a:cubicBezTo>
                    <a:pt x="78486" y="6779007"/>
                    <a:pt x="71374" y="6775070"/>
                    <a:pt x="64516" y="6770625"/>
                  </a:cubicBezTo>
                  <a:lnTo>
                    <a:pt x="64516" y="6770625"/>
                  </a:lnTo>
                  <a:lnTo>
                    <a:pt x="64516" y="6770625"/>
                  </a:lnTo>
                  <a:cubicBezTo>
                    <a:pt x="57785" y="6766180"/>
                    <a:pt x="51562" y="6760972"/>
                    <a:pt x="45720" y="6755257"/>
                  </a:cubicBezTo>
                  <a:cubicBezTo>
                    <a:pt x="39878" y="6749542"/>
                    <a:pt x="34798" y="6743192"/>
                    <a:pt x="30353" y="6736462"/>
                  </a:cubicBezTo>
                  <a:cubicBezTo>
                    <a:pt x="25908" y="6729731"/>
                    <a:pt x="21971" y="6722618"/>
                    <a:pt x="18923" y="6715126"/>
                  </a:cubicBezTo>
                  <a:cubicBezTo>
                    <a:pt x="15875" y="6707633"/>
                    <a:pt x="13462" y="6699885"/>
                    <a:pt x="11938" y="6691884"/>
                  </a:cubicBezTo>
                  <a:lnTo>
                    <a:pt x="11938" y="6691884"/>
                  </a:lnTo>
                  <a:lnTo>
                    <a:pt x="11938" y="6691884"/>
                  </a:lnTo>
                  <a:cubicBezTo>
                    <a:pt x="10414" y="6683883"/>
                    <a:pt x="9525" y="6675882"/>
                    <a:pt x="9525" y="6667754"/>
                  </a:cubicBezTo>
                  <a:lnTo>
                    <a:pt x="9525" y="6667754"/>
                  </a:lnTo>
                  <a:lnTo>
                    <a:pt x="9525" y="6667754"/>
                  </a:lnTo>
                  <a:lnTo>
                    <a:pt x="9525" y="133477"/>
                  </a:lnTo>
                  <a:lnTo>
                    <a:pt x="9525" y="133477"/>
                  </a:lnTo>
                  <a:lnTo>
                    <a:pt x="9525" y="133477"/>
                  </a:lnTo>
                  <a:cubicBezTo>
                    <a:pt x="9525" y="125349"/>
                    <a:pt x="10287" y="117221"/>
                    <a:pt x="11938" y="109347"/>
                  </a:cubicBezTo>
                  <a:lnTo>
                    <a:pt x="11938" y="109347"/>
                  </a:lnTo>
                  <a:lnTo>
                    <a:pt x="11938" y="109347"/>
                  </a:lnTo>
                  <a:cubicBezTo>
                    <a:pt x="13462" y="101346"/>
                    <a:pt x="15875" y="93599"/>
                    <a:pt x="18923" y="86106"/>
                  </a:cubicBezTo>
                  <a:lnTo>
                    <a:pt x="18923" y="86106"/>
                  </a:lnTo>
                  <a:lnTo>
                    <a:pt x="18923" y="86106"/>
                  </a:lnTo>
                  <a:cubicBezTo>
                    <a:pt x="21971" y="78613"/>
                    <a:pt x="25908" y="71501"/>
                    <a:pt x="30353" y="64643"/>
                  </a:cubicBezTo>
                  <a:cubicBezTo>
                    <a:pt x="34798" y="57785"/>
                    <a:pt x="40005" y="51689"/>
                    <a:pt x="45847" y="45847"/>
                  </a:cubicBezTo>
                  <a:cubicBezTo>
                    <a:pt x="51689" y="40005"/>
                    <a:pt x="57912" y="34925"/>
                    <a:pt x="64643" y="30480"/>
                  </a:cubicBezTo>
                  <a:lnTo>
                    <a:pt x="64643" y="30480"/>
                  </a:lnTo>
                  <a:lnTo>
                    <a:pt x="64643" y="30480"/>
                  </a:lnTo>
                  <a:cubicBezTo>
                    <a:pt x="71374" y="25908"/>
                    <a:pt x="78486" y="22098"/>
                    <a:pt x="85979" y="19050"/>
                  </a:cubicBezTo>
                  <a:lnTo>
                    <a:pt x="85979" y="19050"/>
                  </a:lnTo>
                  <a:lnTo>
                    <a:pt x="85979" y="19050"/>
                  </a:lnTo>
                  <a:cubicBezTo>
                    <a:pt x="93472" y="16002"/>
                    <a:pt x="101219" y="13589"/>
                    <a:pt x="109220" y="12065"/>
                  </a:cubicBezTo>
                  <a:lnTo>
                    <a:pt x="109220" y="12065"/>
                  </a:lnTo>
                  <a:lnTo>
                    <a:pt x="109220" y="12065"/>
                  </a:lnTo>
                  <a:cubicBezTo>
                    <a:pt x="117221" y="10414"/>
                    <a:pt x="125222" y="9652"/>
                    <a:pt x="133350" y="9652"/>
                  </a:cubicBezTo>
                  <a:close/>
                  <a:moveTo>
                    <a:pt x="131572" y="127"/>
                  </a:moveTo>
                  <a:cubicBezTo>
                    <a:pt x="123444" y="254"/>
                    <a:pt x="115316" y="1143"/>
                    <a:pt x="107442" y="2667"/>
                  </a:cubicBezTo>
                  <a:cubicBezTo>
                    <a:pt x="98806" y="4318"/>
                    <a:pt x="90551" y="6858"/>
                    <a:pt x="82423" y="10287"/>
                  </a:cubicBezTo>
                  <a:cubicBezTo>
                    <a:pt x="74295" y="13716"/>
                    <a:pt x="66675" y="17780"/>
                    <a:pt x="59309" y="22606"/>
                  </a:cubicBezTo>
                  <a:cubicBezTo>
                    <a:pt x="51943" y="27432"/>
                    <a:pt x="45339" y="33020"/>
                    <a:pt x="39116" y="39243"/>
                  </a:cubicBezTo>
                  <a:cubicBezTo>
                    <a:pt x="32893" y="45466"/>
                    <a:pt x="27432" y="52197"/>
                    <a:pt x="22479" y="59436"/>
                  </a:cubicBezTo>
                  <a:lnTo>
                    <a:pt x="22479" y="59436"/>
                  </a:lnTo>
                  <a:lnTo>
                    <a:pt x="22479" y="59436"/>
                  </a:lnTo>
                  <a:cubicBezTo>
                    <a:pt x="17653" y="66675"/>
                    <a:pt x="13462" y="74422"/>
                    <a:pt x="10160" y="82550"/>
                  </a:cubicBezTo>
                  <a:cubicBezTo>
                    <a:pt x="6858" y="90678"/>
                    <a:pt x="4318" y="98933"/>
                    <a:pt x="2540" y="107569"/>
                  </a:cubicBezTo>
                  <a:cubicBezTo>
                    <a:pt x="762" y="116205"/>
                    <a:pt x="0" y="124714"/>
                    <a:pt x="0" y="133477"/>
                  </a:cubicBezTo>
                  <a:lnTo>
                    <a:pt x="0" y="6667627"/>
                  </a:lnTo>
                  <a:cubicBezTo>
                    <a:pt x="0" y="6676390"/>
                    <a:pt x="889" y="6685026"/>
                    <a:pt x="2540" y="6693662"/>
                  </a:cubicBezTo>
                  <a:cubicBezTo>
                    <a:pt x="4191" y="6702298"/>
                    <a:pt x="6731" y="6710553"/>
                    <a:pt x="10160" y="6718680"/>
                  </a:cubicBezTo>
                  <a:cubicBezTo>
                    <a:pt x="13589" y="6726808"/>
                    <a:pt x="17653" y="6734428"/>
                    <a:pt x="22479" y="6741667"/>
                  </a:cubicBezTo>
                  <a:lnTo>
                    <a:pt x="22479" y="6741667"/>
                  </a:lnTo>
                  <a:lnTo>
                    <a:pt x="22479" y="6741667"/>
                  </a:lnTo>
                  <a:cubicBezTo>
                    <a:pt x="27305" y="6748907"/>
                    <a:pt x="32893" y="6755637"/>
                    <a:pt x="39116" y="6761861"/>
                  </a:cubicBezTo>
                  <a:cubicBezTo>
                    <a:pt x="45339" y="6768084"/>
                    <a:pt x="52070" y="6773545"/>
                    <a:pt x="59309" y="6778498"/>
                  </a:cubicBezTo>
                  <a:cubicBezTo>
                    <a:pt x="66548" y="6783451"/>
                    <a:pt x="74295" y="6787515"/>
                    <a:pt x="82296" y="6790816"/>
                  </a:cubicBezTo>
                  <a:lnTo>
                    <a:pt x="82296" y="6790816"/>
                  </a:lnTo>
                  <a:lnTo>
                    <a:pt x="82296" y="6790816"/>
                  </a:lnTo>
                  <a:cubicBezTo>
                    <a:pt x="90424" y="6794119"/>
                    <a:pt x="98679" y="6796659"/>
                    <a:pt x="107315" y="6798436"/>
                  </a:cubicBezTo>
                  <a:cubicBezTo>
                    <a:pt x="115951" y="6800213"/>
                    <a:pt x="124587" y="6800976"/>
                    <a:pt x="133350" y="6801103"/>
                  </a:cubicBezTo>
                  <a:lnTo>
                    <a:pt x="133350" y="6801103"/>
                  </a:lnTo>
                  <a:lnTo>
                    <a:pt x="10001250" y="6801103"/>
                  </a:lnTo>
                  <a:lnTo>
                    <a:pt x="10001250" y="6801103"/>
                  </a:lnTo>
                  <a:cubicBezTo>
                    <a:pt x="10010013" y="6801103"/>
                    <a:pt x="10018649" y="6800214"/>
                    <a:pt x="10027285" y="6798436"/>
                  </a:cubicBezTo>
                  <a:cubicBezTo>
                    <a:pt x="10035921" y="6796658"/>
                    <a:pt x="10044176" y="6794245"/>
                    <a:pt x="10052303" y="6790816"/>
                  </a:cubicBezTo>
                  <a:lnTo>
                    <a:pt x="10052303" y="6790816"/>
                  </a:lnTo>
                  <a:lnTo>
                    <a:pt x="10052303" y="6790816"/>
                  </a:lnTo>
                  <a:cubicBezTo>
                    <a:pt x="10060432" y="6787514"/>
                    <a:pt x="10068051" y="6783323"/>
                    <a:pt x="10075290" y="6778498"/>
                  </a:cubicBezTo>
                  <a:lnTo>
                    <a:pt x="10075290" y="6778498"/>
                  </a:lnTo>
                  <a:cubicBezTo>
                    <a:pt x="10082530" y="6773672"/>
                    <a:pt x="10089260" y="6768084"/>
                    <a:pt x="10095484" y="6761861"/>
                  </a:cubicBezTo>
                  <a:cubicBezTo>
                    <a:pt x="10101707" y="6755638"/>
                    <a:pt x="10107168" y="6748907"/>
                    <a:pt x="10112121" y="6741667"/>
                  </a:cubicBezTo>
                  <a:lnTo>
                    <a:pt x="10112121" y="6741667"/>
                  </a:lnTo>
                  <a:lnTo>
                    <a:pt x="10112121" y="6741667"/>
                  </a:lnTo>
                  <a:cubicBezTo>
                    <a:pt x="10116947" y="6734428"/>
                    <a:pt x="10121138" y="6726682"/>
                    <a:pt x="10124439" y="6718680"/>
                  </a:cubicBezTo>
                  <a:lnTo>
                    <a:pt x="10124439" y="6718680"/>
                  </a:lnTo>
                  <a:lnTo>
                    <a:pt x="10124439" y="6718680"/>
                  </a:lnTo>
                  <a:cubicBezTo>
                    <a:pt x="10127742" y="6710552"/>
                    <a:pt x="10130282" y="6702298"/>
                    <a:pt x="10132059" y="6693662"/>
                  </a:cubicBezTo>
                  <a:cubicBezTo>
                    <a:pt x="10133836" y="6685026"/>
                    <a:pt x="10134599" y="6676390"/>
                    <a:pt x="10134599" y="6667627"/>
                  </a:cubicBezTo>
                  <a:lnTo>
                    <a:pt x="10134599" y="133477"/>
                  </a:lnTo>
                  <a:cubicBezTo>
                    <a:pt x="10134599" y="124714"/>
                    <a:pt x="10133710" y="116078"/>
                    <a:pt x="10132059" y="107442"/>
                  </a:cubicBezTo>
                  <a:lnTo>
                    <a:pt x="10132059" y="107442"/>
                  </a:lnTo>
                  <a:cubicBezTo>
                    <a:pt x="10130408" y="98806"/>
                    <a:pt x="10127868" y="90551"/>
                    <a:pt x="10124439" y="82423"/>
                  </a:cubicBezTo>
                  <a:lnTo>
                    <a:pt x="10124439" y="82423"/>
                  </a:lnTo>
                  <a:cubicBezTo>
                    <a:pt x="10121137" y="74295"/>
                    <a:pt x="10116946" y="66675"/>
                    <a:pt x="10112121" y="59309"/>
                  </a:cubicBezTo>
                  <a:cubicBezTo>
                    <a:pt x="10107295" y="51943"/>
                    <a:pt x="10101707" y="45339"/>
                    <a:pt x="10095484" y="39116"/>
                  </a:cubicBezTo>
                  <a:cubicBezTo>
                    <a:pt x="10089261" y="32893"/>
                    <a:pt x="10082530" y="27432"/>
                    <a:pt x="10075290" y="22479"/>
                  </a:cubicBezTo>
                  <a:lnTo>
                    <a:pt x="10075290" y="22479"/>
                  </a:lnTo>
                  <a:cubicBezTo>
                    <a:pt x="10068051" y="17653"/>
                    <a:pt x="10060305" y="13462"/>
                    <a:pt x="10052176" y="10160"/>
                  </a:cubicBezTo>
                  <a:lnTo>
                    <a:pt x="10052176" y="10160"/>
                  </a:lnTo>
                  <a:lnTo>
                    <a:pt x="10052176" y="10160"/>
                  </a:lnTo>
                  <a:cubicBezTo>
                    <a:pt x="10044048" y="6858"/>
                    <a:pt x="10035794" y="4318"/>
                    <a:pt x="10027158" y="2540"/>
                  </a:cubicBezTo>
                  <a:lnTo>
                    <a:pt x="10027158" y="2540"/>
                  </a:lnTo>
                  <a:lnTo>
                    <a:pt x="10027158" y="2540"/>
                  </a:lnTo>
                  <a:cubicBezTo>
                    <a:pt x="10019157" y="1016"/>
                    <a:pt x="10011156" y="127"/>
                    <a:pt x="10003027" y="0"/>
                  </a:cubicBezTo>
                  <a:close/>
                </a:path>
              </a:pathLst>
            </a:custGeom>
            <a:solidFill>
              <a:srgbClr val="FED7AA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477901" y="5449824"/>
              <a:ext cx="9305799" cy="638175"/>
            </a:xfrm>
            <a:custGeom>
              <a:avLst/>
              <a:gdLst/>
              <a:ahLst/>
              <a:cxnLst/>
              <a:rect r="r" b="b" t="t" l="l"/>
              <a:pathLst>
                <a:path h="638175" w="9305799">
                  <a:moveTo>
                    <a:pt x="0" y="576326"/>
                  </a:moveTo>
                  <a:lnTo>
                    <a:pt x="0" y="61976"/>
                  </a:lnTo>
                  <a:cubicBezTo>
                    <a:pt x="0" y="57912"/>
                    <a:pt x="381" y="53848"/>
                    <a:pt x="1143" y="49911"/>
                  </a:cubicBezTo>
                  <a:cubicBezTo>
                    <a:pt x="1905" y="45974"/>
                    <a:pt x="3048" y="42037"/>
                    <a:pt x="4699" y="38227"/>
                  </a:cubicBezTo>
                  <a:cubicBezTo>
                    <a:pt x="6350" y="34416"/>
                    <a:pt x="8128" y="30861"/>
                    <a:pt x="10414" y="27559"/>
                  </a:cubicBezTo>
                  <a:cubicBezTo>
                    <a:pt x="12700" y="24257"/>
                    <a:pt x="15240" y="21082"/>
                    <a:pt x="18161" y="18161"/>
                  </a:cubicBezTo>
                  <a:cubicBezTo>
                    <a:pt x="21082" y="15240"/>
                    <a:pt x="24130" y="12700"/>
                    <a:pt x="27559" y="10414"/>
                  </a:cubicBezTo>
                  <a:cubicBezTo>
                    <a:pt x="30988" y="8128"/>
                    <a:pt x="34544" y="6223"/>
                    <a:pt x="38227" y="4699"/>
                  </a:cubicBezTo>
                  <a:cubicBezTo>
                    <a:pt x="41910" y="3175"/>
                    <a:pt x="45847" y="2032"/>
                    <a:pt x="49784" y="1143"/>
                  </a:cubicBezTo>
                  <a:cubicBezTo>
                    <a:pt x="53721" y="254"/>
                    <a:pt x="57785" y="0"/>
                    <a:pt x="61849" y="0"/>
                  </a:cubicBezTo>
                  <a:lnTo>
                    <a:pt x="9243949" y="0"/>
                  </a:lnTo>
                  <a:cubicBezTo>
                    <a:pt x="9248013" y="0"/>
                    <a:pt x="9252077" y="381"/>
                    <a:pt x="9256014" y="1143"/>
                  </a:cubicBezTo>
                  <a:cubicBezTo>
                    <a:pt x="9259951" y="1905"/>
                    <a:pt x="9263888" y="3048"/>
                    <a:pt x="9267571" y="4699"/>
                  </a:cubicBezTo>
                  <a:cubicBezTo>
                    <a:pt x="9271254" y="6350"/>
                    <a:pt x="9274937" y="8128"/>
                    <a:pt x="9278239" y="10414"/>
                  </a:cubicBezTo>
                  <a:cubicBezTo>
                    <a:pt x="9281541" y="12700"/>
                    <a:pt x="9284716" y="15240"/>
                    <a:pt x="9287637" y="18161"/>
                  </a:cubicBezTo>
                  <a:cubicBezTo>
                    <a:pt x="9290558" y="21082"/>
                    <a:pt x="9293098" y="24130"/>
                    <a:pt x="9295384" y="27559"/>
                  </a:cubicBezTo>
                  <a:cubicBezTo>
                    <a:pt x="9297670" y="30988"/>
                    <a:pt x="9299575" y="34417"/>
                    <a:pt x="9301099" y="38227"/>
                  </a:cubicBezTo>
                  <a:cubicBezTo>
                    <a:pt x="9302623" y="42037"/>
                    <a:pt x="9303766" y="45847"/>
                    <a:pt x="9304655" y="49911"/>
                  </a:cubicBezTo>
                  <a:cubicBezTo>
                    <a:pt x="9305544" y="53975"/>
                    <a:pt x="9305799" y="57912"/>
                    <a:pt x="9305799" y="61976"/>
                  </a:cubicBezTo>
                  <a:lnTo>
                    <a:pt x="9305799" y="576326"/>
                  </a:lnTo>
                  <a:cubicBezTo>
                    <a:pt x="9305799" y="580390"/>
                    <a:pt x="9305417" y="584454"/>
                    <a:pt x="9304655" y="588391"/>
                  </a:cubicBezTo>
                  <a:cubicBezTo>
                    <a:pt x="9303893" y="592328"/>
                    <a:pt x="9302624" y="596265"/>
                    <a:pt x="9301099" y="599948"/>
                  </a:cubicBezTo>
                  <a:cubicBezTo>
                    <a:pt x="9299574" y="603631"/>
                    <a:pt x="9297670" y="607314"/>
                    <a:pt x="9295384" y="610616"/>
                  </a:cubicBezTo>
                  <a:cubicBezTo>
                    <a:pt x="9293098" y="613918"/>
                    <a:pt x="9290558" y="617093"/>
                    <a:pt x="9287637" y="620014"/>
                  </a:cubicBezTo>
                  <a:cubicBezTo>
                    <a:pt x="9284716" y="622935"/>
                    <a:pt x="9281668" y="625475"/>
                    <a:pt x="9278239" y="627634"/>
                  </a:cubicBezTo>
                  <a:cubicBezTo>
                    <a:pt x="9274810" y="629793"/>
                    <a:pt x="9271254" y="631825"/>
                    <a:pt x="9267571" y="633349"/>
                  </a:cubicBezTo>
                  <a:cubicBezTo>
                    <a:pt x="9263887" y="634874"/>
                    <a:pt x="9259951" y="636143"/>
                    <a:pt x="9256014" y="636905"/>
                  </a:cubicBezTo>
                  <a:cubicBezTo>
                    <a:pt x="9252077" y="637667"/>
                    <a:pt x="9248013" y="638048"/>
                    <a:pt x="9243949" y="638175"/>
                  </a:cubicBezTo>
                  <a:lnTo>
                    <a:pt x="61849" y="638175"/>
                  </a:lnTo>
                  <a:cubicBezTo>
                    <a:pt x="57785" y="638175"/>
                    <a:pt x="53721" y="637794"/>
                    <a:pt x="49784" y="636905"/>
                  </a:cubicBezTo>
                  <a:cubicBezTo>
                    <a:pt x="45847" y="636016"/>
                    <a:pt x="41910" y="634873"/>
                    <a:pt x="38227" y="633349"/>
                  </a:cubicBezTo>
                  <a:cubicBezTo>
                    <a:pt x="34544" y="631825"/>
                    <a:pt x="30861" y="629920"/>
                    <a:pt x="27559" y="627634"/>
                  </a:cubicBezTo>
                  <a:cubicBezTo>
                    <a:pt x="24257" y="625348"/>
                    <a:pt x="21082" y="622808"/>
                    <a:pt x="18161" y="620014"/>
                  </a:cubicBezTo>
                  <a:cubicBezTo>
                    <a:pt x="15240" y="617220"/>
                    <a:pt x="12700" y="614045"/>
                    <a:pt x="10414" y="610616"/>
                  </a:cubicBezTo>
                  <a:cubicBezTo>
                    <a:pt x="8128" y="607187"/>
                    <a:pt x="6223" y="603631"/>
                    <a:pt x="4699" y="599948"/>
                  </a:cubicBezTo>
                  <a:cubicBezTo>
                    <a:pt x="3175" y="596265"/>
                    <a:pt x="2032" y="592328"/>
                    <a:pt x="1143" y="588391"/>
                  </a:cubicBezTo>
                  <a:cubicBezTo>
                    <a:pt x="254" y="584454"/>
                    <a:pt x="0" y="580390"/>
                    <a:pt x="0" y="576326"/>
                  </a:cubicBezTo>
                  <a:close/>
                </a:path>
              </a:pathLst>
            </a:custGeom>
            <a:solidFill>
              <a:srgbClr val="FFEDD5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473075" y="5445125"/>
              <a:ext cx="9315195" cy="647700"/>
            </a:xfrm>
            <a:custGeom>
              <a:avLst/>
              <a:gdLst/>
              <a:ahLst/>
              <a:cxnLst/>
              <a:rect r="r" b="b" t="t" l="l"/>
              <a:pathLst>
                <a:path h="647700" w="9315195">
                  <a:moveTo>
                    <a:pt x="0" y="581025"/>
                  </a:moveTo>
                  <a:lnTo>
                    <a:pt x="0" y="66675"/>
                  </a:lnTo>
                  <a:lnTo>
                    <a:pt x="4826" y="66675"/>
                  </a:lnTo>
                  <a:lnTo>
                    <a:pt x="0" y="66675"/>
                  </a:lnTo>
                  <a:cubicBezTo>
                    <a:pt x="0" y="62230"/>
                    <a:pt x="381" y="57912"/>
                    <a:pt x="1270" y="53594"/>
                  </a:cubicBezTo>
                  <a:lnTo>
                    <a:pt x="1270" y="53594"/>
                  </a:lnTo>
                  <a:lnTo>
                    <a:pt x="1270" y="53594"/>
                  </a:lnTo>
                  <a:cubicBezTo>
                    <a:pt x="2159" y="49276"/>
                    <a:pt x="3429" y="45085"/>
                    <a:pt x="5080" y="41021"/>
                  </a:cubicBezTo>
                  <a:lnTo>
                    <a:pt x="9525" y="42799"/>
                  </a:lnTo>
                  <a:lnTo>
                    <a:pt x="5080" y="41021"/>
                  </a:lnTo>
                  <a:cubicBezTo>
                    <a:pt x="6731" y="36957"/>
                    <a:pt x="8763" y="33147"/>
                    <a:pt x="11303" y="29464"/>
                  </a:cubicBezTo>
                  <a:lnTo>
                    <a:pt x="15240" y="32131"/>
                  </a:lnTo>
                  <a:lnTo>
                    <a:pt x="11303" y="29464"/>
                  </a:lnTo>
                  <a:cubicBezTo>
                    <a:pt x="13716" y="25781"/>
                    <a:pt x="16510" y="22479"/>
                    <a:pt x="19558" y="19431"/>
                  </a:cubicBezTo>
                  <a:lnTo>
                    <a:pt x="22860" y="22860"/>
                  </a:lnTo>
                  <a:lnTo>
                    <a:pt x="19431" y="19558"/>
                  </a:lnTo>
                  <a:cubicBezTo>
                    <a:pt x="22479" y="16510"/>
                    <a:pt x="25908" y="13716"/>
                    <a:pt x="29591" y="11303"/>
                  </a:cubicBezTo>
                  <a:lnTo>
                    <a:pt x="29591" y="11303"/>
                  </a:lnTo>
                  <a:lnTo>
                    <a:pt x="29591" y="11303"/>
                  </a:lnTo>
                  <a:cubicBezTo>
                    <a:pt x="33274" y="8890"/>
                    <a:pt x="37084" y="6858"/>
                    <a:pt x="41148" y="5080"/>
                  </a:cubicBezTo>
                  <a:lnTo>
                    <a:pt x="41148" y="5080"/>
                  </a:lnTo>
                  <a:lnTo>
                    <a:pt x="41148" y="5080"/>
                  </a:lnTo>
                  <a:cubicBezTo>
                    <a:pt x="45212" y="3429"/>
                    <a:pt x="49403" y="2159"/>
                    <a:pt x="53594" y="1270"/>
                  </a:cubicBezTo>
                  <a:lnTo>
                    <a:pt x="53594" y="1270"/>
                  </a:lnTo>
                  <a:lnTo>
                    <a:pt x="53594" y="1270"/>
                  </a:lnTo>
                  <a:cubicBezTo>
                    <a:pt x="57912" y="508"/>
                    <a:pt x="62230" y="0"/>
                    <a:pt x="66548" y="0"/>
                  </a:cubicBezTo>
                  <a:lnTo>
                    <a:pt x="66548" y="0"/>
                  </a:lnTo>
                  <a:lnTo>
                    <a:pt x="66548" y="0"/>
                  </a:lnTo>
                  <a:lnTo>
                    <a:pt x="9248648" y="0"/>
                  </a:lnTo>
                  <a:lnTo>
                    <a:pt x="9248648" y="0"/>
                  </a:lnTo>
                  <a:lnTo>
                    <a:pt x="9248648" y="0"/>
                  </a:lnTo>
                  <a:cubicBezTo>
                    <a:pt x="9252966" y="0"/>
                    <a:pt x="9257284" y="381"/>
                    <a:pt x="9261602" y="1270"/>
                  </a:cubicBezTo>
                  <a:lnTo>
                    <a:pt x="9261602" y="1270"/>
                  </a:lnTo>
                  <a:lnTo>
                    <a:pt x="9261602" y="1270"/>
                  </a:lnTo>
                  <a:cubicBezTo>
                    <a:pt x="9265920" y="2159"/>
                    <a:pt x="9269984" y="3429"/>
                    <a:pt x="9274048" y="5080"/>
                  </a:cubicBezTo>
                  <a:lnTo>
                    <a:pt x="9274048" y="5080"/>
                  </a:lnTo>
                  <a:lnTo>
                    <a:pt x="9274048" y="5080"/>
                  </a:lnTo>
                  <a:cubicBezTo>
                    <a:pt x="9278112" y="6731"/>
                    <a:pt x="9281922" y="8763"/>
                    <a:pt x="9285605" y="11303"/>
                  </a:cubicBezTo>
                  <a:lnTo>
                    <a:pt x="9282937" y="15240"/>
                  </a:lnTo>
                  <a:lnTo>
                    <a:pt x="9285605" y="11303"/>
                  </a:lnTo>
                  <a:cubicBezTo>
                    <a:pt x="9289287" y="13716"/>
                    <a:pt x="9292589" y="16510"/>
                    <a:pt x="9295764" y="19558"/>
                  </a:cubicBezTo>
                  <a:lnTo>
                    <a:pt x="9292335" y="22860"/>
                  </a:lnTo>
                  <a:lnTo>
                    <a:pt x="9295637" y="19431"/>
                  </a:lnTo>
                  <a:cubicBezTo>
                    <a:pt x="9298685" y="22479"/>
                    <a:pt x="9301480" y="25908"/>
                    <a:pt x="9303893" y="29591"/>
                  </a:cubicBezTo>
                  <a:lnTo>
                    <a:pt x="9299956" y="32258"/>
                  </a:lnTo>
                  <a:lnTo>
                    <a:pt x="9303893" y="29591"/>
                  </a:lnTo>
                  <a:cubicBezTo>
                    <a:pt x="9306306" y="33274"/>
                    <a:pt x="9308337" y="37084"/>
                    <a:pt x="9310115" y="41148"/>
                  </a:cubicBezTo>
                  <a:lnTo>
                    <a:pt x="9305671" y="42926"/>
                  </a:lnTo>
                  <a:lnTo>
                    <a:pt x="9310115" y="41148"/>
                  </a:lnTo>
                  <a:cubicBezTo>
                    <a:pt x="9311767" y="45212"/>
                    <a:pt x="9313036" y="49403"/>
                    <a:pt x="9313925" y="53721"/>
                  </a:cubicBezTo>
                  <a:lnTo>
                    <a:pt x="9309226" y="54610"/>
                  </a:lnTo>
                  <a:lnTo>
                    <a:pt x="9313925" y="53721"/>
                  </a:lnTo>
                  <a:cubicBezTo>
                    <a:pt x="9314814" y="58039"/>
                    <a:pt x="9315195" y="62357"/>
                    <a:pt x="9315195" y="66802"/>
                  </a:cubicBezTo>
                  <a:lnTo>
                    <a:pt x="9310369" y="66802"/>
                  </a:lnTo>
                  <a:lnTo>
                    <a:pt x="9315195" y="66802"/>
                  </a:lnTo>
                  <a:lnTo>
                    <a:pt x="9315195" y="581152"/>
                  </a:lnTo>
                  <a:lnTo>
                    <a:pt x="9310369" y="581152"/>
                  </a:lnTo>
                  <a:lnTo>
                    <a:pt x="9315195" y="581152"/>
                  </a:lnTo>
                  <a:cubicBezTo>
                    <a:pt x="9315195" y="585470"/>
                    <a:pt x="9314814" y="589788"/>
                    <a:pt x="9313925" y="594106"/>
                  </a:cubicBezTo>
                  <a:lnTo>
                    <a:pt x="9309226" y="593217"/>
                  </a:lnTo>
                  <a:lnTo>
                    <a:pt x="9313925" y="594106"/>
                  </a:lnTo>
                  <a:cubicBezTo>
                    <a:pt x="9313036" y="598424"/>
                    <a:pt x="9311767" y="602615"/>
                    <a:pt x="9310115" y="606552"/>
                  </a:cubicBezTo>
                  <a:lnTo>
                    <a:pt x="9310115" y="606552"/>
                  </a:lnTo>
                  <a:lnTo>
                    <a:pt x="9310115" y="606552"/>
                  </a:lnTo>
                  <a:cubicBezTo>
                    <a:pt x="9308464" y="610616"/>
                    <a:pt x="9306433" y="614426"/>
                    <a:pt x="9304020" y="618109"/>
                  </a:cubicBezTo>
                  <a:lnTo>
                    <a:pt x="9300083" y="615442"/>
                  </a:lnTo>
                  <a:lnTo>
                    <a:pt x="9304020" y="618109"/>
                  </a:lnTo>
                  <a:cubicBezTo>
                    <a:pt x="9301607" y="621792"/>
                    <a:pt x="9298813" y="625094"/>
                    <a:pt x="9295764" y="628269"/>
                  </a:cubicBezTo>
                  <a:lnTo>
                    <a:pt x="9295764" y="628269"/>
                  </a:lnTo>
                  <a:lnTo>
                    <a:pt x="9295764" y="628269"/>
                  </a:lnTo>
                  <a:cubicBezTo>
                    <a:pt x="9292717" y="631317"/>
                    <a:pt x="9289287" y="634111"/>
                    <a:pt x="9285605" y="636524"/>
                  </a:cubicBezTo>
                  <a:lnTo>
                    <a:pt x="9282937" y="632587"/>
                  </a:lnTo>
                  <a:lnTo>
                    <a:pt x="9285605" y="636524"/>
                  </a:lnTo>
                  <a:cubicBezTo>
                    <a:pt x="9281922" y="638937"/>
                    <a:pt x="9278111" y="640969"/>
                    <a:pt x="9274048" y="642620"/>
                  </a:cubicBezTo>
                  <a:lnTo>
                    <a:pt x="9272270" y="638175"/>
                  </a:lnTo>
                  <a:lnTo>
                    <a:pt x="9274048" y="642620"/>
                  </a:lnTo>
                  <a:cubicBezTo>
                    <a:pt x="9269984" y="644271"/>
                    <a:pt x="9265793" y="645541"/>
                    <a:pt x="9261602" y="646430"/>
                  </a:cubicBezTo>
                  <a:lnTo>
                    <a:pt x="9260713" y="641731"/>
                  </a:lnTo>
                  <a:lnTo>
                    <a:pt x="9261602" y="646430"/>
                  </a:lnTo>
                  <a:cubicBezTo>
                    <a:pt x="9257284" y="647319"/>
                    <a:pt x="9252966" y="647700"/>
                    <a:pt x="9248648" y="647700"/>
                  </a:cubicBezTo>
                  <a:lnTo>
                    <a:pt x="9248648" y="647700"/>
                  </a:lnTo>
                  <a:lnTo>
                    <a:pt x="9248648" y="647700"/>
                  </a:lnTo>
                  <a:lnTo>
                    <a:pt x="66548" y="647700"/>
                  </a:lnTo>
                  <a:lnTo>
                    <a:pt x="66548" y="647700"/>
                  </a:lnTo>
                  <a:lnTo>
                    <a:pt x="66548" y="647700"/>
                  </a:lnTo>
                  <a:cubicBezTo>
                    <a:pt x="62230" y="647700"/>
                    <a:pt x="57912" y="647319"/>
                    <a:pt x="53594" y="646430"/>
                  </a:cubicBezTo>
                  <a:lnTo>
                    <a:pt x="53594" y="646430"/>
                  </a:lnTo>
                  <a:lnTo>
                    <a:pt x="53594" y="646430"/>
                  </a:lnTo>
                  <a:cubicBezTo>
                    <a:pt x="49276" y="645540"/>
                    <a:pt x="45085" y="644270"/>
                    <a:pt x="41148" y="642620"/>
                  </a:cubicBezTo>
                  <a:lnTo>
                    <a:pt x="42926" y="638175"/>
                  </a:lnTo>
                  <a:lnTo>
                    <a:pt x="41148" y="642620"/>
                  </a:lnTo>
                  <a:cubicBezTo>
                    <a:pt x="37084" y="640969"/>
                    <a:pt x="33274" y="638937"/>
                    <a:pt x="29591" y="636524"/>
                  </a:cubicBezTo>
                  <a:lnTo>
                    <a:pt x="29591" y="636524"/>
                  </a:lnTo>
                  <a:lnTo>
                    <a:pt x="29591" y="636524"/>
                  </a:lnTo>
                  <a:cubicBezTo>
                    <a:pt x="25908" y="634111"/>
                    <a:pt x="22606" y="631317"/>
                    <a:pt x="19431" y="628269"/>
                  </a:cubicBezTo>
                  <a:lnTo>
                    <a:pt x="19431" y="628269"/>
                  </a:lnTo>
                  <a:lnTo>
                    <a:pt x="19431" y="628269"/>
                  </a:lnTo>
                  <a:cubicBezTo>
                    <a:pt x="16383" y="625221"/>
                    <a:pt x="13589" y="621792"/>
                    <a:pt x="11176" y="618109"/>
                  </a:cubicBezTo>
                  <a:lnTo>
                    <a:pt x="15113" y="615442"/>
                  </a:lnTo>
                  <a:lnTo>
                    <a:pt x="11176" y="618109"/>
                  </a:lnTo>
                  <a:cubicBezTo>
                    <a:pt x="8763" y="614426"/>
                    <a:pt x="6731" y="610616"/>
                    <a:pt x="5080" y="606552"/>
                  </a:cubicBezTo>
                  <a:lnTo>
                    <a:pt x="5080" y="606552"/>
                  </a:lnTo>
                  <a:lnTo>
                    <a:pt x="5080" y="606552"/>
                  </a:lnTo>
                  <a:cubicBezTo>
                    <a:pt x="3429" y="602488"/>
                    <a:pt x="2159" y="598297"/>
                    <a:pt x="1270" y="594106"/>
                  </a:cubicBezTo>
                  <a:lnTo>
                    <a:pt x="1270" y="594106"/>
                  </a:lnTo>
                  <a:lnTo>
                    <a:pt x="1270" y="594106"/>
                  </a:lnTo>
                  <a:cubicBezTo>
                    <a:pt x="381" y="589788"/>
                    <a:pt x="0" y="585470"/>
                    <a:pt x="0" y="581152"/>
                  </a:cubicBezTo>
                  <a:lnTo>
                    <a:pt x="4826" y="581152"/>
                  </a:lnTo>
                  <a:lnTo>
                    <a:pt x="0" y="581152"/>
                  </a:lnTo>
                  <a:moveTo>
                    <a:pt x="9525" y="581152"/>
                  </a:moveTo>
                  <a:cubicBezTo>
                    <a:pt x="9525" y="584835"/>
                    <a:pt x="9906" y="588645"/>
                    <a:pt x="10668" y="592328"/>
                  </a:cubicBezTo>
                  <a:lnTo>
                    <a:pt x="5969" y="593217"/>
                  </a:lnTo>
                  <a:lnTo>
                    <a:pt x="10668" y="592328"/>
                  </a:lnTo>
                  <a:cubicBezTo>
                    <a:pt x="11430" y="596011"/>
                    <a:pt x="12446" y="599567"/>
                    <a:pt x="13970" y="602996"/>
                  </a:cubicBezTo>
                  <a:lnTo>
                    <a:pt x="9525" y="604774"/>
                  </a:lnTo>
                  <a:lnTo>
                    <a:pt x="13970" y="602996"/>
                  </a:lnTo>
                  <a:cubicBezTo>
                    <a:pt x="15367" y="606425"/>
                    <a:pt x="17145" y="609727"/>
                    <a:pt x="19304" y="612902"/>
                  </a:cubicBezTo>
                  <a:cubicBezTo>
                    <a:pt x="21463" y="616077"/>
                    <a:pt x="23749" y="618871"/>
                    <a:pt x="26416" y="621538"/>
                  </a:cubicBezTo>
                  <a:lnTo>
                    <a:pt x="22987" y="624840"/>
                  </a:lnTo>
                  <a:lnTo>
                    <a:pt x="26289" y="621411"/>
                  </a:lnTo>
                  <a:cubicBezTo>
                    <a:pt x="28956" y="624078"/>
                    <a:pt x="31877" y="626491"/>
                    <a:pt x="34925" y="628523"/>
                  </a:cubicBezTo>
                  <a:lnTo>
                    <a:pt x="32258" y="632460"/>
                  </a:lnTo>
                  <a:lnTo>
                    <a:pt x="34925" y="628523"/>
                  </a:lnTo>
                  <a:cubicBezTo>
                    <a:pt x="38100" y="630555"/>
                    <a:pt x="41402" y="632333"/>
                    <a:pt x="44831" y="633857"/>
                  </a:cubicBezTo>
                  <a:lnTo>
                    <a:pt x="44831" y="633857"/>
                  </a:lnTo>
                  <a:lnTo>
                    <a:pt x="44831" y="633857"/>
                  </a:lnTo>
                  <a:cubicBezTo>
                    <a:pt x="48260" y="635254"/>
                    <a:pt x="51816" y="636397"/>
                    <a:pt x="55499" y="637159"/>
                  </a:cubicBezTo>
                  <a:lnTo>
                    <a:pt x="54610" y="641858"/>
                  </a:lnTo>
                  <a:lnTo>
                    <a:pt x="55499" y="637159"/>
                  </a:lnTo>
                  <a:cubicBezTo>
                    <a:pt x="59182" y="637921"/>
                    <a:pt x="62865" y="638302"/>
                    <a:pt x="66675" y="638302"/>
                  </a:cubicBezTo>
                  <a:lnTo>
                    <a:pt x="66675" y="643001"/>
                  </a:lnTo>
                  <a:lnTo>
                    <a:pt x="66675" y="638175"/>
                  </a:lnTo>
                  <a:lnTo>
                    <a:pt x="9248775" y="638175"/>
                  </a:lnTo>
                  <a:lnTo>
                    <a:pt x="9248775" y="643001"/>
                  </a:lnTo>
                  <a:lnTo>
                    <a:pt x="9248775" y="638302"/>
                  </a:lnTo>
                  <a:cubicBezTo>
                    <a:pt x="9252585" y="638302"/>
                    <a:pt x="9256268" y="637921"/>
                    <a:pt x="9259951" y="637159"/>
                  </a:cubicBezTo>
                  <a:cubicBezTo>
                    <a:pt x="9263634" y="636397"/>
                    <a:pt x="9267190" y="635381"/>
                    <a:pt x="9270619" y="633857"/>
                  </a:cubicBezTo>
                  <a:lnTo>
                    <a:pt x="9270619" y="633857"/>
                  </a:lnTo>
                  <a:lnTo>
                    <a:pt x="9270619" y="633857"/>
                  </a:lnTo>
                  <a:cubicBezTo>
                    <a:pt x="9274049" y="632460"/>
                    <a:pt x="9277351" y="630682"/>
                    <a:pt x="9280526" y="628523"/>
                  </a:cubicBezTo>
                  <a:cubicBezTo>
                    <a:pt x="9283701" y="626364"/>
                    <a:pt x="9286494" y="624078"/>
                    <a:pt x="9289162" y="621411"/>
                  </a:cubicBezTo>
                  <a:lnTo>
                    <a:pt x="9292464" y="624840"/>
                  </a:lnTo>
                  <a:lnTo>
                    <a:pt x="9289035" y="621538"/>
                  </a:lnTo>
                  <a:cubicBezTo>
                    <a:pt x="9291702" y="618871"/>
                    <a:pt x="9294115" y="615950"/>
                    <a:pt x="9296147" y="612902"/>
                  </a:cubicBezTo>
                  <a:cubicBezTo>
                    <a:pt x="9298178" y="609854"/>
                    <a:pt x="9299956" y="606425"/>
                    <a:pt x="9301480" y="602996"/>
                  </a:cubicBezTo>
                  <a:lnTo>
                    <a:pt x="9305925" y="604774"/>
                  </a:lnTo>
                  <a:lnTo>
                    <a:pt x="9301480" y="602996"/>
                  </a:lnTo>
                  <a:cubicBezTo>
                    <a:pt x="9302877" y="599567"/>
                    <a:pt x="9304020" y="596011"/>
                    <a:pt x="9304782" y="592328"/>
                  </a:cubicBezTo>
                  <a:cubicBezTo>
                    <a:pt x="9305544" y="588645"/>
                    <a:pt x="9305926" y="584962"/>
                    <a:pt x="9305926" y="581152"/>
                  </a:cubicBezTo>
                  <a:lnTo>
                    <a:pt x="9305926" y="66675"/>
                  </a:lnTo>
                  <a:cubicBezTo>
                    <a:pt x="9305926" y="62865"/>
                    <a:pt x="9305544" y="59182"/>
                    <a:pt x="9304782" y="55499"/>
                  </a:cubicBezTo>
                  <a:lnTo>
                    <a:pt x="9304782" y="55499"/>
                  </a:lnTo>
                  <a:lnTo>
                    <a:pt x="9304782" y="55499"/>
                  </a:lnTo>
                  <a:cubicBezTo>
                    <a:pt x="9304020" y="51816"/>
                    <a:pt x="9303004" y="48260"/>
                    <a:pt x="9301480" y="44704"/>
                  </a:cubicBezTo>
                  <a:cubicBezTo>
                    <a:pt x="9299956" y="41148"/>
                    <a:pt x="9298305" y="37973"/>
                    <a:pt x="9296147" y="34798"/>
                  </a:cubicBezTo>
                  <a:lnTo>
                    <a:pt x="9296147" y="34798"/>
                  </a:lnTo>
                  <a:lnTo>
                    <a:pt x="9296147" y="34798"/>
                  </a:lnTo>
                  <a:cubicBezTo>
                    <a:pt x="9294115" y="31623"/>
                    <a:pt x="9291702" y="28829"/>
                    <a:pt x="9289035" y="26162"/>
                  </a:cubicBezTo>
                  <a:lnTo>
                    <a:pt x="9289035" y="26162"/>
                  </a:lnTo>
                  <a:lnTo>
                    <a:pt x="9289035" y="26162"/>
                  </a:lnTo>
                  <a:cubicBezTo>
                    <a:pt x="9286367" y="23495"/>
                    <a:pt x="9283447" y="21082"/>
                    <a:pt x="9280399" y="19050"/>
                  </a:cubicBezTo>
                  <a:cubicBezTo>
                    <a:pt x="9277351" y="17018"/>
                    <a:pt x="9273922" y="15240"/>
                    <a:pt x="9270492" y="13716"/>
                  </a:cubicBezTo>
                  <a:lnTo>
                    <a:pt x="9272270" y="9271"/>
                  </a:lnTo>
                  <a:lnTo>
                    <a:pt x="9270492" y="13716"/>
                  </a:lnTo>
                  <a:cubicBezTo>
                    <a:pt x="9267063" y="12319"/>
                    <a:pt x="9263507" y="11176"/>
                    <a:pt x="9259698" y="10541"/>
                  </a:cubicBezTo>
                  <a:lnTo>
                    <a:pt x="9260587" y="5842"/>
                  </a:lnTo>
                  <a:lnTo>
                    <a:pt x="9259698" y="10541"/>
                  </a:lnTo>
                  <a:cubicBezTo>
                    <a:pt x="9256015" y="9779"/>
                    <a:pt x="9252331" y="9398"/>
                    <a:pt x="9248522" y="9398"/>
                  </a:cubicBezTo>
                  <a:lnTo>
                    <a:pt x="9248522" y="4699"/>
                  </a:lnTo>
                  <a:lnTo>
                    <a:pt x="9248522" y="9525"/>
                  </a:lnTo>
                  <a:lnTo>
                    <a:pt x="66675" y="9525"/>
                  </a:lnTo>
                  <a:lnTo>
                    <a:pt x="66675" y="4699"/>
                  </a:lnTo>
                  <a:lnTo>
                    <a:pt x="66675" y="9398"/>
                  </a:lnTo>
                  <a:cubicBezTo>
                    <a:pt x="62865" y="9398"/>
                    <a:pt x="59182" y="9779"/>
                    <a:pt x="55499" y="10541"/>
                  </a:cubicBezTo>
                  <a:lnTo>
                    <a:pt x="54610" y="5842"/>
                  </a:lnTo>
                  <a:lnTo>
                    <a:pt x="55499" y="10541"/>
                  </a:lnTo>
                  <a:cubicBezTo>
                    <a:pt x="51816" y="11303"/>
                    <a:pt x="48260" y="12319"/>
                    <a:pt x="44704" y="13843"/>
                  </a:cubicBezTo>
                  <a:lnTo>
                    <a:pt x="42926" y="9398"/>
                  </a:lnTo>
                  <a:lnTo>
                    <a:pt x="44704" y="13843"/>
                  </a:lnTo>
                  <a:cubicBezTo>
                    <a:pt x="41275" y="15240"/>
                    <a:pt x="37973" y="17018"/>
                    <a:pt x="34798" y="19177"/>
                  </a:cubicBezTo>
                  <a:lnTo>
                    <a:pt x="32131" y="15240"/>
                  </a:lnTo>
                  <a:lnTo>
                    <a:pt x="34798" y="19177"/>
                  </a:lnTo>
                  <a:cubicBezTo>
                    <a:pt x="31623" y="21209"/>
                    <a:pt x="28829" y="23622"/>
                    <a:pt x="26162" y="26289"/>
                  </a:cubicBezTo>
                  <a:lnTo>
                    <a:pt x="26162" y="26289"/>
                  </a:lnTo>
                  <a:lnTo>
                    <a:pt x="26162" y="26289"/>
                  </a:lnTo>
                  <a:cubicBezTo>
                    <a:pt x="23495" y="28956"/>
                    <a:pt x="21082" y="31877"/>
                    <a:pt x="19050" y="34925"/>
                  </a:cubicBezTo>
                  <a:cubicBezTo>
                    <a:pt x="17018" y="37973"/>
                    <a:pt x="15240" y="41275"/>
                    <a:pt x="13716" y="44831"/>
                  </a:cubicBezTo>
                  <a:cubicBezTo>
                    <a:pt x="12192" y="48387"/>
                    <a:pt x="11176" y="51816"/>
                    <a:pt x="10414" y="55626"/>
                  </a:cubicBezTo>
                  <a:lnTo>
                    <a:pt x="5715" y="54737"/>
                  </a:lnTo>
                  <a:lnTo>
                    <a:pt x="10414" y="55626"/>
                  </a:lnTo>
                  <a:cubicBezTo>
                    <a:pt x="9652" y="59309"/>
                    <a:pt x="9271" y="62992"/>
                    <a:pt x="9271" y="66802"/>
                  </a:cubicBezTo>
                  <a:lnTo>
                    <a:pt x="9271" y="581152"/>
                  </a:lnTo>
                  <a:close/>
                </a:path>
              </a:pathLst>
            </a:custGeom>
            <a:solidFill>
              <a:srgbClr val="FDBA74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690562" y="419033"/>
            <a:ext cx="3438592" cy="185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53"/>
              </a:lnSpc>
            </a:pPr>
            <a:r>
              <a:rPr lang="en-US" sz="1181" spc="53">
                <a:solidFill>
                  <a:srgbClr val="EA580C"/>
                </a:solidFill>
                <a:latin typeface="Inter"/>
                <a:ea typeface="Inter"/>
                <a:cs typeface="Inter"/>
                <a:sym typeface="Inter"/>
              </a:rPr>
              <a:t>LESSON 4: MULTIPLE OBJECT ANIMATION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211713" y="419033"/>
            <a:ext cx="810139" cy="185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53"/>
              </a:lnSpc>
            </a:pPr>
            <a:r>
              <a:rPr lang="en-US" sz="1181">
                <a:solidFill>
                  <a:srgbClr val="64748B"/>
                </a:solidFill>
                <a:latin typeface="Inter"/>
                <a:ea typeface="Inter"/>
                <a:cs typeface="Inter"/>
                <a:sym typeface="Inter"/>
              </a:rPr>
              <a:t>Slide 7 of 7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90562" y="955834"/>
            <a:ext cx="4490190" cy="992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07"/>
              </a:lnSpc>
            </a:pPr>
            <a:r>
              <a:rPr lang="en-US" b="true" sz="2362">
                <a:solidFill>
                  <a:srgbClr val="EA580C"/>
                </a:solidFill>
                <a:latin typeface="Poppins Bold"/>
                <a:ea typeface="Poppins Bold"/>
                <a:cs typeface="Poppins Bold"/>
                <a:sym typeface="Poppins Bold"/>
              </a:rPr>
              <a:t>Prove It Tasks and Reflection</a:t>
            </a:r>
          </a:p>
          <a:p>
            <a:pPr algn="l">
              <a:lnSpc>
                <a:spcPts val="3374"/>
              </a:lnSpc>
            </a:pPr>
            <a:r>
              <a:rPr lang="en-US" b="true" sz="1968">
                <a:solidFill>
                  <a:srgbClr val="1E293B"/>
                </a:solidFill>
                <a:latin typeface="Poppins Bold"/>
                <a:ea typeface="Poppins Bold"/>
                <a:cs typeface="Poppins Bold"/>
                <a:sym typeface="Poppins Bold"/>
              </a:rPr>
              <a:t>Prove It: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04743" y="1920792"/>
            <a:ext cx="57379" cy="333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68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90562" y="3392091"/>
            <a:ext cx="2769137" cy="601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74"/>
              </a:lnSpc>
            </a:pPr>
            <a:r>
              <a:rPr lang="en-US" b="true" sz="1968">
                <a:solidFill>
                  <a:srgbClr val="1E293B"/>
                </a:solidFill>
                <a:latin typeface="Poppins Bold"/>
                <a:ea typeface="Poppins Bold"/>
                <a:cs typeface="Poppins Bold"/>
                <a:sym typeface="Poppins Bold"/>
              </a:rPr>
              <a:t>Reflection Questions:</a:t>
            </a:r>
          </a:p>
          <a:p>
            <a:pPr algn="ctr">
              <a:lnSpc>
                <a:spcPts val="3168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23912" y="1967141"/>
            <a:ext cx="123234" cy="1258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25"/>
              </a:lnSpc>
            </a:pPr>
            <a:r>
              <a:rPr lang="en-US" sz="1575">
                <a:solidFill>
                  <a:srgbClr val="F97316"/>
                </a:solidFill>
                <a:latin typeface="Helvetica"/>
                <a:ea typeface="Helvetica"/>
                <a:cs typeface="Helvetica"/>
                <a:sym typeface="Helvetica"/>
              </a:rPr>
              <a:t>● ● ●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23912" y="3834041"/>
            <a:ext cx="123234" cy="1258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25"/>
              </a:lnSpc>
            </a:pPr>
            <a:r>
              <a:rPr lang="en-US" sz="1575">
                <a:solidFill>
                  <a:srgbClr val="F97316"/>
                </a:solidFill>
                <a:latin typeface="Helvetica"/>
                <a:ea typeface="Helvetica"/>
                <a:cs typeface="Helvetica"/>
                <a:sym typeface="Helvetica"/>
              </a:rPr>
              <a:t>● ● ●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78116" y="1892217"/>
            <a:ext cx="5973223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0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Showmultiple planets orbiting with realistic speed differences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78116" y="2330367"/>
            <a:ext cx="4823784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0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Demonstrate understanding of parallel processing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78116" y="2758992"/>
            <a:ext cx="3818506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0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Explain your speed relationship choices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78116" y="3759117"/>
            <a:ext cx="6011980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0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What waschallenging about coordinating multiple animations?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78116" y="4197267"/>
            <a:ext cx="5062080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0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How did you decide on realistic speed relationships?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78116" y="4625892"/>
            <a:ext cx="4877686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0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What makes your solar system look more realistic?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564311" y="5596395"/>
            <a:ext cx="5679072" cy="20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37"/>
              </a:lnSpc>
            </a:pPr>
            <a:r>
              <a:rPr lang="en-US" sz="1312">
                <a:solidFill>
                  <a:srgbClr val="9A3412"/>
                </a:solidFill>
                <a:latin typeface="Inter"/>
                <a:ea typeface="Inter"/>
                <a:cs typeface="Inter"/>
                <a:sym typeface="Inter"/>
              </a:rPr>
              <a:t>Next Lesson Preview: Controlling object movement with button clicks</a:t>
            </a: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>
  <p:cSld>
    <p:bg>
      <p:bgPr>
        <a:solidFill>
          <a:srgbClr val="FFF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572618" y="559346"/>
            <a:ext cx="3622272" cy="10232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48"/>
              </a:lnSpc>
            </a:pPr>
            <a:r>
              <a:rPr lang="en-US" b="true" sz="3937">
                <a:solidFill>
                  <a:srgbClr val="EA580C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Lesson 5</a:t>
            </a:r>
          </a:p>
          <a:p>
            <a:pPr algn="ctr">
              <a:lnSpc>
                <a:spcPts val="3307"/>
              </a:lnSpc>
            </a:pPr>
            <a:r>
              <a:rPr lang="en-US" b="true" sz="2362">
                <a:solidFill>
                  <a:srgbClr val="334155"/>
                </a:solidFill>
                <a:latin typeface="Poppins Bold"/>
                <a:ea typeface="Poppins Bold"/>
                <a:cs typeface="Poppins Bold"/>
                <a:sym typeface="Poppins Bold"/>
              </a:rPr>
              <a:t>Simple</a:t>
            </a:r>
            <a:r>
              <a:rPr lang="en-US" b="true" sz="2362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  <a:r>
              <a:rPr lang="en-US" b="true" sz="2362">
                <a:solidFill>
                  <a:srgbClr val="334155"/>
                </a:solidFill>
                <a:latin typeface="Poppins Bold"/>
                <a:ea typeface="Poppins Bold"/>
                <a:cs typeface="Poppins Bold"/>
                <a:sym typeface="Poppins Bold"/>
              </a:rPr>
              <a:t>Button</a:t>
            </a:r>
            <a:r>
              <a:rPr lang="en-US" b="true" sz="2362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  <a:r>
              <a:rPr lang="en-US" b="true" sz="2362">
                <a:solidFill>
                  <a:srgbClr val="334155"/>
                </a:solidFill>
                <a:latin typeface="Poppins Bold"/>
                <a:ea typeface="Poppins Bold"/>
                <a:cs typeface="Poppins Bold"/>
                <a:sym typeface="Poppins Bold"/>
              </a:rPr>
              <a:t>Controls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640456" y="1041559"/>
            <a:ext cx="64884" cy="5560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4"/>
              </a:lnSpc>
            </a:pPr>
            <a:r>
              <a:rPr lang="en-US" b="true" sz="2362">
                <a:solidFill>
                  <a:srgbClr val="334155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>
  <p:cSld>
    <p:bg>
      <p:bgPr>
        <a:solidFill>
          <a:srgbClr val="FFF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222247" y="-63503"/>
            <a:ext cx="10261597" cy="6927837"/>
            <a:chOff x="0" y="0"/>
            <a:chExt cx="10261600" cy="69278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8199" y="68326"/>
              <a:ext cx="10125330" cy="6791325"/>
            </a:xfrm>
            <a:custGeom>
              <a:avLst/>
              <a:gdLst/>
              <a:ahLst/>
              <a:cxnLst/>
              <a:rect r="r" b="b" t="t" l="l"/>
              <a:pathLst>
                <a:path h="6791325" w="10125330">
                  <a:moveTo>
                    <a:pt x="127" y="6662674"/>
                  </a:moveTo>
                  <a:lnTo>
                    <a:pt x="127" y="128524"/>
                  </a:lnTo>
                  <a:cubicBezTo>
                    <a:pt x="127" y="120015"/>
                    <a:pt x="889" y="111760"/>
                    <a:pt x="2540" y="103378"/>
                  </a:cubicBezTo>
                  <a:cubicBezTo>
                    <a:pt x="4191" y="94996"/>
                    <a:pt x="6604" y="87122"/>
                    <a:pt x="9906" y="79248"/>
                  </a:cubicBezTo>
                  <a:cubicBezTo>
                    <a:pt x="13208" y="71374"/>
                    <a:pt x="17145" y="64008"/>
                    <a:pt x="21844" y="57023"/>
                  </a:cubicBezTo>
                  <a:cubicBezTo>
                    <a:pt x="26543" y="50038"/>
                    <a:pt x="31877" y="43561"/>
                    <a:pt x="37846" y="37592"/>
                  </a:cubicBezTo>
                  <a:cubicBezTo>
                    <a:pt x="43815" y="31623"/>
                    <a:pt x="50292" y="26289"/>
                    <a:pt x="57277" y="21590"/>
                  </a:cubicBezTo>
                  <a:cubicBezTo>
                    <a:pt x="64262" y="16891"/>
                    <a:pt x="71755" y="12954"/>
                    <a:pt x="79502" y="9652"/>
                  </a:cubicBezTo>
                  <a:cubicBezTo>
                    <a:pt x="87249" y="6350"/>
                    <a:pt x="95377" y="4064"/>
                    <a:pt x="103632" y="2413"/>
                  </a:cubicBezTo>
                  <a:cubicBezTo>
                    <a:pt x="111887" y="762"/>
                    <a:pt x="120269" y="0"/>
                    <a:pt x="128778" y="0"/>
                  </a:cubicBezTo>
                  <a:lnTo>
                    <a:pt x="9996678" y="0"/>
                  </a:lnTo>
                  <a:cubicBezTo>
                    <a:pt x="10005060" y="0"/>
                    <a:pt x="10013442" y="889"/>
                    <a:pt x="10021824" y="2413"/>
                  </a:cubicBezTo>
                  <a:cubicBezTo>
                    <a:pt x="10030206" y="3937"/>
                    <a:pt x="10038207" y="6477"/>
                    <a:pt x="10045954" y="9652"/>
                  </a:cubicBezTo>
                  <a:cubicBezTo>
                    <a:pt x="10053702" y="12827"/>
                    <a:pt x="10061194" y="16764"/>
                    <a:pt x="10068179" y="21463"/>
                  </a:cubicBezTo>
                  <a:cubicBezTo>
                    <a:pt x="10075164" y="26162"/>
                    <a:pt x="10081641" y="31496"/>
                    <a:pt x="10087611" y="37465"/>
                  </a:cubicBezTo>
                  <a:cubicBezTo>
                    <a:pt x="10093580" y="43434"/>
                    <a:pt x="10098914" y="49911"/>
                    <a:pt x="10103613" y="56896"/>
                  </a:cubicBezTo>
                  <a:cubicBezTo>
                    <a:pt x="10108312" y="63881"/>
                    <a:pt x="10112249" y="71374"/>
                    <a:pt x="10115551" y="79121"/>
                  </a:cubicBezTo>
                  <a:cubicBezTo>
                    <a:pt x="10118853" y="86868"/>
                    <a:pt x="10121266" y="94996"/>
                    <a:pt x="10122917" y="103251"/>
                  </a:cubicBezTo>
                  <a:cubicBezTo>
                    <a:pt x="10124568" y="111506"/>
                    <a:pt x="10125330" y="119888"/>
                    <a:pt x="10125330" y="128397"/>
                  </a:cubicBezTo>
                  <a:lnTo>
                    <a:pt x="10125330" y="6662674"/>
                  </a:lnTo>
                  <a:cubicBezTo>
                    <a:pt x="10125330" y="6671056"/>
                    <a:pt x="10124568" y="6679438"/>
                    <a:pt x="10122917" y="6687693"/>
                  </a:cubicBezTo>
                  <a:cubicBezTo>
                    <a:pt x="10121266" y="6695947"/>
                    <a:pt x="10118853" y="6703949"/>
                    <a:pt x="10115551" y="6711823"/>
                  </a:cubicBezTo>
                  <a:cubicBezTo>
                    <a:pt x="10112249" y="6719697"/>
                    <a:pt x="10108312" y="6727063"/>
                    <a:pt x="10103613" y="6734048"/>
                  </a:cubicBezTo>
                  <a:cubicBezTo>
                    <a:pt x="10098914" y="6741033"/>
                    <a:pt x="10093580" y="6747510"/>
                    <a:pt x="10087611" y="6753606"/>
                  </a:cubicBezTo>
                  <a:cubicBezTo>
                    <a:pt x="10081641" y="6759701"/>
                    <a:pt x="10075165" y="6764909"/>
                    <a:pt x="10068179" y="6769608"/>
                  </a:cubicBezTo>
                  <a:cubicBezTo>
                    <a:pt x="10061194" y="6774307"/>
                    <a:pt x="10053701" y="6778244"/>
                    <a:pt x="10045954" y="6781419"/>
                  </a:cubicBezTo>
                  <a:cubicBezTo>
                    <a:pt x="10038207" y="6784594"/>
                    <a:pt x="10030079" y="6787134"/>
                    <a:pt x="10021824" y="6788785"/>
                  </a:cubicBezTo>
                  <a:cubicBezTo>
                    <a:pt x="10013569" y="6790436"/>
                    <a:pt x="10005187" y="6791198"/>
                    <a:pt x="9996678" y="6791325"/>
                  </a:cubicBezTo>
                  <a:lnTo>
                    <a:pt x="128651" y="6791325"/>
                  </a:lnTo>
                  <a:cubicBezTo>
                    <a:pt x="120269" y="6791325"/>
                    <a:pt x="111887" y="6790436"/>
                    <a:pt x="103505" y="6788785"/>
                  </a:cubicBezTo>
                  <a:cubicBezTo>
                    <a:pt x="95123" y="6787134"/>
                    <a:pt x="87122" y="6784594"/>
                    <a:pt x="79375" y="6781419"/>
                  </a:cubicBezTo>
                  <a:cubicBezTo>
                    <a:pt x="71628" y="6778244"/>
                    <a:pt x="64135" y="6774180"/>
                    <a:pt x="57150" y="6769608"/>
                  </a:cubicBezTo>
                  <a:cubicBezTo>
                    <a:pt x="50165" y="6765036"/>
                    <a:pt x="43688" y="6759575"/>
                    <a:pt x="37719" y="6753606"/>
                  </a:cubicBezTo>
                  <a:cubicBezTo>
                    <a:pt x="31750" y="6747636"/>
                    <a:pt x="26416" y="6741160"/>
                    <a:pt x="21717" y="6734048"/>
                  </a:cubicBezTo>
                  <a:cubicBezTo>
                    <a:pt x="17018" y="6726936"/>
                    <a:pt x="13081" y="6719570"/>
                    <a:pt x="9779" y="6711823"/>
                  </a:cubicBezTo>
                  <a:cubicBezTo>
                    <a:pt x="6477" y="6704076"/>
                    <a:pt x="4064" y="6695948"/>
                    <a:pt x="2413" y="6687693"/>
                  </a:cubicBezTo>
                  <a:cubicBezTo>
                    <a:pt x="762" y="6679437"/>
                    <a:pt x="0" y="6671056"/>
                    <a:pt x="0" y="6662674"/>
                  </a:cubicBezTo>
                  <a:close/>
                </a:path>
              </a:pathLst>
            </a:custGeom>
            <a:solidFill>
              <a:srgbClr val="FFFFFF">
                <a:alpha val="49020"/>
              </a:srgbClr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63500" y="63373"/>
              <a:ext cx="10134599" cy="6801103"/>
            </a:xfrm>
            <a:custGeom>
              <a:avLst/>
              <a:gdLst/>
              <a:ahLst/>
              <a:cxnLst/>
              <a:rect r="r" b="b" t="t" l="l"/>
              <a:pathLst>
                <a:path h="6801103" w="10134599">
                  <a:moveTo>
                    <a:pt x="10001250" y="9652"/>
                  </a:moveTo>
                  <a:cubicBezTo>
                    <a:pt x="10009378" y="9652"/>
                    <a:pt x="10017506" y="10414"/>
                    <a:pt x="10025380" y="12065"/>
                  </a:cubicBezTo>
                  <a:lnTo>
                    <a:pt x="10025380" y="12065"/>
                  </a:lnTo>
                  <a:lnTo>
                    <a:pt x="10025380" y="12065"/>
                  </a:lnTo>
                  <a:cubicBezTo>
                    <a:pt x="10033381" y="13589"/>
                    <a:pt x="10041128" y="16002"/>
                    <a:pt x="10048622" y="19050"/>
                  </a:cubicBezTo>
                  <a:cubicBezTo>
                    <a:pt x="10056115" y="22098"/>
                    <a:pt x="10063227" y="25908"/>
                    <a:pt x="10069957" y="30480"/>
                  </a:cubicBezTo>
                  <a:lnTo>
                    <a:pt x="10069957" y="30480"/>
                  </a:lnTo>
                  <a:lnTo>
                    <a:pt x="10069957" y="30480"/>
                  </a:lnTo>
                  <a:cubicBezTo>
                    <a:pt x="10076689" y="35052"/>
                    <a:pt x="10082912" y="40132"/>
                    <a:pt x="10088753" y="45847"/>
                  </a:cubicBezTo>
                  <a:lnTo>
                    <a:pt x="10088753" y="45847"/>
                  </a:lnTo>
                  <a:lnTo>
                    <a:pt x="10088753" y="45847"/>
                  </a:lnTo>
                  <a:cubicBezTo>
                    <a:pt x="10094468" y="51562"/>
                    <a:pt x="10099675" y="57785"/>
                    <a:pt x="10104120" y="64643"/>
                  </a:cubicBezTo>
                  <a:lnTo>
                    <a:pt x="10104120" y="64643"/>
                  </a:lnTo>
                  <a:cubicBezTo>
                    <a:pt x="10108692" y="71374"/>
                    <a:pt x="10112502" y="78613"/>
                    <a:pt x="10115551" y="86106"/>
                  </a:cubicBezTo>
                  <a:cubicBezTo>
                    <a:pt x="10118599" y="93599"/>
                    <a:pt x="10121012" y="101346"/>
                    <a:pt x="10122536" y="109347"/>
                  </a:cubicBezTo>
                  <a:lnTo>
                    <a:pt x="10122536" y="109347"/>
                  </a:lnTo>
                  <a:cubicBezTo>
                    <a:pt x="10124060" y="117348"/>
                    <a:pt x="10124949" y="125349"/>
                    <a:pt x="10124949" y="133477"/>
                  </a:cubicBezTo>
                  <a:lnTo>
                    <a:pt x="10124949" y="6667627"/>
                  </a:lnTo>
                  <a:cubicBezTo>
                    <a:pt x="10124949" y="6675755"/>
                    <a:pt x="10124187" y="6683756"/>
                    <a:pt x="10122536" y="6691757"/>
                  </a:cubicBezTo>
                  <a:lnTo>
                    <a:pt x="10122536" y="6691757"/>
                  </a:lnTo>
                  <a:lnTo>
                    <a:pt x="10122536" y="6691757"/>
                  </a:lnTo>
                  <a:cubicBezTo>
                    <a:pt x="10121012" y="6699758"/>
                    <a:pt x="10118599" y="6707505"/>
                    <a:pt x="10115551" y="6714999"/>
                  </a:cubicBezTo>
                  <a:cubicBezTo>
                    <a:pt x="10112503" y="6722492"/>
                    <a:pt x="10108566" y="6729604"/>
                    <a:pt x="10104120" y="6736462"/>
                  </a:cubicBezTo>
                  <a:lnTo>
                    <a:pt x="10104120" y="6736462"/>
                  </a:lnTo>
                  <a:cubicBezTo>
                    <a:pt x="10099549" y="6743193"/>
                    <a:pt x="10094468" y="6749543"/>
                    <a:pt x="10088753" y="6755257"/>
                  </a:cubicBezTo>
                  <a:lnTo>
                    <a:pt x="10088753" y="6755257"/>
                  </a:lnTo>
                  <a:lnTo>
                    <a:pt x="10088753" y="6755257"/>
                  </a:lnTo>
                  <a:cubicBezTo>
                    <a:pt x="10083038" y="6760972"/>
                    <a:pt x="10076815" y="6766179"/>
                    <a:pt x="10069957" y="6770625"/>
                  </a:cubicBezTo>
                  <a:lnTo>
                    <a:pt x="10069957" y="6770625"/>
                  </a:lnTo>
                  <a:cubicBezTo>
                    <a:pt x="10063226" y="6775069"/>
                    <a:pt x="10056114" y="6778880"/>
                    <a:pt x="10048494" y="6782055"/>
                  </a:cubicBezTo>
                  <a:lnTo>
                    <a:pt x="10048494" y="6782055"/>
                  </a:lnTo>
                  <a:cubicBezTo>
                    <a:pt x="10041001" y="6785103"/>
                    <a:pt x="10033254" y="6787516"/>
                    <a:pt x="10025253" y="6789167"/>
                  </a:cubicBezTo>
                  <a:lnTo>
                    <a:pt x="10025253" y="6789167"/>
                  </a:lnTo>
                  <a:cubicBezTo>
                    <a:pt x="10017252" y="6790818"/>
                    <a:pt x="10009251" y="6791580"/>
                    <a:pt x="10001123" y="6791580"/>
                  </a:cubicBezTo>
                  <a:lnTo>
                    <a:pt x="133350" y="6791580"/>
                  </a:lnTo>
                  <a:cubicBezTo>
                    <a:pt x="125222" y="6791580"/>
                    <a:pt x="117221" y="6790818"/>
                    <a:pt x="109220" y="6789167"/>
                  </a:cubicBezTo>
                  <a:cubicBezTo>
                    <a:pt x="101219" y="6787516"/>
                    <a:pt x="93472" y="6785230"/>
                    <a:pt x="85979" y="6782055"/>
                  </a:cubicBezTo>
                  <a:cubicBezTo>
                    <a:pt x="78486" y="6778880"/>
                    <a:pt x="71374" y="6775070"/>
                    <a:pt x="64516" y="6770625"/>
                  </a:cubicBezTo>
                  <a:cubicBezTo>
                    <a:pt x="57658" y="6766179"/>
                    <a:pt x="51562" y="6760972"/>
                    <a:pt x="45720" y="6755257"/>
                  </a:cubicBezTo>
                  <a:cubicBezTo>
                    <a:pt x="39878" y="6749542"/>
                    <a:pt x="34798" y="6743192"/>
                    <a:pt x="30353" y="6736462"/>
                  </a:cubicBezTo>
                  <a:cubicBezTo>
                    <a:pt x="25908" y="6729731"/>
                    <a:pt x="21971" y="6722618"/>
                    <a:pt x="18923" y="6714999"/>
                  </a:cubicBezTo>
                  <a:cubicBezTo>
                    <a:pt x="15875" y="6707379"/>
                    <a:pt x="13462" y="6699758"/>
                    <a:pt x="11938" y="6691757"/>
                  </a:cubicBezTo>
                  <a:cubicBezTo>
                    <a:pt x="10414" y="6683756"/>
                    <a:pt x="9525" y="6675755"/>
                    <a:pt x="9525" y="6667627"/>
                  </a:cubicBezTo>
                  <a:lnTo>
                    <a:pt x="9525" y="6667627"/>
                  </a:lnTo>
                  <a:lnTo>
                    <a:pt x="9525" y="6667627"/>
                  </a:lnTo>
                  <a:lnTo>
                    <a:pt x="9525" y="133477"/>
                  </a:lnTo>
                  <a:lnTo>
                    <a:pt x="9525" y="133477"/>
                  </a:lnTo>
                  <a:lnTo>
                    <a:pt x="9525" y="133477"/>
                  </a:lnTo>
                  <a:cubicBezTo>
                    <a:pt x="9525" y="125349"/>
                    <a:pt x="10287" y="117221"/>
                    <a:pt x="11938" y="109347"/>
                  </a:cubicBezTo>
                  <a:cubicBezTo>
                    <a:pt x="13589" y="101473"/>
                    <a:pt x="15875" y="93599"/>
                    <a:pt x="18923" y="86106"/>
                  </a:cubicBezTo>
                  <a:lnTo>
                    <a:pt x="18923" y="86106"/>
                  </a:lnTo>
                  <a:lnTo>
                    <a:pt x="18923" y="86106"/>
                  </a:lnTo>
                  <a:cubicBezTo>
                    <a:pt x="22098" y="78613"/>
                    <a:pt x="25908" y="71374"/>
                    <a:pt x="30353" y="64643"/>
                  </a:cubicBezTo>
                  <a:cubicBezTo>
                    <a:pt x="34798" y="57912"/>
                    <a:pt x="40005" y="51689"/>
                    <a:pt x="45847" y="45847"/>
                  </a:cubicBezTo>
                  <a:cubicBezTo>
                    <a:pt x="51689" y="40005"/>
                    <a:pt x="57912" y="34925"/>
                    <a:pt x="64643" y="30480"/>
                  </a:cubicBezTo>
                  <a:lnTo>
                    <a:pt x="64643" y="30480"/>
                  </a:lnTo>
                  <a:lnTo>
                    <a:pt x="64643" y="30480"/>
                  </a:lnTo>
                  <a:cubicBezTo>
                    <a:pt x="71374" y="25908"/>
                    <a:pt x="78486" y="22098"/>
                    <a:pt x="85979" y="19050"/>
                  </a:cubicBezTo>
                  <a:lnTo>
                    <a:pt x="85979" y="19050"/>
                  </a:lnTo>
                  <a:lnTo>
                    <a:pt x="85979" y="19050"/>
                  </a:lnTo>
                  <a:cubicBezTo>
                    <a:pt x="93472" y="16002"/>
                    <a:pt x="101219" y="13589"/>
                    <a:pt x="109220" y="12065"/>
                  </a:cubicBezTo>
                  <a:cubicBezTo>
                    <a:pt x="117221" y="10541"/>
                    <a:pt x="125222" y="9779"/>
                    <a:pt x="133350" y="9652"/>
                  </a:cubicBezTo>
                  <a:close/>
                  <a:moveTo>
                    <a:pt x="131826" y="127"/>
                  </a:moveTo>
                  <a:cubicBezTo>
                    <a:pt x="123571" y="254"/>
                    <a:pt x="115443" y="1143"/>
                    <a:pt x="107442" y="2667"/>
                  </a:cubicBezTo>
                  <a:lnTo>
                    <a:pt x="107442" y="2667"/>
                  </a:lnTo>
                  <a:lnTo>
                    <a:pt x="107442" y="2667"/>
                  </a:lnTo>
                  <a:cubicBezTo>
                    <a:pt x="98806" y="4445"/>
                    <a:pt x="90551" y="6858"/>
                    <a:pt x="82423" y="10287"/>
                  </a:cubicBezTo>
                  <a:cubicBezTo>
                    <a:pt x="74295" y="13716"/>
                    <a:pt x="66675" y="17780"/>
                    <a:pt x="59309" y="22606"/>
                  </a:cubicBezTo>
                  <a:cubicBezTo>
                    <a:pt x="51943" y="27432"/>
                    <a:pt x="45339" y="33020"/>
                    <a:pt x="39116" y="39243"/>
                  </a:cubicBezTo>
                  <a:cubicBezTo>
                    <a:pt x="32893" y="45466"/>
                    <a:pt x="27432" y="52197"/>
                    <a:pt x="22479" y="59436"/>
                  </a:cubicBezTo>
                  <a:lnTo>
                    <a:pt x="22479" y="59436"/>
                  </a:lnTo>
                  <a:lnTo>
                    <a:pt x="22479" y="59436"/>
                  </a:lnTo>
                  <a:cubicBezTo>
                    <a:pt x="17653" y="66675"/>
                    <a:pt x="13462" y="74422"/>
                    <a:pt x="10160" y="82550"/>
                  </a:cubicBezTo>
                  <a:cubicBezTo>
                    <a:pt x="6858" y="90678"/>
                    <a:pt x="4318" y="98933"/>
                    <a:pt x="2540" y="107569"/>
                  </a:cubicBezTo>
                  <a:lnTo>
                    <a:pt x="2540" y="107569"/>
                  </a:lnTo>
                  <a:lnTo>
                    <a:pt x="2540" y="107569"/>
                  </a:lnTo>
                  <a:cubicBezTo>
                    <a:pt x="889" y="116205"/>
                    <a:pt x="0" y="124841"/>
                    <a:pt x="0" y="133604"/>
                  </a:cubicBezTo>
                  <a:lnTo>
                    <a:pt x="0" y="6667627"/>
                  </a:lnTo>
                  <a:cubicBezTo>
                    <a:pt x="0" y="6676390"/>
                    <a:pt x="889" y="6685026"/>
                    <a:pt x="2540" y="6693662"/>
                  </a:cubicBezTo>
                  <a:lnTo>
                    <a:pt x="2540" y="6693662"/>
                  </a:lnTo>
                  <a:lnTo>
                    <a:pt x="2540" y="6693662"/>
                  </a:lnTo>
                  <a:cubicBezTo>
                    <a:pt x="4191" y="6702298"/>
                    <a:pt x="6731" y="6710553"/>
                    <a:pt x="10160" y="6718680"/>
                  </a:cubicBezTo>
                  <a:cubicBezTo>
                    <a:pt x="13589" y="6726808"/>
                    <a:pt x="17653" y="6734428"/>
                    <a:pt x="22479" y="6741795"/>
                  </a:cubicBezTo>
                  <a:lnTo>
                    <a:pt x="22479" y="6741795"/>
                  </a:lnTo>
                  <a:lnTo>
                    <a:pt x="22479" y="6741795"/>
                  </a:lnTo>
                  <a:cubicBezTo>
                    <a:pt x="27305" y="6749034"/>
                    <a:pt x="32893" y="6755764"/>
                    <a:pt x="39116" y="6761988"/>
                  </a:cubicBezTo>
                  <a:cubicBezTo>
                    <a:pt x="45339" y="6768212"/>
                    <a:pt x="52070" y="6773672"/>
                    <a:pt x="59309" y="6778625"/>
                  </a:cubicBezTo>
                  <a:lnTo>
                    <a:pt x="59309" y="6778625"/>
                  </a:lnTo>
                  <a:lnTo>
                    <a:pt x="59309" y="6778625"/>
                  </a:lnTo>
                  <a:cubicBezTo>
                    <a:pt x="66548" y="6783451"/>
                    <a:pt x="74295" y="6787515"/>
                    <a:pt x="82296" y="6790944"/>
                  </a:cubicBezTo>
                  <a:lnTo>
                    <a:pt x="82296" y="6790944"/>
                  </a:lnTo>
                  <a:lnTo>
                    <a:pt x="82296" y="6790944"/>
                  </a:lnTo>
                  <a:cubicBezTo>
                    <a:pt x="90424" y="6794246"/>
                    <a:pt x="98679" y="6796786"/>
                    <a:pt x="107315" y="6798563"/>
                  </a:cubicBezTo>
                  <a:lnTo>
                    <a:pt x="107315" y="6798563"/>
                  </a:lnTo>
                  <a:lnTo>
                    <a:pt x="107315" y="6798563"/>
                  </a:lnTo>
                  <a:cubicBezTo>
                    <a:pt x="115951" y="6800341"/>
                    <a:pt x="124587" y="6801103"/>
                    <a:pt x="133350" y="6801103"/>
                  </a:cubicBezTo>
                  <a:lnTo>
                    <a:pt x="133350" y="6801103"/>
                  </a:lnTo>
                  <a:lnTo>
                    <a:pt x="10001250" y="6801103"/>
                  </a:lnTo>
                  <a:lnTo>
                    <a:pt x="10001250" y="6801103"/>
                  </a:lnTo>
                  <a:cubicBezTo>
                    <a:pt x="10010013" y="6801103"/>
                    <a:pt x="10018649" y="6800214"/>
                    <a:pt x="10027285" y="6798563"/>
                  </a:cubicBezTo>
                  <a:lnTo>
                    <a:pt x="10027285" y="6798563"/>
                  </a:lnTo>
                  <a:lnTo>
                    <a:pt x="10027285" y="6798563"/>
                  </a:lnTo>
                  <a:cubicBezTo>
                    <a:pt x="10035921" y="6796785"/>
                    <a:pt x="10044176" y="6794245"/>
                    <a:pt x="10052303" y="6790944"/>
                  </a:cubicBezTo>
                  <a:lnTo>
                    <a:pt x="10052303" y="6790944"/>
                  </a:lnTo>
                  <a:lnTo>
                    <a:pt x="10052303" y="6790944"/>
                  </a:lnTo>
                  <a:cubicBezTo>
                    <a:pt x="10060432" y="6787641"/>
                    <a:pt x="10068051" y="6783450"/>
                    <a:pt x="10075290" y="6778625"/>
                  </a:cubicBezTo>
                  <a:lnTo>
                    <a:pt x="10075290" y="6778625"/>
                  </a:lnTo>
                  <a:lnTo>
                    <a:pt x="10075290" y="6778625"/>
                  </a:lnTo>
                  <a:cubicBezTo>
                    <a:pt x="10082530" y="6773799"/>
                    <a:pt x="10089260" y="6768211"/>
                    <a:pt x="10095484" y="6761988"/>
                  </a:cubicBezTo>
                  <a:cubicBezTo>
                    <a:pt x="10101707" y="6755765"/>
                    <a:pt x="10107168" y="6749034"/>
                    <a:pt x="10112121" y="6741795"/>
                  </a:cubicBezTo>
                  <a:lnTo>
                    <a:pt x="10112121" y="6741795"/>
                  </a:lnTo>
                  <a:lnTo>
                    <a:pt x="10112121" y="6741795"/>
                  </a:lnTo>
                  <a:cubicBezTo>
                    <a:pt x="10116947" y="6734555"/>
                    <a:pt x="10121138" y="6726809"/>
                    <a:pt x="10124439" y="6718680"/>
                  </a:cubicBezTo>
                  <a:lnTo>
                    <a:pt x="10124439" y="6718680"/>
                  </a:lnTo>
                  <a:lnTo>
                    <a:pt x="10124439" y="6718680"/>
                  </a:lnTo>
                  <a:cubicBezTo>
                    <a:pt x="10127742" y="6710552"/>
                    <a:pt x="10130282" y="6702298"/>
                    <a:pt x="10132059" y="6693662"/>
                  </a:cubicBezTo>
                  <a:cubicBezTo>
                    <a:pt x="10133836" y="6685026"/>
                    <a:pt x="10134599" y="6676390"/>
                    <a:pt x="10134599" y="6667627"/>
                  </a:cubicBezTo>
                  <a:lnTo>
                    <a:pt x="10134599" y="133477"/>
                  </a:lnTo>
                  <a:cubicBezTo>
                    <a:pt x="10134599" y="124714"/>
                    <a:pt x="10133710" y="116078"/>
                    <a:pt x="10132059" y="107442"/>
                  </a:cubicBezTo>
                  <a:lnTo>
                    <a:pt x="10132059" y="107442"/>
                  </a:lnTo>
                  <a:lnTo>
                    <a:pt x="10132059" y="107442"/>
                  </a:lnTo>
                  <a:cubicBezTo>
                    <a:pt x="10130408" y="98806"/>
                    <a:pt x="10127868" y="90551"/>
                    <a:pt x="10124439" y="82423"/>
                  </a:cubicBezTo>
                  <a:lnTo>
                    <a:pt x="10124439" y="82423"/>
                  </a:lnTo>
                  <a:lnTo>
                    <a:pt x="10124439" y="82423"/>
                  </a:lnTo>
                  <a:cubicBezTo>
                    <a:pt x="10121137" y="74295"/>
                    <a:pt x="10116946" y="66675"/>
                    <a:pt x="10112121" y="59309"/>
                  </a:cubicBezTo>
                  <a:lnTo>
                    <a:pt x="10112121" y="59309"/>
                  </a:lnTo>
                  <a:lnTo>
                    <a:pt x="10112121" y="59309"/>
                  </a:lnTo>
                  <a:cubicBezTo>
                    <a:pt x="10107295" y="52070"/>
                    <a:pt x="10101707" y="45339"/>
                    <a:pt x="10095484" y="39116"/>
                  </a:cubicBezTo>
                  <a:cubicBezTo>
                    <a:pt x="10089261" y="32893"/>
                    <a:pt x="10082530" y="27432"/>
                    <a:pt x="10075290" y="22479"/>
                  </a:cubicBezTo>
                  <a:lnTo>
                    <a:pt x="10075290" y="22479"/>
                  </a:lnTo>
                  <a:cubicBezTo>
                    <a:pt x="10068051" y="17653"/>
                    <a:pt x="10060305" y="13462"/>
                    <a:pt x="10052176" y="10160"/>
                  </a:cubicBezTo>
                  <a:lnTo>
                    <a:pt x="10052176" y="10160"/>
                  </a:lnTo>
                  <a:lnTo>
                    <a:pt x="10052176" y="10160"/>
                  </a:lnTo>
                  <a:cubicBezTo>
                    <a:pt x="10044048" y="6858"/>
                    <a:pt x="10035794" y="4318"/>
                    <a:pt x="10027158" y="2540"/>
                  </a:cubicBezTo>
                  <a:cubicBezTo>
                    <a:pt x="10019030" y="889"/>
                    <a:pt x="10010901" y="127"/>
                    <a:pt x="10002774" y="0"/>
                  </a:cubicBezTo>
                  <a:close/>
                </a:path>
              </a:pathLst>
            </a:custGeom>
            <a:solidFill>
              <a:srgbClr val="FED7AA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473075" y="1539875"/>
              <a:ext cx="9315450" cy="19050"/>
            </a:xfrm>
            <a:custGeom>
              <a:avLst/>
              <a:gdLst/>
              <a:ahLst/>
              <a:cxnLst/>
              <a:rect r="r" b="b" t="t" l="l"/>
              <a:pathLst>
                <a:path h="19050" w="9315450">
                  <a:moveTo>
                    <a:pt x="0" y="0"/>
                  </a:moveTo>
                  <a:lnTo>
                    <a:pt x="9315450" y="0"/>
                  </a:lnTo>
                  <a:lnTo>
                    <a:pt x="9315450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FED7AA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690562" y="419033"/>
            <a:ext cx="3209420" cy="185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53"/>
              </a:lnSpc>
            </a:pPr>
            <a:r>
              <a:rPr lang="en-US" sz="1181" spc="57">
                <a:solidFill>
                  <a:srgbClr val="EA580C"/>
                </a:solidFill>
                <a:latin typeface="Inter"/>
                <a:ea typeface="Inter"/>
                <a:cs typeface="Inter"/>
                <a:sym typeface="Inter"/>
              </a:rPr>
              <a:t>LESSON 5: SIMPLE BUTTON CONTROLS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234640" y="419033"/>
            <a:ext cx="786698" cy="185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53"/>
              </a:lnSpc>
            </a:pPr>
            <a:r>
              <a:rPr lang="en-US" sz="1181">
                <a:solidFill>
                  <a:srgbClr val="64748B"/>
                </a:solidFill>
                <a:latin typeface="Inter"/>
                <a:ea typeface="Inter"/>
                <a:cs typeface="Inter"/>
                <a:sym typeface="Inter"/>
              </a:rPr>
              <a:t>Slide 1 of 7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90562" y="797471"/>
            <a:ext cx="8602732" cy="14423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12"/>
              </a:lnSpc>
            </a:pPr>
            <a:r>
              <a:rPr lang="en-US" b="true" sz="3937">
                <a:solidFill>
                  <a:srgbClr val="0F172A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Lesson 5: Simple Button Controls</a:t>
            </a:r>
          </a:p>
          <a:p>
            <a:pPr algn="l">
              <a:lnSpc>
                <a:spcPts val="3938"/>
              </a:lnSpc>
            </a:pPr>
            <a:r>
              <a:rPr lang="en-US" b="true" sz="2362">
                <a:solidFill>
                  <a:srgbClr val="EA580C"/>
                </a:solidFill>
                <a:latin typeface="Poppins Bold"/>
                <a:ea typeface="Poppins Bold"/>
                <a:cs typeface="Poppins Bold"/>
                <a:sym typeface="Poppins Bold"/>
              </a:rPr>
              <a:t>Learning Objectives: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327321" y="2197017"/>
            <a:ext cx="57379" cy="409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37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90562" y="4194334"/>
            <a:ext cx="4117743" cy="5274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06"/>
              </a:lnSpc>
            </a:pPr>
            <a:r>
              <a:rPr lang="en-US" b="true" sz="2362">
                <a:solidFill>
                  <a:srgbClr val="EA580C"/>
                </a:solidFill>
                <a:latin typeface="Poppins Bold"/>
                <a:ea typeface="Poppins Bold"/>
                <a:cs typeface="Poppins Bold"/>
                <a:sym typeface="Poppins Bold"/>
              </a:rPr>
              <a:t>Key Computing Concepts: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920992" y="4692567"/>
            <a:ext cx="57379" cy="409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37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23912" y="2329091"/>
            <a:ext cx="123234" cy="1677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75"/>
              </a:lnSpc>
            </a:pPr>
            <a:r>
              <a:rPr lang="en-US" sz="1575">
                <a:solidFill>
                  <a:srgbClr val="F97316"/>
                </a:solidFill>
                <a:latin typeface="Helvetica"/>
                <a:ea typeface="Helvetica"/>
                <a:cs typeface="Helvetica"/>
                <a:sym typeface="Helvetica"/>
              </a:rPr>
              <a:t>● ● ● ●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78116" y="2244642"/>
            <a:ext cx="5616178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49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Implement event-drivenprogramming with button controls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78116" y="2682792"/>
            <a:ext cx="4715104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49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Use push blocks for directional object movement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78116" y="3111417"/>
            <a:ext cx="3632311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49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Create responsive user input systems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78116" y="3549567"/>
            <a:ext cx="4099341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49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Control velocity and stopping mechanisms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90562" y="4854492"/>
            <a:ext cx="6217196" cy="247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04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Event-DrivenProgramming,ButtonControls,Velocity, User Input</a:t>
            </a:r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>
  <p:cSld>
    <p:bg>
      <p:bgPr>
        <a:solidFill>
          <a:srgbClr val="FFF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222247" y="-63503"/>
            <a:ext cx="10261597" cy="6927837"/>
            <a:chOff x="0" y="0"/>
            <a:chExt cx="10261600" cy="69278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8199" y="68453"/>
              <a:ext cx="10125330" cy="6791325"/>
            </a:xfrm>
            <a:custGeom>
              <a:avLst/>
              <a:gdLst/>
              <a:ahLst/>
              <a:cxnLst/>
              <a:rect r="r" b="b" t="t" l="l"/>
              <a:pathLst>
                <a:path h="6791325" w="10125330">
                  <a:moveTo>
                    <a:pt x="127" y="6662547"/>
                  </a:moveTo>
                  <a:lnTo>
                    <a:pt x="127" y="128397"/>
                  </a:lnTo>
                  <a:cubicBezTo>
                    <a:pt x="127" y="119888"/>
                    <a:pt x="889" y="111506"/>
                    <a:pt x="2540" y="103251"/>
                  </a:cubicBezTo>
                  <a:cubicBezTo>
                    <a:pt x="4191" y="94996"/>
                    <a:pt x="6604" y="86868"/>
                    <a:pt x="9906" y="79121"/>
                  </a:cubicBezTo>
                  <a:cubicBezTo>
                    <a:pt x="13208" y="71374"/>
                    <a:pt x="17145" y="63881"/>
                    <a:pt x="21844" y="56896"/>
                  </a:cubicBezTo>
                  <a:cubicBezTo>
                    <a:pt x="26543" y="49911"/>
                    <a:pt x="31877" y="43434"/>
                    <a:pt x="37846" y="37465"/>
                  </a:cubicBezTo>
                  <a:cubicBezTo>
                    <a:pt x="43815" y="31496"/>
                    <a:pt x="50292" y="26162"/>
                    <a:pt x="57277" y="21463"/>
                  </a:cubicBezTo>
                  <a:cubicBezTo>
                    <a:pt x="64262" y="16764"/>
                    <a:pt x="71755" y="12827"/>
                    <a:pt x="79502" y="9652"/>
                  </a:cubicBezTo>
                  <a:cubicBezTo>
                    <a:pt x="87249" y="6477"/>
                    <a:pt x="95377" y="3937"/>
                    <a:pt x="103632" y="2413"/>
                  </a:cubicBezTo>
                  <a:cubicBezTo>
                    <a:pt x="111887" y="889"/>
                    <a:pt x="120269" y="0"/>
                    <a:pt x="128778" y="0"/>
                  </a:cubicBezTo>
                  <a:lnTo>
                    <a:pt x="9996678" y="0"/>
                  </a:lnTo>
                  <a:cubicBezTo>
                    <a:pt x="10005060" y="0"/>
                    <a:pt x="10013442" y="762"/>
                    <a:pt x="10021824" y="2413"/>
                  </a:cubicBezTo>
                  <a:cubicBezTo>
                    <a:pt x="10030206" y="4064"/>
                    <a:pt x="10038207" y="6477"/>
                    <a:pt x="10045954" y="9652"/>
                  </a:cubicBezTo>
                  <a:cubicBezTo>
                    <a:pt x="10053702" y="12827"/>
                    <a:pt x="10061194" y="16891"/>
                    <a:pt x="10068179" y="21463"/>
                  </a:cubicBezTo>
                  <a:cubicBezTo>
                    <a:pt x="10075164" y="26035"/>
                    <a:pt x="10081641" y="31496"/>
                    <a:pt x="10087611" y="37465"/>
                  </a:cubicBezTo>
                  <a:cubicBezTo>
                    <a:pt x="10093580" y="43434"/>
                    <a:pt x="10098914" y="49911"/>
                    <a:pt x="10103613" y="56896"/>
                  </a:cubicBezTo>
                  <a:cubicBezTo>
                    <a:pt x="10108312" y="63881"/>
                    <a:pt x="10112249" y="71374"/>
                    <a:pt x="10115551" y="79121"/>
                  </a:cubicBezTo>
                  <a:cubicBezTo>
                    <a:pt x="10118853" y="86868"/>
                    <a:pt x="10121266" y="94996"/>
                    <a:pt x="10122917" y="103251"/>
                  </a:cubicBezTo>
                  <a:cubicBezTo>
                    <a:pt x="10124568" y="111506"/>
                    <a:pt x="10125330" y="119888"/>
                    <a:pt x="10125330" y="128397"/>
                  </a:cubicBezTo>
                  <a:lnTo>
                    <a:pt x="10125330" y="6662547"/>
                  </a:lnTo>
                  <a:cubicBezTo>
                    <a:pt x="10125330" y="6670929"/>
                    <a:pt x="10124568" y="6679311"/>
                    <a:pt x="10122917" y="6687566"/>
                  </a:cubicBezTo>
                  <a:cubicBezTo>
                    <a:pt x="10121266" y="6695820"/>
                    <a:pt x="10118853" y="6703822"/>
                    <a:pt x="10115551" y="6711696"/>
                  </a:cubicBezTo>
                  <a:cubicBezTo>
                    <a:pt x="10112249" y="6719570"/>
                    <a:pt x="10108312" y="6726936"/>
                    <a:pt x="10103613" y="6733921"/>
                  </a:cubicBezTo>
                  <a:cubicBezTo>
                    <a:pt x="10098914" y="6740906"/>
                    <a:pt x="10093580" y="6747383"/>
                    <a:pt x="10087611" y="6753479"/>
                  </a:cubicBezTo>
                  <a:cubicBezTo>
                    <a:pt x="10081641" y="6759574"/>
                    <a:pt x="10075165" y="6764782"/>
                    <a:pt x="10068179" y="6769481"/>
                  </a:cubicBezTo>
                  <a:cubicBezTo>
                    <a:pt x="10061194" y="6774180"/>
                    <a:pt x="10053701" y="6778117"/>
                    <a:pt x="10045954" y="6781419"/>
                  </a:cubicBezTo>
                  <a:cubicBezTo>
                    <a:pt x="10038207" y="6784721"/>
                    <a:pt x="10030079" y="6787134"/>
                    <a:pt x="10021824" y="6788785"/>
                  </a:cubicBezTo>
                  <a:cubicBezTo>
                    <a:pt x="10013569" y="6790436"/>
                    <a:pt x="10005187" y="6791325"/>
                    <a:pt x="9996678" y="6791325"/>
                  </a:cubicBezTo>
                  <a:lnTo>
                    <a:pt x="128651" y="6791325"/>
                  </a:lnTo>
                  <a:cubicBezTo>
                    <a:pt x="120269" y="6791325"/>
                    <a:pt x="111887" y="6790436"/>
                    <a:pt x="103505" y="6788785"/>
                  </a:cubicBezTo>
                  <a:cubicBezTo>
                    <a:pt x="95123" y="6787134"/>
                    <a:pt x="87122" y="6784721"/>
                    <a:pt x="79375" y="6781419"/>
                  </a:cubicBezTo>
                  <a:cubicBezTo>
                    <a:pt x="71628" y="6778117"/>
                    <a:pt x="64135" y="6774180"/>
                    <a:pt x="57150" y="6769481"/>
                  </a:cubicBezTo>
                  <a:cubicBezTo>
                    <a:pt x="50165" y="6764782"/>
                    <a:pt x="43688" y="6759448"/>
                    <a:pt x="37719" y="6753479"/>
                  </a:cubicBezTo>
                  <a:cubicBezTo>
                    <a:pt x="31750" y="6747509"/>
                    <a:pt x="26416" y="6741033"/>
                    <a:pt x="21717" y="6733921"/>
                  </a:cubicBezTo>
                  <a:cubicBezTo>
                    <a:pt x="17018" y="6726809"/>
                    <a:pt x="13081" y="6719443"/>
                    <a:pt x="9779" y="6711696"/>
                  </a:cubicBezTo>
                  <a:cubicBezTo>
                    <a:pt x="6477" y="6703949"/>
                    <a:pt x="4064" y="6695821"/>
                    <a:pt x="2413" y="6687566"/>
                  </a:cubicBezTo>
                  <a:cubicBezTo>
                    <a:pt x="762" y="6679310"/>
                    <a:pt x="0" y="6670929"/>
                    <a:pt x="0" y="6662547"/>
                  </a:cubicBezTo>
                  <a:close/>
                </a:path>
              </a:pathLst>
            </a:custGeom>
            <a:solidFill>
              <a:srgbClr val="FFFFFF">
                <a:alpha val="49020"/>
              </a:srgbClr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63500" y="63373"/>
              <a:ext cx="10134726" cy="6800976"/>
            </a:xfrm>
            <a:custGeom>
              <a:avLst/>
              <a:gdLst/>
              <a:ahLst/>
              <a:cxnLst/>
              <a:rect r="r" b="b" t="t" l="l"/>
              <a:pathLst>
                <a:path h="6800976" w="10134726">
                  <a:moveTo>
                    <a:pt x="10001250" y="9652"/>
                  </a:moveTo>
                  <a:cubicBezTo>
                    <a:pt x="10009378" y="9652"/>
                    <a:pt x="10017379" y="10414"/>
                    <a:pt x="10025380" y="12065"/>
                  </a:cubicBezTo>
                  <a:lnTo>
                    <a:pt x="10025380" y="12065"/>
                  </a:lnTo>
                  <a:lnTo>
                    <a:pt x="10025380" y="12065"/>
                  </a:lnTo>
                  <a:cubicBezTo>
                    <a:pt x="10033381" y="13589"/>
                    <a:pt x="10041128" y="16002"/>
                    <a:pt x="10048622" y="19050"/>
                  </a:cubicBezTo>
                  <a:lnTo>
                    <a:pt x="10048622" y="19050"/>
                  </a:lnTo>
                  <a:cubicBezTo>
                    <a:pt x="10056115" y="22225"/>
                    <a:pt x="10063227" y="26035"/>
                    <a:pt x="10070085" y="30480"/>
                  </a:cubicBezTo>
                  <a:lnTo>
                    <a:pt x="10070085" y="30480"/>
                  </a:lnTo>
                  <a:cubicBezTo>
                    <a:pt x="10076816" y="35052"/>
                    <a:pt x="10083039" y="40132"/>
                    <a:pt x="10088880" y="45847"/>
                  </a:cubicBezTo>
                  <a:lnTo>
                    <a:pt x="10088880" y="45847"/>
                  </a:lnTo>
                  <a:lnTo>
                    <a:pt x="10088880" y="45847"/>
                  </a:lnTo>
                  <a:cubicBezTo>
                    <a:pt x="10094595" y="51562"/>
                    <a:pt x="10099802" y="57785"/>
                    <a:pt x="10104248" y="64643"/>
                  </a:cubicBezTo>
                  <a:lnTo>
                    <a:pt x="10104248" y="64643"/>
                  </a:lnTo>
                  <a:lnTo>
                    <a:pt x="10104248" y="64643"/>
                  </a:lnTo>
                  <a:cubicBezTo>
                    <a:pt x="10108819" y="71374"/>
                    <a:pt x="10112629" y="78486"/>
                    <a:pt x="10115678" y="86106"/>
                  </a:cubicBezTo>
                  <a:cubicBezTo>
                    <a:pt x="10118727" y="93726"/>
                    <a:pt x="10121139" y="101346"/>
                    <a:pt x="10122663" y="109347"/>
                  </a:cubicBezTo>
                  <a:lnTo>
                    <a:pt x="10122663" y="109347"/>
                  </a:lnTo>
                  <a:lnTo>
                    <a:pt x="10122663" y="109347"/>
                  </a:lnTo>
                  <a:cubicBezTo>
                    <a:pt x="10124187" y="117348"/>
                    <a:pt x="10125076" y="125349"/>
                    <a:pt x="10125076" y="133477"/>
                  </a:cubicBezTo>
                  <a:lnTo>
                    <a:pt x="10125076" y="6667627"/>
                  </a:lnTo>
                  <a:cubicBezTo>
                    <a:pt x="10125076" y="6675755"/>
                    <a:pt x="10124314" y="6683756"/>
                    <a:pt x="10122663" y="6691757"/>
                  </a:cubicBezTo>
                  <a:lnTo>
                    <a:pt x="10122663" y="6691757"/>
                  </a:lnTo>
                  <a:lnTo>
                    <a:pt x="10122663" y="6691757"/>
                  </a:lnTo>
                  <a:cubicBezTo>
                    <a:pt x="10121139" y="6699758"/>
                    <a:pt x="10118726" y="6707505"/>
                    <a:pt x="10115678" y="6714999"/>
                  </a:cubicBezTo>
                  <a:cubicBezTo>
                    <a:pt x="10112630" y="6722492"/>
                    <a:pt x="10108693" y="6729604"/>
                    <a:pt x="10104248" y="6736462"/>
                  </a:cubicBezTo>
                  <a:lnTo>
                    <a:pt x="10104248" y="6736462"/>
                  </a:lnTo>
                  <a:cubicBezTo>
                    <a:pt x="10099676" y="6743193"/>
                    <a:pt x="10094595" y="6749416"/>
                    <a:pt x="10088880" y="6755257"/>
                  </a:cubicBezTo>
                  <a:lnTo>
                    <a:pt x="10088880" y="6755257"/>
                  </a:lnTo>
                  <a:cubicBezTo>
                    <a:pt x="10083165" y="6760972"/>
                    <a:pt x="10076942" y="6766179"/>
                    <a:pt x="10070085" y="6770625"/>
                  </a:cubicBezTo>
                  <a:lnTo>
                    <a:pt x="10070085" y="6770625"/>
                  </a:lnTo>
                  <a:lnTo>
                    <a:pt x="10070085" y="6770625"/>
                  </a:lnTo>
                  <a:cubicBezTo>
                    <a:pt x="10063353" y="6775196"/>
                    <a:pt x="10056241" y="6779006"/>
                    <a:pt x="10048622" y="6782055"/>
                  </a:cubicBezTo>
                  <a:cubicBezTo>
                    <a:pt x="10041002" y="6785104"/>
                    <a:pt x="10033381" y="6787516"/>
                    <a:pt x="10025380" y="6789167"/>
                  </a:cubicBezTo>
                  <a:lnTo>
                    <a:pt x="10025380" y="6789167"/>
                  </a:lnTo>
                  <a:lnTo>
                    <a:pt x="10025380" y="6789167"/>
                  </a:lnTo>
                  <a:cubicBezTo>
                    <a:pt x="10017379" y="6790818"/>
                    <a:pt x="10009378" y="6791580"/>
                    <a:pt x="10001250" y="6791580"/>
                  </a:cubicBezTo>
                  <a:lnTo>
                    <a:pt x="133350" y="6791580"/>
                  </a:lnTo>
                  <a:cubicBezTo>
                    <a:pt x="125222" y="6791580"/>
                    <a:pt x="117221" y="6790818"/>
                    <a:pt x="109220" y="6789167"/>
                  </a:cubicBezTo>
                  <a:cubicBezTo>
                    <a:pt x="101219" y="6787516"/>
                    <a:pt x="93472" y="6785230"/>
                    <a:pt x="85979" y="6782055"/>
                  </a:cubicBezTo>
                  <a:lnTo>
                    <a:pt x="85979" y="6782055"/>
                  </a:lnTo>
                  <a:lnTo>
                    <a:pt x="85979" y="6782055"/>
                  </a:lnTo>
                  <a:cubicBezTo>
                    <a:pt x="78486" y="6778880"/>
                    <a:pt x="71374" y="6775070"/>
                    <a:pt x="64516" y="6770625"/>
                  </a:cubicBezTo>
                  <a:lnTo>
                    <a:pt x="64516" y="6770625"/>
                  </a:lnTo>
                  <a:lnTo>
                    <a:pt x="64516" y="6770625"/>
                  </a:lnTo>
                  <a:cubicBezTo>
                    <a:pt x="57785" y="6766180"/>
                    <a:pt x="51562" y="6760972"/>
                    <a:pt x="45720" y="6755257"/>
                  </a:cubicBezTo>
                  <a:cubicBezTo>
                    <a:pt x="39878" y="6749542"/>
                    <a:pt x="34798" y="6743192"/>
                    <a:pt x="30353" y="6736462"/>
                  </a:cubicBezTo>
                  <a:cubicBezTo>
                    <a:pt x="25908" y="6729731"/>
                    <a:pt x="21971" y="6722618"/>
                    <a:pt x="18923" y="6714999"/>
                  </a:cubicBezTo>
                  <a:cubicBezTo>
                    <a:pt x="15875" y="6707379"/>
                    <a:pt x="13462" y="6699758"/>
                    <a:pt x="11938" y="6691757"/>
                  </a:cubicBezTo>
                  <a:cubicBezTo>
                    <a:pt x="10414" y="6683756"/>
                    <a:pt x="9525" y="6675755"/>
                    <a:pt x="9525" y="6667627"/>
                  </a:cubicBezTo>
                  <a:lnTo>
                    <a:pt x="9525" y="6667627"/>
                  </a:lnTo>
                  <a:lnTo>
                    <a:pt x="9525" y="6667627"/>
                  </a:lnTo>
                  <a:lnTo>
                    <a:pt x="9525" y="133477"/>
                  </a:lnTo>
                  <a:lnTo>
                    <a:pt x="9525" y="133477"/>
                  </a:lnTo>
                  <a:lnTo>
                    <a:pt x="9525" y="133477"/>
                  </a:lnTo>
                  <a:cubicBezTo>
                    <a:pt x="9525" y="125349"/>
                    <a:pt x="10287" y="117221"/>
                    <a:pt x="11938" y="109347"/>
                  </a:cubicBezTo>
                  <a:cubicBezTo>
                    <a:pt x="13589" y="101473"/>
                    <a:pt x="15875" y="93599"/>
                    <a:pt x="18923" y="86106"/>
                  </a:cubicBezTo>
                  <a:cubicBezTo>
                    <a:pt x="21971" y="78613"/>
                    <a:pt x="25908" y="71501"/>
                    <a:pt x="30353" y="64770"/>
                  </a:cubicBezTo>
                  <a:lnTo>
                    <a:pt x="30353" y="64770"/>
                  </a:lnTo>
                  <a:lnTo>
                    <a:pt x="30353" y="64770"/>
                  </a:lnTo>
                  <a:cubicBezTo>
                    <a:pt x="34925" y="58039"/>
                    <a:pt x="40005" y="51689"/>
                    <a:pt x="45720" y="45974"/>
                  </a:cubicBezTo>
                  <a:lnTo>
                    <a:pt x="45720" y="45974"/>
                  </a:lnTo>
                  <a:lnTo>
                    <a:pt x="45720" y="45974"/>
                  </a:lnTo>
                  <a:cubicBezTo>
                    <a:pt x="51435" y="40259"/>
                    <a:pt x="57785" y="35052"/>
                    <a:pt x="64516" y="30607"/>
                  </a:cubicBezTo>
                  <a:cubicBezTo>
                    <a:pt x="71247" y="26162"/>
                    <a:pt x="78359" y="22352"/>
                    <a:pt x="85979" y="19177"/>
                  </a:cubicBezTo>
                  <a:cubicBezTo>
                    <a:pt x="93599" y="16002"/>
                    <a:pt x="101219" y="13716"/>
                    <a:pt x="109220" y="12192"/>
                  </a:cubicBezTo>
                  <a:lnTo>
                    <a:pt x="109220" y="12192"/>
                  </a:lnTo>
                  <a:lnTo>
                    <a:pt x="109220" y="12192"/>
                  </a:lnTo>
                  <a:cubicBezTo>
                    <a:pt x="117221" y="10541"/>
                    <a:pt x="125222" y="9779"/>
                    <a:pt x="133350" y="9779"/>
                  </a:cubicBezTo>
                  <a:close/>
                  <a:moveTo>
                    <a:pt x="131572" y="127"/>
                  </a:moveTo>
                  <a:cubicBezTo>
                    <a:pt x="123444" y="254"/>
                    <a:pt x="115316" y="1143"/>
                    <a:pt x="107442" y="2667"/>
                  </a:cubicBezTo>
                  <a:cubicBezTo>
                    <a:pt x="98806" y="4318"/>
                    <a:pt x="90551" y="6858"/>
                    <a:pt x="82423" y="10287"/>
                  </a:cubicBezTo>
                  <a:lnTo>
                    <a:pt x="82423" y="10287"/>
                  </a:lnTo>
                  <a:lnTo>
                    <a:pt x="82423" y="10287"/>
                  </a:lnTo>
                  <a:cubicBezTo>
                    <a:pt x="74295" y="13589"/>
                    <a:pt x="66675" y="17780"/>
                    <a:pt x="59436" y="22606"/>
                  </a:cubicBezTo>
                  <a:lnTo>
                    <a:pt x="59436" y="22606"/>
                  </a:lnTo>
                  <a:lnTo>
                    <a:pt x="59436" y="22606"/>
                  </a:lnTo>
                  <a:cubicBezTo>
                    <a:pt x="52197" y="27432"/>
                    <a:pt x="45466" y="33020"/>
                    <a:pt x="39243" y="39243"/>
                  </a:cubicBezTo>
                  <a:cubicBezTo>
                    <a:pt x="33020" y="45466"/>
                    <a:pt x="27305" y="52070"/>
                    <a:pt x="22479" y="59309"/>
                  </a:cubicBezTo>
                  <a:cubicBezTo>
                    <a:pt x="17653" y="66548"/>
                    <a:pt x="13462" y="74295"/>
                    <a:pt x="10160" y="82296"/>
                  </a:cubicBezTo>
                  <a:cubicBezTo>
                    <a:pt x="6858" y="90297"/>
                    <a:pt x="4318" y="98679"/>
                    <a:pt x="2540" y="107315"/>
                  </a:cubicBezTo>
                  <a:lnTo>
                    <a:pt x="2540" y="107315"/>
                  </a:lnTo>
                  <a:lnTo>
                    <a:pt x="2540" y="107315"/>
                  </a:lnTo>
                  <a:cubicBezTo>
                    <a:pt x="889" y="115951"/>
                    <a:pt x="0" y="124587"/>
                    <a:pt x="0" y="133350"/>
                  </a:cubicBezTo>
                  <a:lnTo>
                    <a:pt x="0" y="6667627"/>
                  </a:lnTo>
                  <a:cubicBezTo>
                    <a:pt x="0" y="6676390"/>
                    <a:pt x="889" y="6685026"/>
                    <a:pt x="2540" y="6693662"/>
                  </a:cubicBezTo>
                  <a:lnTo>
                    <a:pt x="2540" y="6693662"/>
                  </a:lnTo>
                  <a:lnTo>
                    <a:pt x="2540" y="6693662"/>
                  </a:lnTo>
                  <a:cubicBezTo>
                    <a:pt x="4191" y="6702298"/>
                    <a:pt x="6731" y="6710553"/>
                    <a:pt x="10160" y="6718680"/>
                  </a:cubicBezTo>
                  <a:cubicBezTo>
                    <a:pt x="13589" y="6726808"/>
                    <a:pt x="17653" y="6734428"/>
                    <a:pt x="22479" y="6741795"/>
                  </a:cubicBezTo>
                  <a:lnTo>
                    <a:pt x="22479" y="6741795"/>
                  </a:lnTo>
                  <a:lnTo>
                    <a:pt x="22479" y="6741795"/>
                  </a:lnTo>
                  <a:cubicBezTo>
                    <a:pt x="27305" y="6749034"/>
                    <a:pt x="32893" y="6755764"/>
                    <a:pt x="39116" y="6761988"/>
                  </a:cubicBezTo>
                  <a:lnTo>
                    <a:pt x="39116" y="6761988"/>
                  </a:lnTo>
                  <a:lnTo>
                    <a:pt x="39116" y="6761988"/>
                  </a:lnTo>
                  <a:cubicBezTo>
                    <a:pt x="45339" y="6768211"/>
                    <a:pt x="52070" y="6773672"/>
                    <a:pt x="59309" y="6778498"/>
                  </a:cubicBezTo>
                  <a:cubicBezTo>
                    <a:pt x="66548" y="6783324"/>
                    <a:pt x="74295" y="6787515"/>
                    <a:pt x="82423" y="6790816"/>
                  </a:cubicBezTo>
                  <a:cubicBezTo>
                    <a:pt x="90551" y="6794118"/>
                    <a:pt x="98806" y="6796659"/>
                    <a:pt x="107442" y="6798436"/>
                  </a:cubicBezTo>
                  <a:cubicBezTo>
                    <a:pt x="116078" y="6800213"/>
                    <a:pt x="124714" y="6800976"/>
                    <a:pt x="133477" y="6800976"/>
                  </a:cubicBezTo>
                  <a:lnTo>
                    <a:pt x="10001377" y="6800976"/>
                  </a:lnTo>
                  <a:cubicBezTo>
                    <a:pt x="10010140" y="6800976"/>
                    <a:pt x="10018776" y="6800087"/>
                    <a:pt x="10027412" y="6798436"/>
                  </a:cubicBezTo>
                  <a:cubicBezTo>
                    <a:pt x="10036048" y="6796785"/>
                    <a:pt x="10044303" y="6794245"/>
                    <a:pt x="10052431" y="6790816"/>
                  </a:cubicBezTo>
                  <a:lnTo>
                    <a:pt x="10052431" y="6790816"/>
                  </a:lnTo>
                  <a:lnTo>
                    <a:pt x="10052431" y="6790816"/>
                  </a:lnTo>
                  <a:cubicBezTo>
                    <a:pt x="10060559" y="6787514"/>
                    <a:pt x="10068178" y="6783323"/>
                    <a:pt x="10075418" y="6778498"/>
                  </a:cubicBezTo>
                  <a:lnTo>
                    <a:pt x="10075418" y="6778498"/>
                  </a:lnTo>
                  <a:cubicBezTo>
                    <a:pt x="10082657" y="6773672"/>
                    <a:pt x="10089387" y="6768084"/>
                    <a:pt x="10095611" y="6761988"/>
                  </a:cubicBezTo>
                  <a:lnTo>
                    <a:pt x="10095611" y="6761988"/>
                  </a:lnTo>
                  <a:lnTo>
                    <a:pt x="10095611" y="6761988"/>
                  </a:lnTo>
                  <a:cubicBezTo>
                    <a:pt x="10101834" y="6755765"/>
                    <a:pt x="10107295" y="6749034"/>
                    <a:pt x="10112248" y="6741795"/>
                  </a:cubicBezTo>
                  <a:lnTo>
                    <a:pt x="10112248" y="6741795"/>
                  </a:lnTo>
                  <a:lnTo>
                    <a:pt x="10112248" y="6741795"/>
                  </a:lnTo>
                  <a:cubicBezTo>
                    <a:pt x="10117074" y="6734555"/>
                    <a:pt x="10121265" y="6726809"/>
                    <a:pt x="10124567" y="6718680"/>
                  </a:cubicBezTo>
                  <a:lnTo>
                    <a:pt x="10124567" y="6718680"/>
                  </a:lnTo>
                  <a:lnTo>
                    <a:pt x="10124567" y="6718680"/>
                  </a:lnTo>
                  <a:cubicBezTo>
                    <a:pt x="10127869" y="6710552"/>
                    <a:pt x="10130409" y="6702298"/>
                    <a:pt x="10132186" y="6693662"/>
                  </a:cubicBezTo>
                  <a:cubicBezTo>
                    <a:pt x="10133964" y="6685026"/>
                    <a:pt x="10134726" y="6676390"/>
                    <a:pt x="10134726" y="6667627"/>
                  </a:cubicBezTo>
                  <a:lnTo>
                    <a:pt x="10134726" y="133477"/>
                  </a:lnTo>
                  <a:cubicBezTo>
                    <a:pt x="10134726" y="124714"/>
                    <a:pt x="10133837" y="116078"/>
                    <a:pt x="10132186" y="107442"/>
                  </a:cubicBezTo>
                  <a:lnTo>
                    <a:pt x="10132186" y="107442"/>
                  </a:lnTo>
                  <a:cubicBezTo>
                    <a:pt x="10130535" y="98806"/>
                    <a:pt x="10127995" y="90424"/>
                    <a:pt x="10124567" y="82423"/>
                  </a:cubicBezTo>
                  <a:lnTo>
                    <a:pt x="10124567" y="82423"/>
                  </a:lnTo>
                  <a:lnTo>
                    <a:pt x="10124567" y="82423"/>
                  </a:lnTo>
                  <a:cubicBezTo>
                    <a:pt x="10121264" y="74295"/>
                    <a:pt x="10117073" y="66675"/>
                    <a:pt x="10112248" y="59309"/>
                  </a:cubicBezTo>
                  <a:cubicBezTo>
                    <a:pt x="10107423" y="51943"/>
                    <a:pt x="10101834" y="45339"/>
                    <a:pt x="10095611" y="39116"/>
                  </a:cubicBezTo>
                  <a:lnTo>
                    <a:pt x="10095611" y="39116"/>
                  </a:lnTo>
                  <a:cubicBezTo>
                    <a:pt x="10089388" y="32893"/>
                    <a:pt x="10082657" y="27432"/>
                    <a:pt x="10075418" y="22479"/>
                  </a:cubicBezTo>
                  <a:lnTo>
                    <a:pt x="10075418" y="22479"/>
                  </a:lnTo>
                  <a:lnTo>
                    <a:pt x="10075418" y="22479"/>
                  </a:lnTo>
                  <a:cubicBezTo>
                    <a:pt x="10068178" y="17653"/>
                    <a:pt x="10060432" y="13589"/>
                    <a:pt x="10052431" y="10160"/>
                  </a:cubicBezTo>
                  <a:lnTo>
                    <a:pt x="10052431" y="10160"/>
                  </a:lnTo>
                  <a:lnTo>
                    <a:pt x="10052431" y="10160"/>
                  </a:lnTo>
                  <a:cubicBezTo>
                    <a:pt x="10044302" y="6858"/>
                    <a:pt x="10036048" y="4318"/>
                    <a:pt x="10027412" y="2540"/>
                  </a:cubicBezTo>
                  <a:lnTo>
                    <a:pt x="10027412" y="2540"/>
                  </a:lnTo>
                  <a:cubicBezTo>
                    <a:pt x="10019411" y="889"/>
                    <a:pt x="10011410" y="127"/>
                    <a:pt x="10003282" y="0"/>
                  </a:cubicBezTo>
                  <a:close/>
                </a:path>
              </a:pathLst>
            </a:custGeom>
            <a:solidFill>
              <a:srgbClr val="FED7AA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690562" y="419033"/>
            <a:ext cx="3209420" cy="185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53"/>
              </a:lnSpc>
            </a:pPr>
            <a:r>
              <a:rPr lang="en-US" sz="1181" spc="57">
                <a:solidFill>
                  <a:srgbClr val="EA580C"/>
                </a:solidFill>
                <a:latin typeface="Inter"/>
                <a:ea typeface="Inter"/>
                <a:cs typeface="Inter"/>
                <a:sym typeface="Inter"/>
              </a:rPr>
              <a:t>LESSON 5: SIMPLE BUTTON CONTROLS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204722" y="419033"/>
            <a:ext cx="817293" cy="185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53"/>
              </a:lnSpc>
            </a:pPr>
            <a:r>
              <a:rPr lang="en-US" sz="1181">
                <a:solidFill>
                  <a:srgbClr val="64748B"/>
                </a:solidFill>
                <a:latin typeface="Inter"/>
                <a:ea typeface="Inter"/>
                <a:cs typeface="Inter"/>
                <a:sym typeface="Inter"/>
              </a:rPr>
              <a:t>Slide 2 of 7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90562" y="879634"/>
            <a:ext cx="3056401" cy="5274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06"/>
              </a:lnSpc>
            </a:pPr>
            <a:r>
              <a:rPr lang="en-US" b="true" sz="2362">
                <a:solidFill>
                  <a:srgbClr val="EA580C"/>
                </a:solidFill>
                <a:latin typeface="Poppins Bold"/>
                <a:ea typeface="Poppins Bold"/>
                <a:cs typeface="Poppins Bold"/>
                <a:sym typeface="Poppins Bold"/>
              </a:rPr>
              <a:t>Your Mission Today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80592" y="1377867"/>
            <a:ext cx="57379" cy="409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37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90562" y="1511217"/>
            <a:ext cx="9025976" cy="275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49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Controlobjectmovementusing </a:t>
            </a:r>
            <a:r>
              <a:rPr lang="en-US" sz="1575">
                <a:solidFill>
                  <a:srgbClr val="EA580C"/>
                </a:solidFill>
                <a:latin typeface="Inter"/>
                <a:ea typeface="Inter"/>
                <a:cs typeface="Inter"/>
                <a:sym typeface="Inter"/>
              </a:rPr>
              <a:t>button clicks</a:t>
            </a: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 and </a:t>
            </a:r>
            <a:r>
              <a:rPr lang="en-US" sz="1575">
                <a:solidFill>
                  <a:srgbClr val="EA580C"/>
                </a:solidFill>
                <a:latin typeface="Inter"/>
                <a:ea typeface="Inter"/>
                <a:cs typeface="Inter"/>
                <a:sym typeface="Inter"/>
              </a:rPr>
              <a:t>push blocks</a:t>
            </a: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. You'll create an astronaut that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90562" y="1835067"/>
            <a:ext cx="9154849" cy="599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49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responds to directional buttons. By the end of this lesson, you should have precise control over astronaut movement in space.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90562" y="3206667"/>
            <a:ext cx="9329385" cy="247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04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An astronaut that moves reliably in response to button presses with appropriate stopping control.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90562" y="2753916"/>
            <a:ext cx="2517677" cy="369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56"/>
              </a:lnSpc>
            </a:pPr>
            <a:r>
              <a:rPr lang="en-US" b="true" sz="1968">
                <a:solidFill>
                  <a:srgbClr val="1E293B"/>
                </a:solidFill>
                <a:latin typeface="Poppins Bold"/>
                <a:ea typeface="Poppins Bold"/>
                <a:cs typeface="Poppins Bold"/>
                <a:sym typeface="Poppins Bold"/>
              </a:rPr>
              <a:t>Success Looks Like: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>
  <p:cSld>
    <p:bg>
      <p:bgPr>
        <a:solidFill>
          <a:srgbClr val="FFF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222247" y="-63503"/>
            <a:ext cx="10261597" cy="6927837"/>
            <a:chOff x="0" y="0"/>
            <a:chExt cx="10261600" cy="69278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8199" y="68326"/>
              <a:ext cx="10125330" cy="6791325"/>
            </a:xfrm>
            <a:custGeom>
              <a:avLst/>
              <a:gdLst/>
              <a:ahLst/>
              <a:cxnLst/>
              <a:rect r="r" b="b" t="t" l="l"/>
              <a:pathLst>
                <a:path h="6791325" w="10125330">
                  <a:moveTo>
                    <a:pt x="127" y="6662674"/>
                  </a:moveTo>
                  <a:lnTo>
                    <a:pt x="127" y="128524"/>
                  </a:lnTo>
                  <a:cubicBezTo>
                    <a:pt x="127" y="120015"/>
                    <a:pt x="889" y="111633"/>
                    <a:pt x="2540" y="103378"/>
                  </a:cubicBezTo>
                  <a:cubicBezTo>
                    <a:pt x="4191" y="95123"/>
                    <a:pt x="6604" y="87122"/>
                    <a:pt x="9906" y="79248"/>
                  </a:cubicBezTo>
                  <a:cubicBezTo>
                    <a:pt x="13208" y="71374"/>
                    <a:pt x="17145" y="64008"/>
                    <a:pt x="21844" y="57023"/>
                  </a:cubicBezTo>
                  <a:cubicBezTo>
                    <a:pt x="26543" y="50038"/>
                    <a:pt x="31877" y="43561"/>
                    <a:pt x="37846" y="37592"/>
                  </a:cubicBezTo>
                  <a:cubicBezTo>
                    <a:pt x="43815" y="31623"/>
                    <a:pt x="50292" y="26289"/>
                    <a:pt x="57277" y="21590"/>
                  </a:cubicBezTo>
                  <a:cubicBezTo>
                    <a:pt x="64262" y="16891"/>
                    <a:pt x="71755" y="12954"/>
                    <a:pt x="79502" y="9652"/>
                  </a:cubicBezTo>
                  <a:cubicBezTo>
                    <a:pt x="87249" y="6350"/>
                    <a:pt x="95377" y="4064"/>
                    <a:pt x="103632" y="2413"/>
                  </a:cubicBezTo>
                  <a:cubicBezTo>
                    <a:pt x="111887" y="762"/>
                    <a:pt x="120269" y="0"/>
                    <a:pt x="128778" y="0"/>
                  </a:cubicBezTo>
                  <a:lnTo>
                    <a:pt x="9996678" y="0"/>
                  </a:lnTo>
                  <a:cubicBezTo>
                    <a:pt x="10005060" y="0"/>
                    <a:pt x="10013442" y="762"/>
                    <a:pt x="10021824" y="2413"/>
                  </a:cubicBezTo>
                  <a:cubicBezTo>
                    <a:pt x="10030206" y="4064"/>
                    <a:pt x="10038207" y="6477"/>
                    <a:pt x="10045954" y="9652"/>
                  </a:cubicBezTo>
                  <a:cubicBezTo>
                    <a:pt x="10053702" y="12827"/>
                    <a:pt x="10061194" y="16891"/>
                    <a:pt x="10068179" y="21590"/>
                  </a:cubicBezTo>
                  <a:cubicBezTo>
                    <a:pt x="10075164" y="26289"/>
                    <a:pt x="10081641" y="31623"/>
                    <a:pt x="10087611" y="37592"/>
                  </a:cubicBezTo>
                  <a:cubicBezTo>
                    <a:pt x="10093580" y="43561"/>
                    <a:pt x="10098914" y="50038"/>
                    <a:pt x="10103613" y="57023"/>
                  </a:cubicBezTo>
                  <a:cubicBezTo>
                    <a:pt x="10108312" y="64008"/>
                    <a:pt x="10112249" y="71501"/>
                    <a:pt x="10115551" y="79248"/>
                  </a:cubicBezTo>
                  <a:cubicBezTo>
                    <a:pt x="10118853" y="86995"/>
                    <a:pt x="10121266" y="95123"/>
                    <a:pt x="10122917" y="103378"/>
                  </a:cubicBezTo>
                  <a:cubicBezTo>
                    <a:pt x="10124568" y="111633"/>
                    <a:pt x="10125330" y="120015"/>
                    <a:pt x="10125330" y="128524"/>
                  </a:cubicBezTo>
                  <a:lnTo>
                    <a:pt x="10125330" y="6662674"/>
                  </a:lnTo>
                  <a:cubicBezTo>
                    <a:pt x="10125330" y="6671056"/>
                    <a:pt x="10124568" y="6679438"/>
                    <a:pt x="10122917" y="6687693"/>
                  </a:cubicBezTo>
                  <a:cubicBezTo>
                    <a:pt x="10121266" y="6695947"/>
                    <a:pt x="10118853" y="6703949"/>
                    <a:pt x="10115551" y="6711823"/>
                  </a:cubicBezTo>
                  <a:cubicBezTo>
                    <a:pt x="10112249" y="6719697"/>
                    <a:pt x="10108312" y="6727063"/>
                    <a:pt x="10103613" y="6734048"/>
                  </a:cubicBezTo>
                  <a:cubicBezTo>
                    <a:pt x="10098914" y="6741033"/>
                    <a:pt x="10093580" y="6747510"/>
                    <a:pt x="10087611" y="6753606"/>
                  </a:cubicBezTo>
                  <a:cubicBezTo>
                    <a:pt x="10081641" y="6759701"/>
                    <a:pt x="10075165" y="6764909"/>
                    <a:pt x="10068179" y="6769608"/>
                  </a:cubicBezTo>
                  <a:cubicBezTo>
                    <a:pt x="10061194" y="6774307"/>
                    <a:pt x="10053701" y="6778244"/>
                    <a:pt x="10045954" y="6781419"/>
                  </a:cubicBezTo>
                  <a:cubicBezTo>
                    <a:pt x="10038207" y="6784594"/>
                    <a:pt x="10030079" y="6787134"/>
                    <a:pt x="10021824" y="6788785"/>
                  </a:cubicBezTo>
                  <a:cubicBezTo>
                    <a:pt x="10013569" y="6790436"/>
                    <a:pt x="10005187" y="6791198"/>
                    <a:pt x="9996678" y="6791325"/>
                  </a:cubicBezTo>
                  <a:lnTo>
                    <a:pt x="128651" y="6791325"/>
                  </a:lnTo>
                  <a:cubicBezTo>
                    <a:pt x="120269" y="6791325"/>
                    <a:pt x="111887" y="6790436"/>
                    <a:pt x="103505" y="6788785"/>
                  </a:cubicBezTo>
                  <a:cubicBezTo>
                    <a:pt x="95123" y="6787134"/>
                    <a:pt x="87122" y="6784721"/>
                    <a:pt x="79375" y="6781419"/>
                  </a:cubicBezTo>
                  <a:cubicBezTo>
                    <a:pt x="71628" y="6778117"/>
                    <a:pt x="64135" y="6774180"/>
                    <a:pt x="57150" y="6769608"/>
                  </a:cubicBezTo>
                  <a:cubicBezTo>
                    <a:pt x="50165" y="6765036"/>
                    <a:pt x="43688" y="6759575"/>
                    <a:pt x="37719" y="6753606"/>
                  </a:cubicBezTo>
                  <a:cubicBezTo>
                    <a:pt x="31750" y="6747636"/>
                    <a:pt x="26416" y="6741160"/>
                    <a:pt x="21717" y="6734048"/>
                  </a:cubicBezTo>
                  <a:cubicBezTo>
                    <a:pt x="17018" y="6726936"/>
                    <a:pt x="13081" y="6719570"/>
                    <a:pt x="9779" y="6711823"/>
                  </a:cubicBezTo>
                  <a:cubicBezTo>
                    <a:pt x="6477" y="6704076"/>
                    <a:pt x="4064" y="6695948"/>
                    <a:pt x="2413" y="6687693"/>
                  </a:cubicBezTo>
                  <a:cubicBezTo>
                    <a:pt x="762" y="6679437"/>
                    <a:pt x="0" y="6671056"/>
                    <a:pt x="0" y="6662674"/>
                  </a:cubicBezTo>
                  <a:close/>
                </a:path>
              </a:pathLst>
            </a:custGeom>
            <a:solidFill>
              <a:srgbClr val="FFFFFF">
                <a:alpha val="49020"/>
              </a:srgbClr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63500" y="63373"/>
              <a:ext cx="10134853" cy="6801103"/>
            </a:xfrm>
            <a:custGeom>
              <a:avLst/>
              <a:gdLst/>
              <a:ahLst/>
              <a:cxnLst/>
              <a:rect r="r" b="b" t="t" l="l"/>
              <a:pathLst>
                <a:path h="6801103" w="10134853">
                  <a:moveTo>
                    <a:pt x="10001250" y="9652"/>
                  </a:moveTo>
                  <a:cubicBezTo>
                    <a:pt x="10009378" y="9652"/>
                    <a:pt x="10017379" y="10414"/>
                    <a:pt x="10025380" y="12065"/>
                  </a:cubicBezTo>
                  <a:lnTo>
                    <a:pt x="10025380" y="12065"/>
                  </a:lnTo>
                  <a:cubicBezTo>
                    <a:pt x="10033381" y="13716"/>
                    <a:pt x="10041128" y="16002"/>
                    <a:pt x="10048622" y="19050"/>
                  </a:cubicBezTo>
                  <a:cubicBezTo>
                    <a:pt x="10056115" y="22098"/>
                    <a:pt x="10063227" y="25908"/>
                    <a:pt x="10069957" y="30480"/>
                  </a:cubicBezTo>
                  <a:lnTo>
                    <a:pt x="10069957" y="30480"/>
                  </a:lnTo>
                  <a:lnTo>
                    <a:pt x="10069957" y="30480"/>
                  </a:lnTo>
                  <a:cubicBezTo>
                    <a:pt x="10076689" y="35052"/>
                    <a:pt x="10082912" y="40132"/>
                    <a:pt x="10088753" y="45847"/>
                  </a:cubicBezTo>
                  <a:lnTo>
                    <a:pt x="10088753" y="45847"/>
                  </a:lnTo>
                  <a:lnTo>
                    <a:pt x="10088753" y="45847"/>
                  </a:lnTo>
                  <a:cubicBezTo>
                    <a:pt x="10094468" y="51562"/>
                    <a:pt x="10099675" y="57785"/>
                    <a:pt x="10104120" y="64643"/>
                  </a:cubicBezTo>
                  <a:lnTo>
                    <a:pt x="10104120" y="64643"/>
                  </a:lnTo>
                  <a:lnTo>
                    <a:pt x="10104120" y="64643"/>
                  </a:lnTo>
                  <a:cubicBezTo>
                    <a:pt x="10108692" y="71374"/>
                    <a:pt x="10112502" y="78486"/>
                    <a:pt x="10115551" y="86106"/>
                  </a:cubicBezTo>
                  <a:lnTo>
                    <a:pt x="10115551" y="86106"/>
                  </a:lnTo>
                  <a:lnTo>
                    <a:pt x="10115551" y="86106"/>
                  </a:lnTo>
                  <a:cubicBezTo>
                    <a:pt x="10118599" y="93599"/>
                    <a:pt x="10121012" y="101346"/>
                    <a:pt x="10122536" y="109347"/>
                  </a:cubicBezTo>
                  <a:lnTo>
                    <a:pt x="10122536" y="109347"/>
                  </a:lnTo>
                  <a:lnTo>
                    <a:pt x="10122536" y="109347"/>
                  </a:lnTo>
                  <a:cubicBezTo>
                    <a:pt x="10124060" y="117348"/>
                    <a:pt x="10124949" y="125349"/>
                    <a:pt x="10124949" y="133477"/>
                  </a:cubicBezTo>
                  <a:lnTo>
                    <a:pt x="10124949" y="6667627"/>
                  </a:lnTo>
                  <a:cubicBezTo>
                    <a:pt x="10124949" y="6675755"/>
                    <a:pt x="10124187" y="6683756"/>
                    <a:pt x="10122536" y="6691757"/>
                  </a:cubicBezTo>
                  <a:lnTo>
                    <a:pt x="10122536" y="6691757"/>
                  </a:lnTo>
                  <a:lnTo>
                    <a:pt x="10122536" y="6691757"/>
                  </a:lnTo>
                  <a:cubicBezTo>
                    <a:pt x="10121012" y="6699758"/>
                    <a:pt x="10118599" y="6707505"/>
                    <a:pt x="10115551" y="6714999"/>
                  </a:cubicBezTo>
                  <a:cubicBezTo>
                    <a:pt x="10112503" y="6722492"/>
                    <a:pt x="10108566" y="6729604"/>
                    <a:pt x="10104120" y="6736462"/>
                  </a:cubicBezTo>
                  <a:lnTo>
                    <a:pt x="10104120" y="6736462"/>
                  </a:lnTo>
                  <a:cubicBezTo>
                    <a:pt x="10099549" y="6743193"/>
                    <a:pt x="10094468" y="6749543"/>
                    <a:pt x="10088753" y="6755257"/>
                  </a:cubicBezTo>
                  <a:lnTo>
                    <a:pt x="10088753" y="6755257"/>
                  </a:lnTo>
                  <a:lnTo>
                    <a:pt x="10088753" y="6755257"/>
                  </a:lnTo>
                  <a:cubicBezTo>
                    <a:pt x="10083038" y="6760972"/>
                    <a:pt x="10076815" y="6766179"/>
                    <a:pt x="10069957" y="6770625"/>
                  </a:cubicBezTo>
                  <a:lnTo>
                    <a:pt x="10069957" y="6770625"/>
                  </a:lnTo>
                  <a:lnTo>
                    <a:pt x="10069957" y="6770625"/>
                  </a:lnTo>
                  <a:cubicBezTo>
                    <a:pt x="10063226" y="6775196"/>
                    <a:pt x="10056114" y="6779006"/>
                    <a:pt x="10048494" y="6782055"/>
                  </a:cubicBezTo>
                  <a:lnTo>
                    <a:pt x="10048494" y="6782055"/>
                  </a:lnTo>
                  <a:lnTo>
                    <a:pt x="10048494" y="6782055"/>
                  </a:lnTo>
                  <a:cubicBezTo>
                    <a:pt x="10041001" y="6785230"/>
                    <a:pt x="10033254" y="6787516"/>
                    <a:pt x="10025253" y="6789167"/>
                  </a:cubicBezTo>
                  <a:lnTo>
                    <a:pt x="10025253" y="6789167"/>
                  </a:lnTo>
                  <a:lnTo>
                    <a:pt x="10025253" y="6789167"/>
                  </a:lnTo>
                  <a:cubicBezTo>
                    <a:pt x="10017252" y="6790818"/>
                    <a:pt x="10009251" y="6791580"/>
                    <a:pt x="10001123" y="6791580"/>
                  </a:cubicBezTo>
                  <a:lnTo>
                    <a:pt x="133350" y="6791580"/>
                  </a:lnTo>
                  <a:cubicBezTo>
                    <a:pt x="125222" y="6791580"/>
                    <a:pt x="117221" y="6790818"/>
                    <a:pt x="109220" y="6789167"/>
                  </a:cubicBezTo>
                  <a:cubicBezTo>
                    <a:pt x="101219" y="6787516"/>
                    <a:pt x="93472" y="6785230"/>
                    <a:pt x="85979" y="6782055"/>
                  </a:cubicBezTo>
                  <a:lnTo>
                    <a:pt x="85979" y="6782055"/>
                  </a:lnTo>
                  <a:lnTo>
                    <a:pt x="85979" y="6782055"/>
                  </a:lnTo>
                  <a:cubicBezTo>
                    <a:pt x="78486" y="6779007"/>
                    <a:pt x="71374" y="6775197"/>
                    <a:pt x="64516" y="6770625"/>
                  </a:cubicBezTo>
                  <a:cubicBezTo>
                    <a:pt x="57658" y="6766052"/>
                    <a:pt x="51562" y="6760972"/>
                    <a:pt x="45720" y="6755257"/>
                  </a:cubicBezTo>
                  <a:cubicBezTo>
                    <a:pt x="39878" y="6749542"/>
                    <a:pt x="34798" y="6743192"/>
                    <a:pt x="30353" y="6736462"/>
                  </a:cubicBezTo>
                  <a:cubicBezTo>
                    <a:pt x="25908" y="6729731"/>
                    <a:pt x="21971" y="6722492"/>
                    <a:pt x="18923" y="6714999"/>
                  </a:cubicBezTo>
                  <a:cubicBezTo>
                    <a:pt x="15875" y="6707505"/>
                    <a:pt x="13462" y="6699758"/>
                    <a:pt x="11938" y="6691757"/>
                  </a:cubicBezTo>
                  <a:cubicBezTo>
                    <a:pt x="10414" y="6683756"/>
                    <a:pt x="9525" y="6675755"/>
                    <a:pt x="9525" y="6667627"/>
                  </a:cubicBezTo>
                  <a:lnTo>
                    <a:pt x="9525" y="6667627"/>
                  </a:lnTo>
                  <a:lnTo>
                    <a:pt x="9525" y="6667627"/>
                  </a:lnTo>
                  <a:lnTo>
                    <a:pt x="9525" y="133477"/>
                  </a:lnTo>
                  <a:lnTo>
                    <a:pt x="9525" y="133477"/>
                  </a:lnTo>
                  <a:lnTo>
                    <a:pt x="9525" y="133477"/>
                  </a:lnTo>
                  <a:cubicBezTo>
                    <a:pt x="9525" y="125349"/>
                    <a:pt x="10287" y="117221"/>
                    <a:pt x="11938" y="109220"/>
                  </a:cubicBezTo>
                  <a:cubicBezTo>
                    <a:pt x="13589" y="101219"/>
                    <a:pt x="15875" y="93472"/>
                    <a:pt x="18923" y="85979"/>
                  </a:cubicBezTo>
                  <a:lnTo>
                    <a:pt x="18923" y="85979"/>
                  </a:lnTo>
                  <a:lnTo>
                    <a:pt x="18923" y="85979"/>
                  </a:lnTo>
                  <a:cubicBezTo>
                    <a:pt x="22098" y="78486"/>
                    <a:pt x="25908" y="71247"/>
                    <a:pt x="30353" y="64516"/>
                  </a:cubicBezTo>
                  <a:cubicBezTo>
                    <a:pt x="34798" y="57785"/>
                    <a:pt x="40005" y="51689"/>
                    <a:pt x="45847" y="45847"/>
                  </a:cubicBezTo>
                  <a:cubicBezTo>
                    <a:pt x="51689" y="40005"/>
                    <a:pt x="57912" y="34925"/>
                    <a:pt x="64643" y="30480"/>
                  </a:cubicBezTo>
                  <a:lnTo>
                    <a:pt x="64643" y="30480"/>
                  </a:lnTo>
                  <a:lnTo>
                    <a:pt x="64643" y="30480"/>
                  </a:lnTo>
                  <a:cubicBezTo>
                    <a:pt x="71374" y="25908"/>
                    <a:pt x="78486" y="22098"/>
                    <a:pt x="85979" y="19050"/>
                  </a:cubicBezTo>
                  <a:lnTo>
                    <a:pt x="85979" y="19050"/>
                  </a:lnTo>
                  <a:lnTo>
                    <a:pt x="85979" y="19050"/>
                  </a:lnTo>
                  <a:cubicBezTo>
                    <a:pt x="93472" y="16002"/>
                    <a:pt x="101219" y="13589"/>
                    <a:pt x="109220" y="12065"/>
                  </a:cubicBezTo>
                  <a:cubicBezTo>
                    <a:pt x="117221" y="10541"/>
                    <a:pt x="125222" y="9652"/>
                    <a:pt x="133350" y="9652"/>
                  </a:cubicBezTo>
                  <a:close/>
                  <a:moveTo>
                    <a:pt x="131572" y="127"/>
                  </a:moveTo>
                  <a:cubicBezTo>
                    <a:pt x="123444" y="254"/>
                    <a:pt x="115443" y="1143"/>
                    <a:pt x="107442" y="2667"/>
                  </a:cubicBezTo>
                  <a:lnTo>
                    <a:pt x="107442" y="2667"/>
                  </a:lnTo>
                  <a:lnTo>
                    <a:pt x="107442" y="2667"/>
                  </a:lnTo>
                  <a:cubicBezTo>
                    <a:pt x="98806" y="4445"/>
                    <a:pt x="90551" y="6858"/>
                    <a:pt x="82423" y="10287"/>
                  </a:cubicBezTo>
                  <a:cubicBezTo>
                    <a:pt x="74295" y="13716"/>
                    <a:pt x="66675" y="17780"/>
                    <a:pt x="59309" y="22606"/>
                  </a:cubicBezTo>
                  <a:cubicBezTo>
                    <a:pt x="51943" y="27432"/>
                    <a:pt x="45339" y="33020"/>
                    <a:pt x="39116" y="39243"/>
                  </a:cubicBezTo>
                  <a:cubicBezTo>
                    <a:pt x="32893" y="45466"/>
                    <a:pt x="27432" y="52197"/>
                    <a:pt x="22479" y="59436"/>
                  </a:cubicBezTo>
                  <a:lnTo>
                    <a:pt x="22479" y="59436"/>
                  </a:lnTo>
                  <a:lnTo>
                    <a:pt x="22479" y="59436"/>
                  </a:lnTo>
                  <a:cubicBezTo>
                    <a:pt x="17653" y="66675"/>
                    <a:pt x="13462" y="74422"/>
                    <a:pt x="10160" y="82550"/>
                  </a:cubicBezTo>
                  <a:cubicBezTo>
                    <a:pt x="6858" y="90678"/>
                    <a:pt x="4318" y="98933"/>
                    <a:pt x="2540" y="107569"/>
                  </a:cubicBezTo>
                  <a:lnTo>
                    <a:pt x="2540" y="107569"/>
                  </a:lnTo>
                  <a:lnTo>
                    <a:pt x="2540" y="107569"/>
                  </a:lnTo>
                  <a:cubicBezTo>
                    <a:pt x="889" y="116205"/>
                    <a:pt x="0" y="124841"/>
                    <a:pt x="0" y="133604"/>
                  </a:cubicBezTo>
                  <a:lnTo>
                    <a:pt x="0" y="6667627"/>
                  </a:lnTo>
                  <a:cubicBezTo>
                    <a:pt x="0" y="6676390"/>
                    <a:pt x="889" y="6685026"/>
                    <a:pt x="2540" y="6693662"/>
                  </a:cubicBezTo>
                  <a:lnTo>
                    <a:pt x="2540" y="6693662"/>
                  </a:lnTo>
                  <a:lnTo>
                    <a:pt x="2540" y="6693662"/>
                  </a:lnTo>
                  <a:cubicBezTo>
                    <a:pt x="4191" y="6702171"/>
                    <a:pt x="6731" y="6710553"/>
                    <a:pt x="10160" y="6718680"/>
                  </a:cubicBezTo>
                  <a:cubicBezTo>
                    <a:pt x="13589" y="6726808"/>
                    <a:pt x="17653" y="6734428"/>
                    <a:pt x="22479" y="6741795"/>
                  </a:cubicBezTo>
                  <a:lnTo>
                    <a:pt x="22479" y="6741795"/>
                  </a:lnTo>
                  <a:lnTo>
                    <a:pt x="22479" y="6741795"/>
                  </a:lnTo>
                  <a:cubicBezTo>
                    <a:pt x="27305" y="6749034"/>
                    <a:pt x="32893" y="6755764"/>
                    <a:pt x="39116" y="6761988"/>
                  </a:cubicBezTo>
                  <a:cubicBezTo>
                    <a:pt x="45339" y="6768212"/>
                    <a:pt x="52070" y="6773672"/>
                    <a:pt x="59309" y="6778625"/>
                  </a:cubicBezTo>
                  <a:lnTo>
                    <a:pt x="59309" y="6778625"/>
                  </a:lnTo>
                  <a:lnTo>
                    <a:pt x="59309" y="6778625"/>
                  </a:lnTo>
                  <a:cubicBezTo>
                    <a:pt x="66548" y="6783451"/>
                    <a:pt x="74295" y="6787642"/>
                    <a:pt x="82423" y="6790944"/>
                  </a:cubicBezTo>
                  <a:cubicBezTo>
                    <a:pt x="90551" y="6794245"/>
                    <a:pt x="98806" y="6796786"/>
                    <a:pt x="107442" y="6798563"/>
                  </a:cubicBezTo>
                  <a:cubicBezTo>
                    <a:pt x="116078" y="6800341"/>
                    <a:pt x="124714" y="6801103"/>
                    <a:pt x="133477" y="6801103"/>
                  </a:cubicBezTo>
                  <a:lnTo>
                    <a:pt x="133477" y="6801103"/>
                  </a:lnTo>
                  <a:lnTo>
                    <a:pt x="10001377" y="6801103"/>
                  </a:lnTo>
                  <a:lnTo>
                    <a:pt x="10001377" y="6801103"/>
                  </a:lnTo>
                  <a:cubicBezTo>
                    <a:pt x="10010140" y="6801103"/>
                    <a:pt x="10018776" y="6800214"/>
                    <a:pt x="10027412" y="6798563"/>
                  </a:cubicBezTo>
                  <a:cubicBezTo>
                    <a:pt x="10036048" y="6796912"/>
                    <a:pt x="10044303" y="6794372"/>
                    <a:pt x="10052431" y="6790944"/>
                  </a:cubicBezTo>
                  <a:lnTo>
                    <a:pt x="10052431" y="6790944"/>
                  </a:lnTo>
                  <a:cubicBezTo>
                    <a:pt x="10060559" y="6787641"/>
                    <a:pt x="10068178" y="6783450"/>
                    <a:pt x="10075545" y="6778625"/>
                  </a:cubicBezTo>
                  <a:cubicBezTo>
                    <a:pt x="10082911" y="6773800"/>
                    <a:pt x="10089514" y="6768211"/>
                    <a:pt x="10095738" y="6761988"/>
                  </a:cubicBezTo>
                  <a:cubicBezTo>
                    <a:pt x="10101962" y="6755765"/>
                    <a:pt x="10107422" y="6749034"/>
                    <a:pt x="10112375" y="6741795"/>
                  </a:cubicBezTo>
                  <a:lnTo>
                    <a:pt x="10112375" y="6741795"/>
                  </a:lnTo>
                  <a:lnTo>
                    <a:pt x="10112375" y="6741795"/>
                  </a:lnTo>
                  <a:cubicBezTo>
                    <a:pt x="10117201" y="6734555"/>
                    <a:pt x="10121392" y="6726809"/>
                    <a:pt x="10124694" y="6718808"/>
                  </a:cubicBezTo>
                  <a:lnTo>
                    <a:pt x="10124694" y="6718808"/>
                  </a:lnTo>
                  <a:lnTo>
                    <a:pt x="10124694" y="6718808"/>
                  </a:lnTo>
                  <a:cubicBezTo>
                    <a:pt x="10127996" y="6710679"/>
                    <a:pt x="10130536" y="6702425"/>
                    <a:pt x="10132313" y="6693789"/>
                  </a:cubicBezTo>
                  <a:cubicBezTo>
                    <a:pt x="10134091" y="6685153"/>
                    <a:pt x="10134853" y="6676517"/>
                    <a:pt x="10134853" y="6667754"/>
                  </a:cubicBezTo>
                  <a:lnTo>
                    <a:pt x="10134853" y="133477"/>
                  </a:lnTo>
                  <a:cubicBezTo>
                    <a:pt x="10134853" y="124714"/>
                    <a:pt x="10133964" y="116078"/>
                    <a:pt x="10132313" y="107442"/>
                  </a:cubicBezTo>
                  <a:cubicBezTo>
                    <a:pt x="10130662" y="98806"/>
                    <a:pt x="10128122" y="90551"/>
                    <a:pt x="10124694" y="82423"/>
                  </a:cubicBezTo>
                  <a:lnTo>
                    <a:pt x="10124694" y="82423"/>
                  </a:lnTo>
                  <a:cubicBezTo>
                    <a:pt x="10121392" y="74295"/>
                    <a:pt x="10117200" y="66675"/>
                    <a:pt x="10112375" y="59309"/>
                  </a:cubicBezTo>
                  <a:cubicBezTo>
                    <a:pt x="10107550" y="51943"/>
                    <a:pt x="10101961" y="45339"/>
                    <a:pt x="10095738" y="39116"/>
                  </a:cubicBezTo>
                  <a:cubicBezTo>
                    <a:pt x="10089515" y="32893"/>
                    <a:pt x="10082784" y="27432"/>
                    <a:pt x="10075545" y="22479"/>
                  </a:cubicBezTo>
                  <a:lnTo>
                    <a:pt x="10075545" y="22479"/>
                  </a:lnTo>
                  <a:cubicBezTo>
                    <a:pt x="10068306" y="17653"/>
                    <a:pt x="10060559" y="13462"/>
                    <a:pt x="10052431" y="10160"/>
                  </a:cubicBezTo>
                  <a:lnTo>
                    <a:pt x="10052431" y="10160"/>
                  </a:lnTo>
                  <a:lnTo>
                    <a:pt x="10052431" y="10160"/>
                  </a:lnTo>
                  <a:cubicBezTo>
                    <a:pt x="10044302" y="6858"/>
                    <a:pt x="10036048" y="4318"/>
                    <a:pt x="10027412" y="2540"/>
                  </a:cubicBezTo>
                  <a:lnTo>
                    <a:pt x="10027412" y="2540"/>
                  </a:lnTo>
                  <a:lnTo>
                    <a:pt x="10027412" y="2540"/>
                  </a:lnTo>
                  <a:cubicBezTo>
                    <a:pt x="10019411" y="1016"/>
                    <a:pt x="10011410" y="127"/>
                    <a:pt x="10003282" y="0"/>
                  </a:cubicBezTo>
                  <a:close/>
                </a:path>
              </a:pathLst>
            </a:custGeom>
            <a:solidFill>
              <a:srgbClr val="FED7AA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690562" y="419033"/>
            <a:ext cx="3209420" cy="185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53"/>
              </a:lnSpc>
            </a:pPr>
            <a:r>
              <a:rPr lang="en-US" sz="1181" spc="57">
                <a:solidFill>
                  <a:srgbClr val="EA580C"/>
                </a:solidFill>
                <a:latin typeface="Inter"/>
                <a:ea typeface="Inter"/>
                <a:cs typeface="Inter"/>
                <a:sym typeface="Inter"/>
              </a:rPr>
              <a:t>LESSON 5: SIMPLE BUTTON CONTROLS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202636" y="419033"/>
            <a:ext cx="819293" cy="185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53"/>
              </a:lnSpc>
            </a:pPr>
            <a:r>
              <a:rPr lang="en-US" sz="1181">
                <a:solidFill>
                  <a:srgbClr val="64748B"/>
                </a:solidFill>
                <a:latin typeface="Inter"/>
                <a:ea typeface="Inter"/>
                <a:cs typeface="Inter"/>
                <a:sym typeface="Inter"/>
              </a:rPr>
              <a:t>Slide 3 of 7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90562" y="955834"/>
            <a:ext cx="7354405" cy="992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07"/>
              </a:lnSpc>
            </a:pPr>
            <a:r>
              <a:rPr lang="en-US" b="true" sz="2362">
                <a:solidFill>
                  <a:srgbClr val="EA580C"/>
                </a:solidFill>
                <a:latin typeface="Poppins Bold"/>
                <a:ea typeface="Poppins Bold"/>
                <a:cs typeface="Poppins Bold"/>
                <a:sym typeface="Poppins Bold"/>
              </a:rPr>
              <a:t>Understanding Button Controls and Movement</a:t>
            </a:r>
          </a:p>
          <a:p>
            <a:pPr algn="l">
              <a:lnSpc>
                <a:spcPts val="3374"/>
              </a:lnSpc>
            </a:pPr>
            <a:r>
              <a:rPr lang="en-US" b="true" sz="1968">
                <a:solidFill>
                  <a:srgbClr val="1E293B"/>
                </a:solidFill>
                <a:latin typeface="Poppins Bold"/>
                <a:ea typeface="Poppins Bold"/>
                <a:cs typeface="Poppins Bold"/>
                <a:sym typeface="Poppins Bold"/>
              </a:rPr>
              <a:t>Event-Driven Programming: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90562" y="3392091"/>
            <a:ext cx="2180777" cy="426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4"/>
              </a:lnSpc>
            </a:pPr>
            <a:r>
              <a:rPr lang="en-US" b="true" sz="1968">
                <a:solidFill>
                  <a:srgbClr val="1E293B"/>
                </a:solidFill>
                <a:latin typeface="Poppins Bold"/>
                <a:ea typeface="Poppins Bold"/>
                <a:cs typeface="Poppins Bold"/>
                <a:sym typeface="Poppins Bold"/>
              </a:rPr>
              <a:t>Velocity Control: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47993" y="3787692"/>
            <a:ext cx="57379" cy="333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68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90562" y="5239941"/>
            <a:ext cx="3159585" cy="4458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85"/>
              </a:lnSpc>
            </a:pPr>
            <a:r>
              <a:rPr lang="en-US" b="true" sz="1968">
                <a:solidFill>
                  <a:srgbClr val="1E293B"/>
                </a:solidFill>
                <a:latin typeface="Poppins Bold"/>
                <a:ea typeface="Poppins Bold"/>
                <a:cs typeface="Poppins Bold"/>
                <a:sym typeface="Poppins Bold"/>
              </a:rPr>
              <a:t>Real-World Connection: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09337" y="5654592"/>
            <a:ext cx="57379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8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694297" y="1920792"/>
            <a:ext cx="57379" cy="333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68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23912" y="1967141"/>
            <a:ext cx="123234" cy="1258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25"/>
              </a:lnSpc>
            </a:pPr>
            <a:r>
              <a:rPr lang="en-US" sz="1575">
                <a:solidFill>
                  <a:srgbClr val="F97316"/>
                </a:solidFill>
                <a:latin typeface="Helvetica"/>
                <a:ea typeface="Helvetica"/>
                <a:cs typeface="Helvetica"/>
                <a:sym typeface="Helvetica"/>
              </a:rPr>
              <a:t>● ● ●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23912" y="3834041"/>
            <a:ext cx="123234" cy="1258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25"/>
              </a:lnSpc>
            </a:pPr>
            <a:r>
              <a:rPr lang="en-US" sz="1575">
                <a:solidFill>
                  <a:srgbClr val="F97316"/>
                </a:solidFill>
                <a:latin typeface="Helvetica"/>
                <a:ea typeface="Helvetica"/>
                <a:cs typeface="Helvetica"/>
                <a:sym typeface="Helvetica"/>
              </a:rPr>
              <a:t>● ● ●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78116" y="1892217"/>
            <a:ext cx="3507486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0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Buttonclicks trigger specificactions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78116" y="2330367"/>
            <a:ext cx="3307042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0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Each button controls one direction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78116" y="2758992"/>
            <a:ext cx="3893515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0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User input creates interactive responses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78116" y="3759117"/>
            <a:ext cx="5241598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0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Pushblockscreatemovement with force and direction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78116" y="4197267"/>
            <a:ext cx="3905374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0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Velocity value controls movement speed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78116" y="4625892"/>
            <a:ext cx="3449507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0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Stop command sets velocity to zero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690562" y="5768892"/>
            <a:ext cx="8047453" cy="247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04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Astronautsusethrustercontrolsfor precise movement in zero gravity environments</a:t>
            </a:r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>
  <p:cSld>
    <p:bg>
      <p:bgPr>
        <a:solidFill>
          <a:srgbClr val="FFF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222247" y="-63503"/>
            <a:ext cx="10261597" cy="7223112"/>
            <a:chOff x="0" y="0"/>
            <a:chExt cx="10261600" cy="722311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8199" y="68453"/>
              <a:ext cx="10125330" cy="7086600"/>
            </a:xfrm>
            <a:custGeom>
              <a:avLst/>
              <a:gdLst/>
              <a:ahLst/>
              <a:cxnLst/>
              <a:rect r="r" b="b" t="t" l="l"/>
              <a:pathLst>
                <a:path h="7086600" w="10125330">
                  <a:moveTo>
                    <a:pt x="127" y="6957822"/>
                  </a:moveTo>
                  <a:lnTo>
                    <a:pt x="127" y="128397"/>
                  </a:lnTo>
                  <a:cubicBezTo>
                    <a:pt x="127" y="119888"/>
                    <a:pt x="889" y="111506"/>
                    <a:pt x="2540" y="103251"/>
                  </a:cubicBezTo>
                  <a:cubicBezTo>
                    <a:pt x="4191" y="94996"/>
                    <a:pt x="6604" y="86995"/>
                    <a:pt x="9906" y="79121"/>
                  </a:cubicBezTo>
                  <a:cubicBezTo>
                    <a:pt x="13208" y="71247"/>
                    <a:pt x="17145" y="63881"/>
                    <a:pt x="21844" y="56896"/>
                  </a:cubicBezTo>
                  <a:cubicBezTo>
                    <a:pt x="26543" y="49911"/>
                    <a:pt x="31877" y="43434"/>
                    <a:pt x="37846" y="37465"/>
                  </a:cubicBezTo>
                  <a:cubicBezTo>
                    <a:pt x="43815" y="31496"/>
                    <a:pt x="50292" y="26162"/>
                    <a:pt x="57277" y="21463"/>
                  </a:cubicBezTo>
                  <a:cubicBezTo>
                    <a:pt x="64262" y="16764"/>
                    <a:pt x="71755" y="12827"/>
                    <a:pt x="79502" y="9652"/>
                  </a:cubicBezTo>
                  <a:cubicBezTo>
                    <a:pt x="87249" y="6477"/>
                    <a:pt x="95377" y="3937"/>
                    <a:pt x="103632" y="2413"/>
                  </a:cubicBezTo>
                  <a:cubicBezTo>
                    <a:pt x="111887" y="889"/>
                    <a:pt x="120269" y="0"/>
                    <a:pt x="128778" y="0"/>
                  </a:cubicBezTo>
                  <a:lnTo>
                    <a:pt x="9996678" y="0"/>
                  </a:lnTo>
                  <a:cubicBezTo>
                    <a:pt x="10005060" y="0"/>
                    <a:pt x="10013442" y="762"/>
                    <a:pt x="10021824" y="2413"/>
                  </a:cubicBezTo>
                  <a:cubicBezTo>
                    <a:pt x="10030206" y="4064"/>
                    <a:pt x="10038207" y="6477"/>
                    <a:pt x="10045954" y="9779"/>
                  </a:cubicBezTo>
                  <a:cubicBezTo>
                    <a:pt x="10053702" y="13081"/>
                    <a:pt x="10061194" y="17018"/>
                    <a:pt x="10068179" y="21717"/>
                  </a:cubicBezTo>
                  <a:cubicBezTo>
                    <a:pt x="10075164" y="26416"/>
                    <a:pt x="10081641" y="31750"/>
                    <a:pt x="10087611" y="37719"/>
                  </a:cubicBezTo>
                  <a:cubicBezTo>
                    <a:pt x="10093580" y="43688"/>
                    <a:pt x="10098914" y="50165"/>
                    <a:pt x="10103613" y="57150"/>
                  </a:cubicBezTo>
                  <a:cubicBezTo>
                    <a:pt x="10108312" y="64135"/>
                    <a:pt x="10112249" y="71628"/>
                    <a:pt x="10115551" y="79375"/>
                  </a:cubicBezTo>
                  <a:cubicBezTo>
                    <a:pt x="10118853" y="87122"/>
                    <a:pt x="10121266" y="95250"/>
                    <a:pt x="10122917" y="103505"/>
                  </a:cubicBezTo>
                  <a:cubicBezTo>
                    <a:pt x="10124568" y="111760"/>
                    <a:pt x="10125330" y="120142"/>
                    <a:pt x="10125330" y="128651"/>
                  </a:cubicBezTo>
                  <a:lnTo>
                    <a:pt x="10125330" y="6957822"/>
                  </a:lnTo>
                  <a:cubicBezTo>
                    <a:pt x="10125330" y="6966204"/>
                    <a:pt x="10124568" y="6974586"/>
                    <a:pt x="10122917" y="6982841"/>
                  </a:cubicBezTo>
                  <a:cubicBezTo>
                    <a:pt x="10121266" y="6991095"/>
                    <a:pt x="10118853" y="6999097"/>
                    <a:pt x="10115551" y="7006971"/>
                  </a:cubicBezTo>
                  <a:cubicBezTo>
                    <a:pt x="10112249" y="7014845"/>
                    <a:pt x="10108312" y="7022211"/>
                    <a:pt x="10103613" y="7029196"/>
                  </a:cubicBezTo>
                  <a:cubicBezTo>
                    <a:pt x="10098914" y="7036181"/>
                    <a:pt x="10093580" y="7042658"/>
                    <a:pt x="10087611" y="7048754"/>
                  </a:cubicBezTo>
                  <a:cubicBezTo>
                    <a:pt x="10081641" y="7054849"/>
                    <a:pt x="10075165" y="7060057"/>
                    <a:pt x="10068179" y="7064756"/>
                  </a:cubicBezTo>
                  <a:cubicBezTo>
                    <a:pt x="10061194" y="7069455"/>
                    <a:pt x="10053701" y="7073392"/>
                    <a:pt x="10045954" y="7076694"/>
                  </a:cubicBezTo>
                  <a:cubicBezTo>
                    <a:pt x="10038207" y="7079996"/>
                    <a:pt x="10030079" y="7082409"/>
                    <a:pt x="10021824" y="7084060"/>
                  </a:cubicBezTo>
                  <a:cubicBezTo>
                    <a:pt x="10013569" y="7085711"/>
                    <a:pt x="10005187" y="7086473"/>
                    <a:pt x="9996678" y="7086600"/>
                  </a:cubicBezTo>
                  <a:lnTo>
                    <a:pt x="128651" y="7086600"/>
                  </a:lnTo>
                  <a:cubicBezTo>
                    <a:pt x="120269" y="7086600"/>
                    <a:pt x="111887" y="7085711"/>
                    <a:pt x="103505" y="7084060"/>
                  </a:cubicBezTo>
                  <a:cubicBezTo>
                    <a:pt x="95123" y="7082409"/>
                    <a:pt x="87122" y="7079996"/>
                    <a:pt x="79375" y="7076694"/>
                  </a:cubicBezTo>
                  <a:cubicBezTo>
                    <a:pt x="71628" y="7073392"/>
                    <a:pt x="64135" y="7069455"/>
                    <a:pt x="57150" y="7064756"/>
                  </a:cubicBezTo>
                  <a:cubicBezTo>
                    <a:pt x="50165" y="7060057"/>
                    <a:pt x="43688" y="7054723"/>
                    <a:pt x="37719" y="7048754"/>
                  </a:cubicBezTo>
                  <a:cubicBezTo>
                    <a:pt x="31750" y="7042784"/>
                    <a:pt x="26416" y="7036308"/>
                    <a:pt x="21717" y="7029196"/>
                  </a:cubicBezTo>
                  <a:cubicBezTo>
                    <a:pt x="17018" y="7022084"/>
                    <a:pt x="13081" y="7014718"/>
                    <a:pt x="9779" y="7006971"/>
                  </a:cubicBezTo>
                  <a:cubicBezTo>
                    <a:pt x="6477" y="6999224"/>
                    <a:pt x="4064" y="6991096"/>
                    <a:pt x="2413" y="6982841"/>
                  </a:cubicBezTo>
                  <a:cubicBezTo>
                    <a:pt x="762" y="6974585"/>
                    <a:pt x="0" y="6966204"/>
                    <a:pt x="0" y="6957822"/>
                  </a:cubicBezTo>
                  <a:close/>
                </a:path>
              </a:pathLst>
            </a:custGeom>
            <a:solidFill>
              <a:srgbClr val="FFFFFF">
                <a:alpha val="49020"/>
              </a:srgbClr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63500" y="63373"/>
              <a:ext cx="10134853" cy="7096124"/>
            </a:xfrm>
            <a:custGeom>
              <a:avLst/>
              <a:gdLst/>
              <a:ahLst/>
              <a:cxnLst/>
              <a:rect r="r" b="b" t="t" l="l"/>
              <a:pathLst>
                <a:path h="7096124" w="10134853">
                  <a:moveTo>
                    <a:pt x="10001250" y="9652"/>
                  </a:moveTo>
                  <a:cubicBezTo>
                    <a:pt x="10009378" y="9652"/>
                    <a:pt x="10017379" y="10414"/>
                    <a:pt x="10025380" y="12065"/>
                  </a:cubicBezTo>
                  <a:lnTo>
                    <a:pt x="10025380" y="12065"/>
                  </a:lnTo>
                  <a:cubicBezTo>
                    <a:pt x="10033381" y="13716"/>
                    <a:pt x="10041128" y="16002"/>
                    <a:pt x="10048622" y="19050"/>
                  </a:cubicBezTo>
                  <a:cubicBezTo>
                    <a:pt x="10056115" y="22098"/>
                    <a:pt x="10063227" y="25908"/>
                    <a:pt x="10069957" y="30480"/>
                  </a:cubicBezTo>
                  <a:lnTo>
                    <a:pt x="10069957" y="30480"/>
                  </a:lnTo>
                  <a:lnTo>
                    <a:pt x="10069957" y="30480"/>
                  </a:lnTo>
                  <a:cubicBezTo>
                    <a:pt x="10076689" y="34925"/>
                    <a:pt x="10082912" y="40132"/>
                    <a:pt x="10088753" y="45847"/>
                  </a:cubicBezTo>
                  <a:lnTo>
                    <a:pt x="10088753" y="45847"/>
                  </a:lnTo>
                  <a:lnTo>
                    <a:pt x="10088753" y="45847"/>
                  </a:lnTo>
                  <a:cubicBezTo>
                    <a:pt x="10094468" y="51562"/>
                    <a:pt x="10099675" y="57785"/>
                    <a:pt x="10104120" y="64643"/>
                  </a:cubicBezTo>
                  <a:lnTo>
                    <a:pt x="10104120" y="64643"/>
                  </a:lnTo>
                  <a:lnTo>
                    <a:pt x="10104120" y="64643"/>
                  </a:lnTo>
                  <a:cubicBezTo>
                    <a:pt x="10108692" y="71374"/>
                    <a:pt x="10112502" y="78486"/>
                    <a:pt x="10115551" y="86106"/>
                  </a:cubicBezTo>
                  <a:lnTo>
                    <a:pt x="10115551" y="86106"/>
                  </a:lnTo>
                  <a:cubicBezTo>
                    <a:pt x="10118599" y="93599"/>
                    <a:pt x="10121012" y="101346"/>
                    <a:pt x="10122536" y="109347"/>
                  </a:cubicBezTo>
                  <a:lnTo>
                    <a:pt x="10122536" y="109347"/>
                  </a:lnTo>
                  <a:lnTo>
                    <a:pt x="10122536" y="109347"/>
                  </a:lnTo>
                  <a:cubicBezTo>
                    <a:pt x="10124060" y="117348"/>
                    <a:pt x="10124949" y="125349"/>
                    <a:pt x="10124949" y="133477"/>
                  </a:cubicBezTo>
                  <a:lnTo>
                    <a:pt x="10124949" y="6962902"/>
                  </a:lnTo>
                  <a:cubicBezTo>
                    <a:pt x="10124949" y="6971030"/>
                    <a:pt x="10124187" y="6979031"/>
                    <a:pt x="10122536" y="6987032"/>
                  </a:cubicBezTo>
                  <a:lnTo>
                    <a:pt x="10122536" y="6987032"/>
                  </a:lnTo>
                  <a:lnTo>
                    <a:pt x="10122536" y="6987032"/>
                  </a:lnTo>
                  <a:cubicBezTo>
                    <a:pt x="10121012" y="6995033"/>
                    <a:pt x="10118599" y="7002780"/>
                    <a:pt x="10115551" y="7010274"/>
                  </a:cubicBezTo>
                  <a:lnTo>
                    <a:pt x="10115551" y="7010274"/>
                  </a:lnTo>
                  <a:cubicBezTo>
                    <a:pt x="10112503" y="7017767"/>
                    <a:pt x="10108566" y="7024879"/>
                    <a:pt x="10104120" y="7031737"/>
                  </a:cubicBezTo>
                  <a:lnTo>
                    <a:pt x="10104120" y="7031737"/>
                  </a:lnTo>
                  <a:cubicBezTo>
                    <a:pt x="10099549" y="7038468"/>
                    <a:pt x="10094468" y="7044818"/>
                    <a:pt x="10088753" y="7050532"/>
                  </a:cubicBezTo>
                  <a:lnTo>
                    <a:pt x="10088753" y="7050532"/>
                  </a:lnTo>
                  <a:cubicBezTo>
                    <a:pt x="10083038" y="7056247"/>
                    <a:pt x="10076688" y="7061327"/>
                    <a:pt x="10069957" y="7065900"/>
                  </a:cubicBezTo>
                  <a:lnTo>
                    <a:pt x="10069957" y="7065900"/>
                  </a:lnTo>
                  <a:lnTo>
                    <a:pt x="10069957" y="7065900"/>
                  </a:lnTo>
                  <a:cubicBezTo>
                    <a:pt x="10063226" y="7070471"/>
                    <a:pt x="10056114" y="7074281"/>
                    <a:pt x="10048622" y="7077330"/>
                  </a:cubicBezTo>
                  <a:lnTo>
                    <a:pt x="10048622" y="7077330"/>
                  </a:lnTo>
                  <a:lnTo>
                    <a:pt x="10048622" y="7077330"/>
                  </a:lnTo>
                  <a:cubicBezTo>
                    <a:pt x="10041128" y="7080505"/>
                    <a:pt x="10033381" y="7082791"/>
                    <a:pt x="10025380" y="7084442"/>
                  </a:cubicBezTo>
                  <a:lnTo>
                    <a:pt x="10025380" y="7084442"/>
                  </a:lnTo>
                  <a:lnTo>
                    <a:pt x="10025380" y="7084442"/>
                  </a:lnTo>
                  <a:cubicBezTo>
                    <a:pt x="10017379" y="7086093"/>
                    <a:pt x="10009378" y="7086855"/>
                    <a:pt x="10001250" y="7086855"/>
                  </a:cubicBezTo>
                  <a:lnTo>
                    <a:pt x="133350" y="7086855"/>
                  </a:lnTo>
                  <a:cubicBezTo>
                    <a:pt x="125222" y="7086855"/>
                    <a:pt x="117221" y="7086093"/>
                    <a:pt x="109220" y="7084442"/>
                  </a:cubicBezTo>
                  <a:cubicBezTo>
                    <a:pt x="101219" y="7082791"/>
                    <a:pt x="93472" y="7080505"/>
                    <a:pt x="85979" y="7077457"/>
                  </a:cubicBezTo>
                  <a:cubicBezTo>
                    <a:pt x="78486" y="7074409"/>
                    <a:pt x="71374" y="7070472"/>
                    <a:pt x="64516" y="7066027"/>
                  </a:cubicBezTo>
                  <a:cubicBezTo>
                    <a:pt x="57658" y="7061581"/>
                    <a:pt x="51435" y="7056375"/>
                    <a:pt x="45720" y="7050659"/>
                  </a:cubicBezTo>
                  <a:cubicBezTo>
                    <a:pt x="40005" y="7044944"/>
                    <a:pt x="34798" y="7038594"/>
                    <a:pt x="30353" y="7031864"/>
                  </a:cubicBezTo>
                  <a:cubicBezTo>
                    <a:pt x="25908" y="7025133"/>
                    <a:pt x="21971" y="7018020"/>
                    <a:pt x="18923" y="7010401"/>
                  </a:cubicBezTo>
                  <a:cubicBezTo>
                    <a:pt x="15875" y="7002781"/>
                    <a:pt x="13462" y="6995160"/>
                    <a:pt x="11938" y="6987159"/>
                  </a:cubicBezTo>
                  <a:cubicBezTo>
                    <a:pt x="10414" y="6979158"/>
                    <a:pt x="9525" y="6971157"/>
                    <a:pt x="9525" y="6963029"/>
                  </a:cubicBezTo>
                  <a:lnTo>
                    <a:pt x="9525" y="6963029"/>
                  </a:lnTo>
                  <a:lnTo>
                    <a:pt x="9525" y="6963029"/>
                  </a:lnTo>
                  <a:lnTo>
                    <a:pt x="9525" y="133477"/>
                  </a:lnTo>
                  <a:lnTo>
                    <a:pt x="9525" y="133477"/>
                  </a:lnTo>
                  <a:lnTo>
                    <a:pt x="9525" y="133477"/>
                  </a:lnTo>
                  <a:cubicBezTo>
                    <a:pt x="9525" y="125349"/>
                    <a:pt x="10287" y="117221"/>
                    <a:pt x="11938" y="109347"/>
                  </a:cubicBezTo>
                  <a:cubicBezTo>
                    <a:pt x="13589" y="101473"/>
                    <a:pt x="15875" y="93599"/>
                    <a:pt x="18923" y="86106"/>
                  </a:cubicBezTo>
                  <a:cubicBezTo>
                    <a:pt x="21971" y="78613"/>
                    <a:pt x="25908" y="71501"/>
                    <a:pt x="30353" y="64643"/>
                  </a:cubicBezTo>
                  <a:cubicBezTo>
                    <a:pt x="34798" y="57785"/>
                    <a:pt x="40005" y="51689"/>
                    <a:pt x="45720" y="45847"/>
                  </a:cubicBezTo>
                  <a:cubicBezTo>
                    <a:pt x="51435" y="40005"/>
                    <a:pt x="57785" y="34925"/>
                    <a:pt x="64516" y="30480"/>
                  </a:cubicBezTo>
                  <a:cubicBezTo>
                    <a:pt x="71247" y="26035"/>
                    <a:pt x="78359" y="22098"/>
                    <a:pt x="85979" y="19050"/>
                  </a:cubicBezTo>
                  <a:lnTo>
                    <a:pt x="85979" y="19050"/>
                  </a:lnTo>
                  <a:lnTo>
                    <a:pt x="85979" y="19050"/>
                  </a:lnTo>
                  <a:cubicBezTo>
                    <a:pt x="93472" y="16002"/>
                    <a:pt x="101219" y="13589"/>
                    <a:pt x="109220" y="12065"/>
                  </a:cubicBezTo>
                  <a:lnTo>
                    <a:pt x="109220" y="12065"/>
                  </a:lnTo>
                  <a:lnTo>
                    <a:pt x="109220" y="12065"/>
                  </a:lnTo>
                  <a:cubicBezTo>
                    <a:pt x="117221" y="10414"/>
                    <a:pt x="125222" y="9652"/>
                    <a:pt x="133350" y="9652"/>
                  </a:cubicBezTo>
                  <a:close/>
                  <a:moveTo>
                    <a:pt x="131572" y="127"/>
                  </a:moveTo>
                  <a:cubicBezTo>
                    <a:pt x="123444" y="254"/>
                    <a:pt x="115316" y="1143"/>
                    <a:pt x="107442" y="2667"/>
                  </a:cubicBezTo>
                  <a:cubicBezTo>
                    <a:pt x="98806" y="4318"/>
                    <a:pt x="90551" y="6858"/>
                    <a:pt x="82423" y="10287"/>
                  </a:cubicBezTo>
                  <a:cubicBezTo>
                    <a:pt x="74295" y="13716"/>
                    <a:pt x="66675" y="17780"/>
                    <a:pt x="59309" y="22606"/>
                  </a:cubicBezTo>
                  <a:lnTo>
                    <a:pt x="59309" y="22606"/>
                  </a:lnTo>
                  <a:lnTo>
                    <a:pt x="59309" y="22606"/>
                  </a:lnTo>
                  <a:cubicBezTo>
                    <a:pt x="52070" y="27432"/>
                    <a:pt x="45339" y="33020"/>
                    <a:pt x="39116" y="39243"/>
                  </a:cubicBezTo>
                  <a:cubicBezTo>
                    <a:pt x="32893" y="45466"/>
                    <a:pt x="27305" y="52070"/>
                    <a:pt x="22479" y="59309"/>
                  </a:cubicBezTo>
                  <a:lnTo>
                    <a:pt x="22479" y="59309"/>
                  </a:lnTo>
                  <a:lnTo>
                    <a:pt x="22479" y="59309"/>
                  </a:lnTo>
                  <a:cubicBezTo>
                    <a:pt x="17653" y="66548"/>
                    <a:pt x="13462" y="74295"/>
                    <a:pt x="10160" y="82423"/>
                  </a:cubicBezTo>
                  <a:lnTo>
                    <a:pt x="10160" y="82423"/>
                  </a:lnTo>
                  <a:lnTo>
                    <a:pt x="10160" y="82423"/>
                  </a:lnTo>
                  <a:cubicBezTo>
                    <a:pt x="6858" y="90551"/>
                    <a:pt x="4318" y="98806"/>
                    <a:pt x="2540" y="107442"/>
                  </a:cubicBezTo>
                  <a:lnTo>
                    <a:pt x="2540" y="107442"/>
                  </a:lnTo>
                  <a:lnTo>
                    <a:pt x="2540" y="107442"/>
                  </a:lnTo>
                  <a:cubicBezTo>
                    <a:pt x="889" y="116078"/>
                    <a:pt x="0" y="124714"/>
                    <a:pt x="0" y="133477"/>
                  </a:cubicBezTo>
                  <a:lnTo>
                    <a:pt x="0" y="6962902"/>
                  </a:lnTo>
                  <a:cubicBezTo>
                    <a:pt x="0" y="6971665"/>
                    <a:pt x="889" y="6980301"/>
                    <a:pt x="2540" y="6988937"/>
                  </a:cubicBezTo>
                  <a:lnTo>
                    <a:pt x="2540" y="6988937"/>
                  </a:lnTo>
                  <a:lnTo>
                    <a:pt x="2540" y="6988937"/>
                  </a:lnTo>
                  <a:cubicBezTo>
                    <a:pt x="4191" y="6997446"/>
                    <a:pt x="6731" y="7005828"/>
                    <a:pt x="10160" y="7013955"/>
                  </a:cubicBezTo>
                  <a:lnTo>
                    <a:pt x="10160" y="7013955"/>
                  </a:lnTo>
                  <a:lnTo>
                    <a:pt x="10160" y="7013955"/>
                  </a:lnTo>
                  <a:cubicBezTo>
                    <a:pt x="13462" y="7022084"/>
                    <a:pt x="17653" y="7029703"/>
                    <a:pt x="22479" y="7036942"/>
                  </a:cubicBezTo>
                  <a:lnTo>
                    <a:pt x="22479" y="7036942"/>
                  </a:lnTo>
                  <a:lnTo>
                    <a:pt x="22479" y="7036942"/>
                  </a:lnTo>
                  <a:cubicBezTo>
                    <a:pt x="27305" y="7044182"/>
                    <a:pt x="32893" y="7050912"/>
                    <a:pt x="39116" y="7057136"/>
                  </a:cubicBezTo>
                  <a:lnTo>
                    <a:pt x="39116" y="7057136"/>
                  </a:lnTo>
                  <a:lnTo>
                    <a:pt x="39116" y="7057136"/>
                  </a:lnTo>
                  <a:cubicBezTo>
                    <a:pt x="45339" y="7063359"/>
                    <a:pt x="52070" y="7068820"/>
                    <a:pt x="59309" y="7073646"/>
                  </a:cubicBezTo>
                  <a:lnTo>
                    <a:pt x="59309" y="7073646"/>
                  </a:lnTo>
                  <a:lnTo>
                    <a:pt x="59309" y="7073646"/>
                  </a:lnTo>
                  <a:cubicBezTo>
                    <a:pt x="66548" y="7078472"/>
                    <a:pt x="74295" y="7082663"/>
                    <a:pt x="82423" y="7085964"/>
                  </a:cubicBezTo>
                  <a:lnTo>
                    <a:pt x="82423" y="7085964"/>
                  </a:lnTo>
                  <a:lnTo>
                    <a:pt x="82423" y="7085964"/>
                  </a:lnTo>
                  <a:cubicBezTo>
                    <a:pt x="90551" y="7089266"/>
                    <a:pt x="98806" y="7091807"/>
                    <a:pt x="107442" y="7093584"/>
                  </a:cubicBezTo>
                  <a:cubicBezTo>
                    <a:pt x="116078" y="7095361"/>
                    <a:pt x="124714" y="7096124"/>
                    <a:pt x="133477" y="7096124"/>
                  </a:cubicBezTo>
                  <a:lnTo>
                    <a:pt x="133477" y="7096124"/>
                  </a:lnTo>
                  <a:lnTo>
                    <a:pt x="10001377" y="7096124"/>
                  </a:lnTo>
                  <a:lnTo>
                    <a:pt x="10001377" y="7096124"/>
                  </a:lnTo>
                  <a:cubicBezTo>
                    <a:pt x="10010140" y="7096124"/>
                    <a:pt x="10018776" y="7095235"/>
                    <a:pt x="10027412" y="7093584"/>
                  </a:cubicBezTo>
                  <a:cubicBezTo>
                    <a:pt x="10036048" y="7091933"/>
                    <a:pt x="10044303" y="7089393"/>
                    <a:pt x="10052431" y="7085964"/>
                  </a:cubicBezTo>
                  <a:lnTo>
                    <a:pt x="10052431" y="7085964"/>
                  </a:lnTo>
                  <a:cubicBezTo>
                    <a:pt x="10060559" y="7082662"/>
                    <a:pt x="10068178" y="7078471"/>
                    <a:pt x="10075545" y="7073646"/>
                  </a:cubicBezTo>
                  <a:lnTo>
                    <a:pt x="10075545" y="7073646"/>
                  </a:lnTo>
                  <a:cubicBezTo>
                    <a:pt x="10082784" y="7068820"/>
                    <a:pt x="10089514" y="7063232"/>
                    <a:pt x="10095738" y="7057136"/>
                  </a:cubicBezTo>
                  <a:lnTo>
                    <a:pt x="10095738" y="7057136"/>
                  </a:lnTo>
                  <a:lnTo>
                    <a:pt x="10095738" y="7057136"/>
                  </a:lnTo>
                  <a:cubicBezTo>
                    <a:pt x="10101961" y="7050913"/>
                    <a:pt x="10107422" y="7044182"/>
                    <a:pt x="10112375" y="7036942"/>
                  </a:cubicBezTo>
                  <a:lnTo>
                    <a:pt x="10112375" y="7036942"/>
                  </a:lnTo>
                  <a:lnTo>
                    <a:pt x="10112375" y="7036942"/>
                  </a:lnTo>
                  <a:cubicBezTo>
                    <a:pt x="10117201" y="7029703"/>
                    <a:pt x="10121392" y="7021957"/>
                    <a:pt x="10124694" y="7013955"/>
                  </a:cubicBezTo>
                  <a:lnTo>
                    <a:pt x="10124694" y="7013955"/>
                  </a:lnTo>
                  <a:lnTo>
                    <a:pt x="10124694" y="7013955"/>
                  </a:lnTo>
                  <a:cubicBezTo>
                    <a:pt x="10127996" y="7005827"/>
                    <a:pt x="10130536" y="6997573"/>
                    <a:pt x="10132313" y="6988937"/>
                  </a:cubicBezTo>
                  <a:cubicBezTo>
                    <a:pt x="10134091" y="6980301"/>
                    <a:pt x="10134853" y="6971665"/>
                    <a:pt x="10134853" y="6962902"/>
                  </a:cubicBezTo>
                  <a:lnTo>
                    <a:pt x="10134853" y="133477"/>
                  </a:lnTo>
                  <a:cubicBezTo>
                    <a:pt x="10134853" y="124714"/>
                    <a:pt x="10133964" y="116078"/>
                    <a:pt x="10132313" y="107442"/>
                  </a:cubicBezTo>
                  <a:cubicBezTo>
                    <a:pt x="10130662" y="98806"/>
                    <a:pt x="10128122" y="90551"/>
                    <a:pt x="10124694" y="82423"/>
                  </a:cubicBezTo>
                  <a:lnTo>
                    <a:pt x="10124694" y="82423"/>
                  </a:lnTo>
                  <a:lnTo>
                    <a:pt x="10124694" y="82423"/>
                  </a:lnTo>
                  <a:cubicBezTo>
                    <a:pt x="10121392" y="74295"/>
                    <a:pt x="10117200" y="66675"/>
                    <a:pt x="10112375" y="59309"/>
                  </a:cubicBezTo>
                  <a:cubicBezTo>
                    <a:pt x="10107550" y="51943"/>
                    <a:pt x="10101961" y="45339"/>
                    <a:pt x="10095738" y="39116"/>
                  </a:cubicBezTo>
                  <a:cubicBezTo>
                    <a:pt x="10089515" y="32893"/>
                    <a:pt x="10082784" y="27432"/>
                    <a:pt x="10075545" y="22479"/>
                  </a:cubicBezTo>
                  <a:lnTo>
                    <a:pt x="10075545" y="22479"/>
                  </a:lnTo>
                  <a:cubicBezTo>
                    <a:pt x="10068306" y="17653"/>
                    <a:pt x="10060559" y="13462"/>
                    <a:pt x="10052431" y="10160"/>
                  </a:cubicBezTo>
                  <a:lnTo>
                    <a:pt x="10052431" y="10160"/>
                  </a:lnTo>
                  <a:lnTo>
                    <a:pt x="10052431" y="10160"/>
                  </a:lnTo>
                  <a:cubicBezTo>
                    <a:pt x="10044302" y="6858"/>
                    <a:pt x="10036048" y="4318"/>
                    <a:pt x="10027412" y="2540"/>
                  </a:cubicBezTo>
                  <a:lnTo>
                    <a:pt x="10027412" y="2540"/>
                  </a:lnTo>
                  <a:lnTo>
                    <a:pt x="10027412" y="2540"/>
                  </a:lnTo>
                  <a:cubicBezTo>
                    <a:pt x="10019411" y="1016"/>
                    <a:pt x="10011410" y="127"/>
                    <a:pt x="10003282" y="0"/>
                  </a:cubicBezTo>
                  <a:close/>
                </a:path>
              </a:pathLst>
            </a:custGeom>
            <a:solidFill>
              <a:srgbClr val="FED7AA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477901" y="2144649"/>
              <a:ext cx="9305799" cy="876300"/>
            </a:xfrm>
            <a:custGeom>
              <a:avLst/>
              <a:gdLst/>
              <a:ahLst/>
              <a:cxnLst/>
              <a:rect r="r" b="b" t="t" l="l"/>
              <a:pathLst>
                <a:path h="876300" w="9305799">
                  <a:moveTo>
                    <a:pt x="0" y="814451"/>
                  </a:moveTo>
                  <a:lnTo>
                    <a:pt x="0" y="61976"/>
                  </a:lnTo>
                  <a:cubicBezTo>
                    <a:pt x="0" y="57912"/>
                    <a:pt x="381" y="53848"/>
                    <a:pt x="1143" y="49911"/>
                  </a:cubicBezTo>
                  <a:cubicBezTo>
                    <a:pt x="1905" y="45974"/>
                    <a:pt x="3048" y="42037"/>
                    <a:pt x="4699" y="38227"/>
                  </a:cubicBezTo>
                  <a:cubicBezTo>
                    <a:pt x="6350" y="34417"/>
                    <a:pt x="8128" y="30861"/>
                    <a:pt x="10414" y="27559"/>
                  </a:cubicBezTo>
                  <a:cubicBezTo>
                    <a:pt x="12700" y="24257"/>
                    <a:pt x="15240" y="21082"/>
                    <a:pt x="18161" y="18161"/>
                  </a:cubicBezTo>
                  <a:cubicBezTo>
                    <a:pt x="21082" y="15240"/>
                    <a:pt x="24130" y="12700"/>
                    <a:pt x="27559" y="10414"/>
                  </a:cubicBezTo>
                  <a:cubicBezTo>
                    <a:pt x="30988" y="8128"/>
                    <a:pt x="34544" y="6223"/>
                    <a:pt x="38227" y="4699"/>
                  </a:cubicBezTo>
                  <a:cubicBezTo>
                    <a:pt x="41910" y="3175"/>
                    <a:pt x="45847" y="2032"/>
                    <a:pt x="49784" y="1143"/>
                  </a:cubicBezTo>
                  <a:cubicBezTo>
                    <a:pt x="53721" y="254"/>
                    <a:pt x="57785" y="0"/>
                    <a:pt x="61849" y="0"/>
                  </a:cubicBezTo>
                  <a:lnTo>
                    <a:pt x="9243949" y="0"/>
                  </a:lnTo>
                  <a:cubicBezTo>
                    <a:pt x="9248013" y="0"/>
                    <a:pt x="9252077" y="381"/>
                    <a:pt x="9256014" y="1143"/>
                  </a:cubicBezTo>
                  <a:cubicBezTo>
                    <a:pt x="9259951" y="1905"/>
                    <a:pt x="9263888" y="3048"/>
                    <a:pt x="9267571" y="4699"/>
                  </a:cubicBezTo>
                  <a:cubicBezTo>
                    <a:pt x="9271254" y="6350"/>
                    <a:pt x="9274937" y="8128"/>
                    <a:pt x="9278239" y="10414"/>
                  </a:cubicBezTo>
                  <a:cubicBezTo>
                    <a:pt x="9281541" y="12700"/>
                    <a:pt x="9284716" y="15240"/>
                    <a:pt x="9287637" y="18161"/>
                  </a:cubicBezTo>
                  <a:cubicBezTo>
                    <a:pt x="9290558" y="21082"/>
                    <a:pt x="9293098" y="24130"/>
                    <a:pt x="9295384" y="27559"/>
                  </a:cubicBezTo>
                  <a:cubicBezTo>
                    <a:pt x="9297670" y="30988"/>
                    <a:pt x="9299575" y="34544"/>
                    <a:pt x="9301099" y="38227"/>
                  </a:cubicBezTo>
                  <a:cubicBezTo>
                    <a:pt x="9302623" y="41910"/>
                    <a:pt x="9303766" y="45847"/>
                    <a:pt x="9304655" y="49911"/>
                  </a:cubicBezTo>
                  <a:cubicBezTo>
                    <a:pt x="9305544" y="53975"/>
                    <a:pt x="9305799" y="57912"/>
                    <a:pt x="9305799" y="61976"/>
                  </a:cubicBezTo>
                  <a:lnTo>
                    <a:pt x="9305799" y="814451"/>
                  </a:lnTo>
                  <a:cubicBezTo>
                    <a:pt x="9305799" y="818515"/>
                    <a:pt x="9305417" y="822579"/>
                    <a:pt x="9304655" y="826516"/>
                  </a:cubicBezTo>
                  <a:cubicBezTo>
                    <a:pt x="9303893" y="830453"/>
                    <a:pt x="9302624" y="834390"/>
                    <a:pt x="9301099" y="838073"/>
                  </a:cubicBezTo>
                  <a:cubicBezTo>
                    <a:pt x="9299574" y="841756"/>
                    <a:pt x="9297670" y="845439"/>
                    <a:pt x="9295384" y="848741"/>
                  </a:cubicBezTo>
                  <a:cubicBezTo>
                    <a:pt x="9293098" y="852043"/>
                    <a:pt x="9290558" y="855218"/>
                    <a:pt x="9287637" y="858139"/>
                  </a:cubicBezTo>
                  <a:cubicBezTo>
                    <a:pt x="9284716" y="861060"/>
                    <a:pt x="9281668" y="863600"/>
                    <a:pt x="9278239" y="865759"/>
                  </a:cubicBezTo>
                  <a:cubicBezTo>
                    <a:pt x="9274810" y="867918"/>
                    <a:pt x="9271254" y="869950"/>
                    <a:pt x="9267571" y="871474"/>
                  </a:cubicBezTo>
                  <a:cubicBezTo>
                    <a:pt x="9263887" y="872998"/>
                    <a:pt x="9259951" y="874268"/>
                    <a:pt x="9256014" y="875030"/>
                  </a:cubicBezTo>
                  <a:cubicBezTo>
                    <a:pt x="9252077" y="875792"/>
                    <a:pt x="9248013" y="876300"/>
                    <a:pt x="9243949" y="876300"/>
                  </a:cubicBezTo>
                  <a:lnTo>
                    <a:pt x="61849" y="876300"/>
                  </a:lnTo>
                  <a:cubicBezTo>
                    <a:pt x="57785" y="876300"/>
                    <a:pt x="53721" y="875919"/>
                    <a:pt x="49784" y="875030"/>
                  </a:cubicBezTo>
                  <a:cubicBezTo>
                    <a:pt x="45847" y="874141"/>
                    <a:pt x="41910" y="872998"/>
                    <a:pt x="38227" y="871474"/>
                  </a:cubicBezTo>
                  <a:cubicBezTo>
                    <a:pt x="34544" y="869950"/>
                    <a:pt x="30861" y="868045"/>
                    <a:pt x="27559" y="865759"/>
                  </a:cubicBezTo>
                  <a:cubicBezTo>
                    <a:pt x="24257" y="863473"/>
                    <a:pt x="21082" y="860933"/>
                    <a:pt x="18161" y="858139"/>
                  </a:cubicBezTo>
                  <a:cubicBezTo>
                    <a:pt x="15240" y="855345"/>
                    <a:pt x="12700" y="852170"/>
                    <a:pt x="10414" y="848741"/>
                  </a:cubicBezTo>
                  <a:cubicBezTo>
                    <a:pt x="8128" y="845312"/>
                    <a:pt x="6223" y="841756"/>
                    <a:pt x="4699" y="838073"/>
                  </a:cubicBezTo>
                  <a:cubicBezTo>
                    <a:pt x="3175" y="834390"/>
                    <a:pt x="2032" y="830453"/>
                    <a:pt x="1143" y="826516"/>
                  </a:cubicBezTo>
                  <a:cubicBezTo>
                    <a:pt x="254" y="822579"/>
                    <a:pt x="0" y="818515"/>
                    <a:pt x="0" y="814451"/>
                  </a:cubicBezTo>
                  <a:close/>
                </a:path>
              </a:pathLst>
            </a:custGeom>
            <a:solidFill>
              <a:srgbClr val="1E293B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472821" y="2140077"/>
              <a:ext cx="9315449" cy="885571"/>
            </a:xfrm>
            <a:custGeom>
              <a:avLst/>
              <a:gdLst/>
              <a:ahLst/>
              <a:cxnLst/>
              <a:rect r="r" b="b" t="t" l="l"/>
              <a:pathLst>
                <a:path h="885571" w="9315449">
                  <a:moveTo>
                    <a:pt x="254" y="819023"/>
                  </a:moveTo>
                  <a:lnTo>
                    <a:pt x="254" y="66548"/>
                  </a:lnTo>
                  <a:lnTo>
                    <a:pt x="5080" y="66548"/>
                  </a:lnTo>
                  <a:lnTo>
                    <a:pt x="254" y="66548"/>
                  </a:lnTo>
                  <a:cubicBezTo>
                    <a:pt x="254" y="62103"/>
                    <a:pt x="635" y="57785"/>
                    <a:pt x="1524" y="53467"/>
                  </a:cubicBezTo>
                  <a:lnTo>
                    <a:pt x="1524" y="53467"/>
                  </a:lnTo>
                  <a:lnTo>
                    <a:pt x="1524" y="53467"/>
                  </a:lnTo>
                  <a:cubicBezTo>
                    <a:pt x="2413" y="49149"/>
                    <a:pt x="3683" y="44958"/>
                    <a:pt x="5334" y="40894"/>
                  </a:cubicBezTo>
                  <a:lnTo>
                    <a:pt x="9779" y="42672"/>
                  </a:lnTo>
                  <a:lnTo>
                    <a:pt x="5334" y="40894"/>
                  </a:lnTo>
                  <a:cubicBezTo>
                    <a:pt x="6985" y="36830"/>
                    <a:pt x="9017" y="33020"/>
                    <a:pt x="11557" y="29337"/>
                  </a:cubicBezTo>
                  <a:lnTo>
                    <a:pt x="11557" y="29337"/>
                  </a:lnTo>
                  <a:lnTo>
                    <a:pt x="11557" y="29337"/>
                  </a:lnTo>
                  <a:cubicBezTo>
                    <a:pt x="13970" y="25654"/>
                    <a:pt x="16764" y="22352"/>
                    <a:pt x="19812" y="19304"/>
                  </a:cubicBezTo>
                  <a:lnTo>
                    <a:pt x="23114" y="22733"/>
                  </a:lnTo>
                  <a:lnTo>
                    <a:pt x="19685" y="19431"/>
                  </a:lnTo>
                  <a:cubicBezTo>
                    <a:pt x="22733" y="16383"/>
                    <a:pt x="26162" y="13589"/>
                    <a:pt x="29845" y="11176"/>
                  </a:cubicBezTo>
                  <a:lnTo>
                    <a:pt x="29845" y="11176"/>
                  </a:lnTo>
                  <a:lnTo>
                    <a:pt x="29845" y="11176"/>
                  </a:lnTo>
                  <a:cubicBezTo>
                    <a:pt x="33528" y="8763"/>
                    <a:pt x="37338" y="6731"/>
                    <a:pt x="41402" y="5080"/>
                  </a:cubicBezTo>
                  <a:lnTo>
                    <a:pt x="43180" y="9525"/>
                  </a:lnTo>
                  <a:lnTo>
                    <a:pt x="41402" y="5080"/>
                  </a:lnTo>
                  <a:cubicBezTo>
                    <a:pt x="45466" y="3429"/>
                    <a:pt x="49657" y="2159"/>
                    <a:pt x="53848" y="1270"/>
                  </a:cubicBezTo>
                  <a:lnTo>
                    <a:pt x="54737" y="5969"/>
                  </a:lnTo>
                  <a:lnTo>
                    <a:pt x="53848" y="1270"/>
                  </a:lnTo>
                  <a:cubicBezTo>
                    <a:pt x="58166" y="381"/>
                    <a:pt x="62484" y="0"/>
                    <a:pt x="66802" y="0"/>
                  </a:cubicBezTo>
                  <a:lnTo>
                    <a:pt x="66802" y="4826"/>
                  </a:lnTo>
                  <a:lnTo>
                    <a:pt x="66802" y="0"/>
                  </a:lnTo>
                  <a:lnTo>
                    <a:pt x="9248902" y="0"/>
                  </a:lnTo>
                  <a:lnTo>
                    <a:pt x="9248902" y="4826"/>
                  </a:lnTo>
                  <a:lnTo>
                    <a:pt x="9248902" y="0"/>
                  </a:lnTo>
                  <a:cubicBezTo>
                    <a:pt x="9253220" y="0"/>
                    <a:pt x="9257665" y="381"/>
                    <a:pt x="9261856" y="1270"/>
                  </a:cubicBezTo>
                  <a:lnTo>
                    <a:pt x="9260967" y="5969"/>
                  </a:lnTo>
                  <a:lnTo>
                    <a:pt x="9261856" y="1270"/>
                  </a:lnTo>
                  <a:cubicBezTo>
                    <a:pt x="9266174" y="2159"/>
                    <a:pt x="9270365" y="3429"/>
                    <a:pt x="9274302" y="5080"/>
                  </a:cubicBezTo>
                  <a:lnTo>
                    <a:pt x="9272524" y="9525"/>
                  </a:lnTo>
                  <a:lnTo>
                    <a:pt x="9274302" y="5080"/>
                  </a:lnTo>
                  <a:cubicBezTo>
                    <a:pt x="9278366" y="6731"/>
                    <a:pt x="9282176" y="8763"/>
                    <a:pt x="9285859" y="11176"/>
                  </a:cubicBezTo>
                  <a:lnTo>
                    <a:pt x="9285859" y="11176"/>
                  </a:lnTo>
                  <a:lnTo>
                    <a:pt x="9285859" y="11176"/>
                  </a:lnTo>
                  <a:cubicBezTo>
                    <a:pt x="9289541" y="13589"/>
                    <a:pt x="9292843" y="16383"/>
                    <a:pt x="9296018" y="19431"/>
                  </a:cubicBezTo>
                  <a:lnTo>
                    <a:pt x="9292589" y="22733"/>
                  </a:lnTo>
                  <a:lnTo>
                    <a:pt x="9295891" y="19304"/>
                  </a:lnTo>
                  <a:cubicBezTo>
                    <a:pt x="9298939" y="22352"/>
                    <a:pt x="9301734" y="25781"/>
                    <a:pt x="9304147" y="29337"/>
                  </a:cubicBezTo>
                  <a:lnTo>
                    <a:pt x="9304147" y="29337"/>
                  </a:lnTo>
                  <a:lnTo>
                    <a:pt x="9304147" y="29337"/>
                  </a:lnTo>
                  <a:cubicBezTo>
                    <a:pt x="9306560" y="33020"/>
                    <a:pt x="9308591" y="36830"/>
                    <a:pt x="9310369" y="40894"/>
                  </a:cubicBezTo>
                  <a:lnTo>
                    <a:pt x="9305925" y="42672"/>
                  </a:lnTo>
                  <a:lnTo>
                    <a:pt x="9310369" y="40894"/>
                  </a:lnTo>
                  <a:cubicBezTo>
                    <a:pt x="9312021" y="44958"/>
                    <a:pt x="9313290" y="49149"/>
                    <a:pt x="9314179" y="53467"/>
                  </a:cubicBezTo>
                  <a:lnTo>
                    <a:pt x="9309480" y="54356"/>
                  </a:lnTo>
                  <a:lnTo>
                    <a:pt x="9314179" y="53467"/>
                  </a:lnTo>
                  <a:cubicBezTo>
                    <a:pt x="9315068" y="57785"/>
                    <a:pt x="9315449" y="62103"/>
                    <a:pt x="9315449" y="66548"/>
                  </a:cubicBezTo>
                  <a:lnTo>
                    <a:pt x="9310623" y="66548"/>
                  </a:lnTo>
                  <a:lnTo>
                    <a:pt x="9315449" y="66548"/>
                  </a:lnTo>
                  <a:lnTo>
                    <a:pt x="9315449" y="819023"/>
                  </a:lnTo>
                  <a:lnTo>
                    <a:pt x="9310623" y="819023"/>
                  </a:lnTo>
                  <a:lnTo>
                    <a:pt x="9315449" y="819023"/>
                  </a:lnTo>
                  <a:cubicBezTo>
                    <a:pt x="9315449" y="823341"/>
                    <a:pt x="9315068" y="827659"/>
                    <a:pt x="9314179" y="831977"/>
                  </a:cubicBezTo>
                  <a:lnTo>
                    <a:pt x="9309480" y="831088"/>
                  </a:lnTo>
                  <a:lnTo>
                    <a:pt x="9314179" y="831977"/>
                  </a:lnTo>
                  <a:cubicBezTo>
                    <a:pt x="9313290" y="836295"/>
                    <a:pt x="9312021" y="840486"/>
                    <a:pt x="9310369" y="844423"/>
                  </a:cubicBezTo>
                  <a:lnTo>
                    <a:pt x="9305925" y="842645"/>
                  </a:lnTo>
                  <a:lnTo>
                    <a:pt x="9310369" y="844423"/>
                  </a:lnTo>
                  <a:cubicBezTo>
                    <a:pt x="9308718" y="848487"/>
                    <a:pt x="9306687" y="852297"/>
                    <a:pt x="9304147" y="855980"/>
                  </a:cubicBezTo>
                  <a:lnTo>
                    <a:pt x="9300210" y="853313"/>
                  </a:lnTo>
                  <a:lnTo>
                    <a:pt x="9304147" y="855980"/>
                  </a:lnTo>
                  <a:cubicBezTo>
                    <a:pt x="9301734" y="859663"/>
                    <a:pt x="9298940" y="862965"/>
                    <a:pt x="9295891" y="866140"/>
                  </a:cubicBezTo>
                  <a:lnTo>
                    <a:pt x="9295891" y="866140"/>
                  </a:lnTo>
                  <a:lnTo>
                    <a:pt x="9295891" y="866140"/>
                  </a:lnTo>
                  <a:cubicBezTo>
                    <a:pt x="9292843" y="869188"/>
                    <a:pt x="9289414" y="871982"/>
                    <a:pt x="9285731" y="874395"/>
                  </a:cubicBezTo>
                  <a:lnTo>
                    <a:pt x="9283064" y="870458"/>
                  </a:lnTo>
                  <a:lnTo>
                    <a:pt x="9285731" y="874395"/>
                  </a:lnTo>
                  <a:cubicBezTo>
                    <a:pt x="9282049" y="876808"/>
                    <a:pt x="9278238" y="878840"/>
                    <a:pt x="9274175" y="880491"/>
                  </a:cubicBezTo>
                  <a:lnTo>
                    <a:pt x="9272397" y="876046"/>
                  </a:lnTo>
                  <a:lnTo>
                    <a:pt x="9274175" y="880491"/>
                  </a:lnTo>
                  <a:cubicBezTo>
                    <a:pt x="9270111" y="882142"/>
                    <a:pt x="9266047" y="883412"/>
                    <a:pt x="9261729" y="884301"/>
                  </a:cubicBezTo>
                  <a:lnTo>
                    <a:pt x="9260840" y="879602"/>
                  </a:lnTo>
                  <a:lnTo>
                    <a:pt x="9261729" y="884301"/>
                  </a:lnTo>
                  <a:cubicBezTo>
                    <a:pt x="9257411" y="885190"/>
                    <a:pt x="9253093" y="885571"/>
                    <a:pt x="9248775" y="885571"/>
                  </a:cubicBezTo>
                  <a:lnTo>
                    <a:pt x="9248775" y="885571"/>
                  </a:lnTo>
                  <a:lnTo>
                    <a:pt x="9248775" y="885571"/>
                  </a:lnTo>
                  <a:lnTo>
                    <a:pt x="66675" y="885571"/>
                  </a:lnTo>
                  <a:lnTo>
                    <a:pt x="66675" y="885571"/>
                  </a:lnTo>
                  <a:lnTo>
                    <a:pt x="66675" y="885571"/>
                  </a:lnTo>
                  <a:cubicBezTo>
                    <a:pt x="62357" y="885571"/>
                    <a:pt x="57912" y="885063"/>
                    <a:pt x="53721" y="884301"/>
                  </a:cubicBezTo>
                  <a:lnTo>
                    <a:pt x="53721" y="884301"/>
                  </a:lnTo>
                  <a:lnTo>
                    <a:pt x="53721" y="884301"/>
                  </a:lnTo>
                  <a:cubicBezTo>
                    <a:pt x="49403" y="883412"/>
                    <a:pt x="45212" y="882142"/>
                    <a:pt x="41275" y="880491"/>
                  </a:cubicBezTo>
                  <a:lnTo>
                    <a:pt x="43053" y="876046"/>
                  </a:lnTo>
                  <a:lnTo>
                    <a:pt x="41275" y="880491"/>
                  </a:lnTo>
                  <a:cubicBezTo>
                    <a:pt x="37211" y="878840"/>
                    <a:pt x="33401" y="876808"/>
                    <a:pt x="29718" y="874395"/>
                  </a:cubicBezTo>
                  <a:lnTo>
                    <a:pt x="29718" y="874395"/>
                  </a:lnTo>
                  <a:lnTo>
                    <a:pt x="29718" y="874395"/>
                  </a:lnTo>
                  <a:cubicBezTo>
                    <a:pt x="26035" y="871982"/>
                    <a:pt x="22733" y="869188"/>
                    <a:pt x="19558" y="866140"/>
                  </a:cubicBezTo>
                  <a:lnTo>
                    <a:pt x="19558" y="866140"/>
                  </a:lnTo>
                  <a:lnTo>
                    <a:pt x="19558" y="866140"/>
                  </a:lnTo>
                  <a:cubicBezTo>
                    <a:pt x="16510" y="863092"/>
                    <a:pt x="13716" y="859663"/>
                    <a:pt x="11303" y="855980"/>
                  </a:cubicBezTo>
                  <a:lnTo>
                    <a:pt x="15240" y="853313"/>
                  </a:lnTo>
                  <a:lnTo>
                    <a:pt x="11303" y="855980"/>
                  </a:lnTo>
                  <a:cubicBezTo>
                    <a:pt x="8890" y="852297"/>
                    <a:pt x="6858" y="848487"/>
                    <a:pt x="5080" y="844423"/>
                  </a:cubicBezTo>
                  <a:lnTo>
                    <a:pt x="9525" y="842645"/>
                  </a:lnTo>
                  <a:lnTo>
                    <a:pt x="5080" y="844423"/>
                  </a:lnTo>
                  <a:cubicBezTo>
                    <a:pt x="3429" y="840359"/>
                    <a:pt x="2159" y="836168"/>
                    <a:pt x="1270" y="831977"/>
                  </a:cubicBezTo>
                  <a:lnTo>
                    <a:pt x="1270" y="831977"/>
                  </a:lnTo>
                  <a:lnTo>
                    <a:pt x="1270" y="831977"/>
                  </a:lnTo>
                  <a:cubicBezTo>
                    <a:pt x="381" y="827659"/>
                    <a:pt x="0" y="823341"/>
                    <a:pt x="0" y="819023"/>
                  </a:cubicBezTo>
                  <a:lnTo>
                    <a:pt x="4826" y="819023"/>
                  </a:lnTo>
                  <a:lnTo>
                    <a:pt x="0" y="819023"/>
                  </a:lnTo>
                  <a:moveTo>
                    <a:pt x="9525" y="819023"/>
                  </a:moveTo>
                  <a:cubicBezTo>
                    <a:pt x="9525" y="822706"/>
                    <a:pt x="9906" y="826516"/>
                    <a:pt x="10668" y="830199"/>
                  </a:cubicBezTo>
                  <a:lnTo>
                    <a:pt x="5969" y="831088"/>
                  </a:lnTo>
                  <a:lnTo>
                    <a:pt x="10668" y="830199"/>
                  </a:lnTo>
                  <a:cubicBezTo>
                    <a:pt x="11430" y="833882"/>
                    <a:pt x="12446" y="837438"/>
                    <a:pt x="13970" y="840867"/>
                  </a:cubicBezTo>
                  <a:cubicBezTo>
                    <a:pt x="15494" y="844296"/>
                    <a:pt x="17145" y="847598"/>
                    <a:pt x="19304" y="850773"/>
                  </a:cubicBezTo>
                  <a:lnTo>
                    <a:pt x="19304" y="850773"/>
                  </a:lnTo>
                  <a:lnTo>
                    <a:pt x="19304" y="850773"/>
                  </a:lnTo>
                  <a:cubicBezTo>
                    <a:pt x="21336" y="853948"/>
                    <a:pt x="23749" y="856742"/>
                    <a:pt x="26416" y="859409"/>
                  </a:cubicBezTo>
                  <a:lnTo>
                    <a:pt x="22987" y="862711"/>
                  </a:lnTo>
                  <a:lnTo>
                    <a:pt x="26289" y="859282"/>
                  </a:lnTo>
                  <a:cubicBezTo>
                    <a:pt x="28956" y="861949"/>
                    <a:pt x="31877" y="864362"/>
                    <a:pt x="34925" y="866394"/>
                  </a:cubicBezTo>
                  <a:lnTo>
                    <a:pt x="32258" y="870331"/>
                  </a:lnTo>
                  <a:lnTo>
                    <a:pt x="34925" y="866394"/>
                  </a:lnTo>
                  <a:cubicBezTo>
                    <a:pt x="38100" y="868426"/>
                    <a:pt x="41402" y="870204"/>
                    <a:pt x="44831" y="871601"/>
                  </a:cubicBezTo>
                  <a:lnTo>
                    <a:pt x="44831" y="871601"/>
                  </a:lnTo>
                  <a:lnTo>
                    <a:pt x="44831" y="871601"/>
                  </a:lnTo>
                  <a:cubicBezTo>
                    <a:pt x="48260" y="872998"/>
                    <a:pt x="51943" y="874141"/>
                    <a:pt x="55626" y="874903"/>
                  </a:cubicBezTo>
                  <a:lnTo>
                    <a:pt x="54737" y="879602"/>
                  </a:lnTo>
                  <a:lnTo>
                    <a:pt x="55626" y="874903"/>
                  </a:lnTo>
                  <a:cubicBezTo>
                    <a:pt x="59309" y="875665"/>
                    <a:pt x="62992" y="876046"/>
                    <a:pt x="66802" y="876046"/>
                  </a:cubicBezTo>
                  <a:lnTo>
                    <a:pt x="66802" y="880745"/>
                  </a:lnTo>
                  <a:lnTo>
                    <a:pt x="66802" y="875919"/>
                  </a:lnTo>
                  <a:lnTo>
                    <a:pt x="9248902" y="875919"/>
                  </a:lnTo>
                  <a:lnTo>
                    <a:pt x="9248902" y="880745"/>
                  </a:lnTo>
                  <a:lnTo>
                    <a:pt x="9248902" y="876046"/>
                  </a:lnTo>
                  <a:cubicBezTo>
                    <a:pt x="9252712" y="876046"/>
                    <a:pt x="9256395" y="875665"/>
                    <a:pt x="9260078" y="874903"/>
                  </a:cubicBezTo>
                  <a:cubicBezTo>
                    <a:pt x="9263761" y="874141"/>
                    <a:pt x="9267317" y="873125"/>
                    <a:pt x="9270873" y="871601"/>
                  </a:cubicBezTo>
                  <a:lnTo>
                    <a:pt x="9270873" y="871601"/>
                  </a:lnTo>
                  <a:lnTo>
                    <a:pt x="9270873" y="871601"/>
                  </a:lnTo>
                  <a:cubicBezTo>
                    <a:pt x="9274302" y="870204"/>
                    <a:pt x="9277604" y="868426"/>
                    <a:pt x="9280779" y="866394"/>
                  </a:cubicBezTo>
                  <a:cubicBezTo>
                    <a:pt x="9283954" y="864362"/>
                    <a:pt x="9286748" y="861949"/>
                    <a:pt x="9289415" y="859282"/>
                  </a:cubicBezTo>
                  <a:lnTo>
                    <a:pt x="9292717" y="862711"/>
                  </a:lnTo>
                  <a:lnTo>
                    <a:pt x="9289288" y="859409"/>
                  </a:lnTo>
                  <a:cubicBezTo>
                    <a:pt x="9291955" y="856742"/>
                    <a:pt x="9294368" y="853821"/>
                    <a:pt x="9296400" y="850773"/>
                  </a:cubicBezTo>
                  <a:lnTo>
                    <a:pt x="9296400" y="850773"/>
                  </a:lnTo>
                  <a:lnTo>
                    <a:pt x="9296400" y="850773"/>
                  </a:lnTo>
                  <a:cubicBezTo>
                    <a:pt x="9298431" y="847725"/>
                    <a:pt x="9300210" y="844423"/>
                    <a:pt x="9301734" y="840867"/>
                  </a:cubicBezTo>
                  <a:cubicBezTo>
                    <a:pt x="9303257" y="837311"/>
                    <a:pt x="9304274" y="833882"/>
                    <a:pt x="9305036" y="830199"/>
                  </a:cubicBezTo>
                  <a:cubicBezTo>
                    <a:pt x="9305798" y="826516"/>
                    <a:pt x="9306179" y="822833"/>
                    <a:pt x="9306179" y="819023"/>
                  </a:cubicBezTo>
                  <a:lnTo>
                    <a:pt x="9306179" y="66548"/>
                  </a:lnTo>
                  <a:cubicBezTo>
                    <a:pt x="9306179" y="62738"/>
                    <a:pt x="9305798" y="59055"/>
                    <a:pt x="9305036" y="55372"/>
                  </a:cubicBezTo>
                  <a:lnTo>
                    <a:pt x="9305036" y="55372"/>
                  </a:lnTo>
                  <a:lnTo>
                    <a:pt x="9305036" y="55372"/>
                  </a:lnTo>
                  <a:cubicBezTo>
                    <a:pt x="9304274" y="51689"/>
                    <a:pt x="9303257" y="48133"/>
                    <a:pt x="9301734" y="44577"/>
                  </a:cubicBezTo>
                  <a:cubicBezTo>
                    <a:pt x="9300210" y="41021"/>
                    <a:pt x="9298559" y="37846"/>
                    <a:pt x="9296400" y="34671"/>
                  </a:cubicBezTo>
                  <a:lnTo>
                    <a:pt x="9300337" y="32004"/>
                  </a:lnTo>
                  <a:lnTo>
                    <a:pt x="9296400" y="34671"/>
                  </a:lnTo>
                  <a:cubicBezTo>
                    <a:pt x="9294368" y="31496"/>
                    <a:pt x="9291955" y="28702"/>
                    <a:pt x="9289288" y="26035"/>
                  </a:cubicBezTo>
                  <a:lnTo>
                    <a:pt x="9289288" y="26035"/>
                  </a:lnTo>
                  <a:lnTo>
                    <a:pt x="9289288" y="26035"/>
                  </a:lnTo>
                  <a:cubicBezTo>
                    <a:pt x="9286621" y="23368"/>
                    <a:pt x="9283700" y="20955"/>
                    <a:pt x="9280652" y="18923"/>
                  </a:cubicBezTo>
                  <a:lnTo>
                    <a:pt x="9283319" y="14986"/>
                  </a:lnTo>
                  <a:lnTo>
                    <a:pt x="9280652" y="18923"/>
                  </a:lnTo>
                  <a:cubicBezTo>
                    <a:pt x="9277477" y="16891"/>
                    <a:pt x="9274302" y="15113"/>
                    <a:pt x="9270746" y="13716"/>
                  </a:cubicBezTo>
                  <a:lnTo>
                    <a:pt x="9270746" y="13716"/>
                  </a:lnTo>
                  <a:lnTo>
                    <a:pt x="9270746" y="13716"/>
                  </a:lnTo>
                  <a:cubicBezTo>
                    <a:pt x="9267316" y="12319"/>
                    <a:pt x="9263761" y="11176"/>
                    <a:pt x="9260077" y="10541"/>
                  </a:cubicBezTo>
                  <a:lnTo>
                    <a:pt x="9260077" y="10541"/>
                  </a:lnTo>
                  <a:lnTo>
                    <a:pt x="9260077" y="10541"/>
                  </a:lnTo>
                  <a:cubicBezTo>
                    <a:pt x="9256394" y="9779"/>
                    <a:pt x="9252711" y="9398"/>
                    <a:pt x="9248901" y="9398"/>
                  </a:cubicBezTo>
                  <a:lnTo>
                    <a:pt x="66929" y="9398"/>
                  </a:lnTo>
                  <a:cubicBezTo>
                    <a:pt x="63119" y="9398"/>
                    <a:pt x="59436" y="9779"/>
                    <a:pt x="55753" y="10541"/>
                  </a:cubicBezTo>
                  <a:lnTo>
                    <a:pt x="55753" y="10541"/>
                  </a:lnTo>
                  <a:lnTo>
                    <a:pt x="55753" y="10541"/>
                  </a:lnTo>
                  <a:cubicBezTo>
                    <a:pt x="52070" y="11303"/>
                    <a:pt x="48514" y="12319"/>
                    <a:pt x="45085" y="13716"/>
                  </a:cubicBezTo>
                  <a:lnTo>
                    <a:pt x="45085" y="13716"/>
                  </a:lnTo>
                  <a:lnTo>
                    <a:pt x="45085" y="13716"/>
                  </a:lnTo>
                  <a:cubicBezTo>
                    <a:pt x="41656" y="15113"/>
                    <a:pt x="38354" y="16891"/>
                    <a:pt x="35179" y="18923"/>
                  </a:cubicBezTo>
                  <a:lnTo>
                    <a:pt x="32512" y="14986"/>
                  </a:lnTo>
                  <a:lnTo>
                    <a:pt x="35179" y="18923"/>
                  </a:lnTo>
                  <a:cubicBezTo>
                    <a:pt x="32004" y="21082"/>
                    <a:pt x="29210" y="23368"/>
                    <a:pt x="26543" y="26035"/>
                  </a:cubicBezTo>
                  <a:lnTo>
                    <a:pt x="26543" y="26035"/>
                  </a:lnTo>
                  <a:lnTo>
                    <a:pt x="26543" y="26035"/>
                  </a:lnTo>
                  <a:cubicBezTo>
                    <a:pt x="23876" y="28702"/>
                    <a:pt x="21463" y="31623"/>
                    <a:pt x="19431" y="34671"/>
                  </a:cubicBezTo>
                  <a:lnTo>
                    <a:pt x="15494" y="32004"/>
                  </a:lnTo>
                  <a:lnTo>
                    <a:pt x="19431" y="34671"/>
                  </a:lnTo>
                  <a:cubicBezTo>
                    <a:pt x="17399" y="37846"/>
                    <a:pt x="15621" y="41148"/>
                    <a:pt x="14097" y="44577"/>
                  </a:cubicBezTo>
                  <a:cubicBezTo>
                    <a:pt x="12573" y="48006"/>
                    <a:pt x="11557" y="51562"/>
                    <a:pt x="10795" y="55372"/>
                  </a:cubicBezTo>
                  <a:lnTo>
                    <a:pt x="6096" y="54483"/>
                  </a:lnTo>
                  <a:lnTo>
                    <a:pt x="10795" y="55372"/>
                  </a:lnTo>
                  <a:cubicBezTo>
                    <a:pt x="10033" y="59055"/>
                    <a:pt x="9652" y="62738"/>
                    <a:pt x="9652" y="66548"/>
                  </a:cubicBezTo>
                  <a:lnTo>
                    <a:pt x="9652" y="819023"/>
                  </a:lnTo>
                  <a:close/>
                </a:path>
              </a:pathLst>
            </a:custGeom>
            <a:solidFill>
              <a:srgbClr val="475569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477901" y="3801999"/>
              <a:ext cx="9305799" cy="876300"/>
            </a:xfrm>
            <a:custGeom>
              <a:avLst/>
              <a:gdLst/>
              <a:ahLst/>
              <a:cxnLst/>
              <a:rect r="r" b="b" t="t" l="l"/>
              <a:pathLst>
                <a:path h="876300" w="9305799">
                  <a:moveTo>
                    <a:pt x="0" y="814451"/>
                  </a:moveTo>
                  <a:lnTo>
                    <a:pt x="0" y="61976"/>
                  </a:lnTo>
                  <a:cubicBezTo>
                    <a:pt x="0" y="57912"/>
                    <a:pt x="381" y="53848"/>
                    <a:pt x="1143" y="49911"/>
                  </a:cubicBezTo>
                  <a:cubicBezTo>
                    <a:pt x="1905" y="45974"/>
                    <a:pt x="3048" y="42037"/>
                    <a:pt x="4699" y="38227"/>
                  </a:cubicBezTo>
                  <a:cubicBezTo>
                    <a:pt x="6350" y="34416"/>
                    <a:pt x="8128" y="30861"/>
                    <a:pt x="10414" y="27559"/>
                  </a:cubicBezTo>
                  <a:cubicBezTo>
                    <a:pt x="12700" y="24257"/>
                    <a:pt x="15240" y="21082"/>
                    <a:pt x="18161" y="18161"/>
                  </a:cubicBezTo>
                  <a:cubicBezTo>
                    <a:pt x="21082" y="15240"/>
                    <a:pt x="24130" y="12700"/>
                    <a:pt x="27559" y="10414"/>
                  </a:cubicBezTo>
                  <a:cubicBezTo>
                    <a:pt x="30988" y="8128"/>
                    <a:pt x="34544" y="6223"/>
                    <a:pt x="38227" y="4699"/>
                  </a:cubicBezTo>
                  <a:cubicBezTo>
                    <a:pt x="41910" y="3175"/>
                    <a:pt x="45847" y="2032"/>
                    <a:pt x="49784" y="1143"/>
                  </a:cubicBezTo>
                  <a:cubicBezTo>
                    <a:pt x="53721" y="254"/>
                    <a:pt x="57785" y="0"/>
                    <a:pt x="61849" y="0"/>
                  </a:cubicBezTo>
                  <a:lnTo>
                    <a:pt x="9243949" y="0"/>
                  </a:lnTo>
                  <a:cubicBezTo>
                    <a:pt x="9248013" y="0"/>
                    <a:pt x="9252077" y="381"/>
                    <a:pt x="9256014" y="1143"/>
                  </a:cubicBezTo>
                  <a:cubicBezTo>
                    <a:pt x="9259951" y="1905"/>
                    <a:pt x="9263888" y="3175"/>
                    <a:pt x="9267571" y="4699"/>
                  </a:cubicBezTo>
                  <a:cubicBezTo>
                    <a:pt x="9271254" y="6223"/>
                    <a:pt x="9274937" y="8128"/>
                    <a:pt x="9278239" y="10414"/>
                  </a:cubicBezTo>
                  <a:cubicBezTo>
                    <a:pt x="9281541" y="12700"/>
                    <a:pt x="9284716" y="15240"/>
                    <a:pt x="9287637" y="18161"/>
                  </a:cubicBezTo>
                  <a:cubicBezTo>
                    <a:pt x="9290558" y="21082"/>
                    <a:pt x="9293098" y="24130"/>
                    <a:pt x="9295384" y="27559"/>
                  </a:cubicBezTo>
                  <a:cubicBezTo>
                    <a:pt x="9297670" y="30988"/>
                    <a:pt x="9299575" y="34544"/>
                    <a:pt x="9301099" y="38227"/>
                  </a:cubicBezTo>
                  <a:cubicBezTo>
                    <a:pt x="9302623" y="41910"/>
                    <a:pt x="9303766" y="45847"/>
                    <a:pt x="9304655" y="49911"/>
                  </a:cubicBezTo>
                  <a:cubicBezTo>
                    <a:pt x="9305544" y="53975"/>
                    <a:pt x="9305799" y="57912"/>
                    <a:pt x="9305799" y="61976"/>
                  </a:cubicBezTo>
                  <a:lnTo>
                    <a:pt x="9305799" y="814451"/>
                  </a:lnTo>
                  <a:cubicBezTo>
                    <a:pt x="9305799" y="818515"/>
                    <a:pt x="9305417" y="822579"/>
                    <a:pt x="9304655" y="826516"/>
                  </a:cubicBezTo>
                  <a:cubicBezTo>
                    <a:pt x="9303893" y="830453"/>
                    <a:pt x="9302624" y="834390"/>
                    <a:pt x="9301099" y="838073"/>
                  </a:cubicBezTo>
                  <a:cubicBezTo>
                    <a:pt x="9299574" y="841756"/>
                    <a:pt x="9297670" y="845439"/>
                    <a:pt x="9295384" y="848741"/>
                  </a:cubicBezTo>
                  <a:cubicBezTo>
                    <a:pt x="9293098" y="852043"/>
                    <a:pt x="9290558" y="855218"/>
                    <a:pt x="9287637" y="858139"/>
                  </a:cubicBezTo>
                  <a:cubicBezTo>
                    <a:pt x="9284716" y="861060"/>
                    <a:pt x="9281668" y="863600"/>
                    <a:pt x="9278239" y="865759"/>
                  </a:cubicBezTo>
                  <a:cubicBezTo>
                    <a:pt x="9274810" y="867918"/>
                    <a:pt x="9271254" y="869950"/>
                    <a:pt x="9267571" y="871474"/>
                  </a:cubicBezTo>
                  <a:cubicBezTo>
                    <a:pt x="9263887" y="872999"/>
                    <a:pt x="9259951" y="874268"/>
                    <a:pt x="9256014" y="875030"/>
                  </a:cubicBezTo>
                  <a:cubicBezTo>
                    <a:pt x="9252077" y="875792"/>
                    <a:pt x="9248013" y="876173"/>
                    <a:pt x="9243949" y="876300"/>
                  </a:cubicBezTo>
                  <a:lnTo>
                    <a:pt x="61849" y="876300"/>
                  </a:lnTo>
                  <a:cubicBezTo>
                    <a:pt x="57785" y="876300"/>
                    <a:pt x="53721" y="875919"/>
                    <a:pt x="49784" y="875030"/>
                  </a:cubicBezTo>
                  <a:cubicBezTo>
                    <a:pt x="45847" y="874141"/>
                    <a:pt x="41910" y="872998"/>
                    <a:pt x="38227" y="871474"/>
                  </a:cubicBezTo>
                  <a:cubicBezTo>
                    <a:pt x="34544" y="869950"/>
                    <a:pt x="30861" y="868045"/>
                    <a:pt x="27559" y="865759"/>
                  </a:cubicBezTo>
                  <a:cubicBezTo>
                    <a:pt x="24257" y="863473"/>
                    <a:pt x="21082" y="860933"/>
                    <a:pt x="18161" y="858139"/>
                  </a:cubicBezTo>
                  <a:cubicBezTo>
                    <a:pt x="15240" y="855345"/>
                    <a:pt x="12700" y="852170"/>
                    <a:pt x="10414" y="848741"/>
                  </a:cubicBezTo>
                  <a:cubicBezTo>
                    <a:pt x="8128" y="845312"/>
                    <a:pt x="6223" y="841756"/>
                    <a:pt x="4699" y="838073"/>
                  </a:cubicBezTo>
                  <a:cubicBezTo>
                    <a:pt x="3175" y="834390"/>
                    <a:pt x="2032" y="830453"/>
                    <a:pt x="1143" y="826516"/>
                  </a:cubicBezTo>
                  <a:cubicBezTo>
                    <a:pt x="254" y="822579"/>
                    <a:pt x="0" y="818515"/>
                    <a:pt x="0" y="814451"/>
                  </a:cubicBezTo>
                  <a:close/>
                </a:path>
              </a:pathLst>
            </a:custGeom>
            <a:solidFill>
              <a:srgbClr val="1E293B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472821" y="3797173"/>
              <a:ext cx="9315449" cy="885952"/>
            </a:xfrm>
            <a:custGeom>
              <a:avLst/>
              <a:gdLst/>
              <a:ahLst/>
              <a:cxnLst/>
              <a:rect r="r" b="b" t="t" l="l"/>
              <a:pathLst>
                <a:path h="885952" w="9315449">
                  <a:moveTo>
                    <a:pt x="254" y="819277"/>
                  </a:moveTo>
                  <a:lnTo>
                    <a:pt x="254" y="66802"/>
                  </a:lnTo>
                  <a:lnTo>
                    <a:pt x="5080" y="66802"/>
                  </a:lnTo>
                  <a:lnTo>
                    <a:pt x="254" y="66802"/>
                  </a:lnTo>
                  <a:cubicBezTo>
                    <a:pt x="254" y="62357"/>
                    <a:pt x="635" y="58039"/>
                    <a:pt x="1524" y="53721"/>
                  </a:cubicBezTo>
                  <a:lnTo>
                    <a:pt x="1524" y="53721"/>
                  </a:lnTo>
                  <a:lnTo>
                    <a:pt x="1524" y="53721"/>
                  </a:lnTo>
                  <a:cubicBezTo>
                    <a:pt x="2413" y="49403"/>
                    <a:pt x="3683" y="45212"/>
                    <a:pt x="5334" y="41148"/>
                  </a:cubicBezTo>
                  <a:lnTo>
                    <a:pt x="9779" y="42926"/>
                  </a:lnTo>
                  <a:lnTo>
                    <a:pt x="5334" y="41148"/>
                  </a:lnTo>
                  <a:cubicBezTo>
                    <a:pt x="6985" y="37084"/>
                    <a:pt x="9017" y="33274"/>
                    <a:pt x="11557" y="29591"/>
                  </a:cubicBezTo>
                  <a:lnTo>
                    <a:pt x="15494" y="32258"/>
                  </a:lnTo>
                  <a:lnTo>
                    <a:pt x="11557" y="29591"/>
                  </a:lnTo>
                  <a:cubicBezTo>
                    <a:pt x="13970" y="25908"/>
                    <a:pt x="16764" y="22606"/>
                    <a:pt x="19812" y="19431"/>
                  </a:cubicBezTo>
                  <a:lnTo>
                    <a:pt x="23114" y="22860"/>
                  </a:lnTo>
                  <a:lnTo>
                    <a:pt x="19685" y="19558"/>
                  </a:lnTo>
                  <a:cubicBezTo>
                    <a:pt x="22733" y="16510"/>
                    <a:pt x="26162" y="13716"/>
                    <a:pt x="29845" y="11176"/>
                  </a:cubicBezTo>
                  <a:lnTo>
                    <a:pt x="29845" y="11176"/>
                  </a:lnTo>
                  <a:lnTo>
                    <a:pt x="29845" y="11176"/>
                  </a:lnTo>
                  <a:cubicBezTo>
                    <a:pt x="33528" y="8763"/>
                    <a:pt x="37338" y="6731"/>
                    <a:pt x="41402" y="5080"/>
                  </a:cubicBezTo>
                  <a:lnTo>
                    <a:pt x="43180" y="9525"/>
                  </a:lnTo>
                  <a:lnTo>
                    <a:pt x="41402" y="5080"/>
                  </a:lnTo>
                  <a:cubicBezTo>
                    <a:pt x="45466" y="3429"/>
                    <a:pt x="49657" y="2159"/>
                    <a:pt x="53848" y="1270"/>
                  </a:cubicBezTo>
                  <a:lnTo>
                    <a:pt x="53848" y="1270"/>
                  </a:lnTo>
                  <a:lnTo>
                    <a:pt x="53848" y="1270"/>
                  </a:lnTo>
                  <a:cubicBezTo>
                    <a:pt x="58166" y="381"/>
                    <a:pt x="62484" y="0"/>
                    <a:pt x="66802" y="0"/>
                  </a:cubicBezTo>
                  <a:lnTo>
                    <a:pt x="66802" y="4826"/>
                  </a:lnTo>
                  <a:lnTo>
                    <a:pt x="66802" y="127"/>
                  </a:lnTo>
                  <a:lnTo>
                    <a:pt x="9248902" y="127"/>
                  </a:lnTo>
                  <a:lnTo>
                    <a:pt x="9248902" y="4953"/>
                  </a:lnTo>
                  <a:lnTo>
                    <a:pt x="9248902" y="127"/>
                  </a:lnTo>
                  <a:cubicBezTo>
                    <a:pt x="9253220" y="127"/>
                    <a:pt x="9257665" y="508"/>
                    <a:pt x="9261856" y="1397"/>
                  </a:cubicBezTo>
                  <a:lnTo>
                    <a:pt x="9261856" y="1397"/>
                  </a:lnTo>
                  <a:lnTo>
                    <a:pt x="9261856" y="1397"/>
                  </a:lnTo>
                  <a:cubicBezTo>
                    <a:pt x="9266174" y="2286"/>
                    <a:pt x="9270365" y="3556"/>
                    <a:pt x="9274302" y="5207"/>
                  </a:cubicBezTo>
                  <a:lnTo>
                    <a:pt x="9272524" y="9652"/>
                  </a:lnTo>
                  <a:lnTo>
                    <a:pt x="9274302" y="5207"/>
                  </a:lnTo>
                  <a:cubicBezTo>
                    <a:pt x="9278366" y="6858"/>
                    <a:pt x="9282176" y="8890"/>
                    <a:pt x="9285859" y="11303"/>
                  </a:cubicBezTo>
                  <a:lnTo>
                    <a:pt x="9283191" y="15240"/>
                  </a:lnTo>
                  <a:lnTo>
                    <a:pt x="9285859" y="11303"/>
                  </a:lnTo>
                  <a:cubicBezTo>
                    <a:pt x="9289541" y="13716"/>
                    <a:pt x="9292843" y="16510"/>
                    <a:pt x="9296018" y="19685"/>
                  </a:cubicBezTo>
                  <a:lnTo>
                    <a:pt x="9292589" y="22987"/>
                  </a:lnTo>
                  <a:lnTo>
                    <a:pt x="9295891" y="19558"/>
                  </a:lnTo>
                  <a:cubicBezTo>
                    <a:pt x="9298939" y="22606"/>
                    <a:pt x="9301734" y="26035"/>
                    <a:pt x="9304147" y="29591"/>
                  </a:cubicBezTo>
                  <a:lnTo>
                    <a:pt x="9300210" y="32258"/>
                  </a:lnTo>
                  <a:lnTo>
                    <a:pt x="9304147" y="29591"/>
                  </a:lnTo>
                  <a:cubicBezTo>
                    <a:pt x="9306560" y="33275"/>
                    <a:pt x="9308591" y="37084"/>
                    <a:pt x="9310369" y="41149"/>
                  </a:cubicBezTo>
                  <a:lnTo>
                    <a:pt x="9305925" y="42927"/>
                  </a:lnTo>
                  <a:lnTo>
                    <a:pt x="9310369" y="41149"/>
                  </a:lnTo>
                  <a:cubicBezTo>
                    <a:pt x="9312021" y="45213"/>
                    <a:pt x="9313290" y="49403"/>
                    <a:pt x="9314179" y="53721"/>
                  </a:cubicBezTo>
                  <a:lnTo>
                    <a:pt x="9309480" y="54610"/>
                  </a:lnTo>
                  <a:lnTo>
                    <a:pt x="9314179" y="53721"/>
                  </a:lnTo>
                  <a:cubicBezTo>
                    <a:pt x="9315068" y="58039"/>
                    <a:pt x="9315449" y="62357"/>
                    <a:pt x="9315449" y="66802"/>
                  </a:cubicBezTo>
                  <a:lnTo>
                    <a:pt x="9310623" y="66802"/>
                  </a:lnTo>
                  <a:lnTo>
                    <a:pt x="9315449" y="66802"/>
                  </a:lnTo>
                  <a:lnTo>
                    <a:pt x="9315449" y="819277"/>
                  </a:lnTo>
                  <a:lnTo>
                    <a:pt x="9310623" y="819277"/>
                  </a:lnTo>
                  <a:lnTo>
                    <a:pt x="9315449" y="819277"/>
                  </a:lnTo>
                  <a:cubicBezTo>
                    <a:pt x="9315449" y="823722"/>
                    <a:pt x="9315068" y="828040"/>
                    <a:pt x="9314179" y="832231"/>
                  </a:cubicBezTo>
                  <a:lnTo>
                    <a:pt x="9309480" y="831342"/>
                  </a:lnTo>
                  <a:lnTo>
                    <a:pt x="9314179" y="832231"/>
                  </a:lnTo>
                  <a:cubicBezTo>
                    <a:pt x="9313290" y="836549"/>
                    <a:pt x="9312021" y="840740"/>
                    <a:pt x="9310369" y="844677"/>
                  </a:cubicBezTo>
                  <a:lnTo>
                    <a:pt x="9305925" y="842899"/>
                  </a:lnTo>
                  <a:lnTo>
                    <a:pt x="9310369" y="844677"/>
                  </a:lnTo>
                  <a:cubicBezTo>
                    <a:pt x="9308718" y="848741"/>
                    <a:pt x="9306687" y="852551"/>
                    <a:pt x="9304147" y="856234"/>
                  </a:cubicBezTo>
                  <a:lnTo>
                    <a:pt x="9300210" y="853567"/>
                  </a:lnTo>
                  <a:lnTo>
                    <a:pt x="9304147" y="856234"/>
                  </a:lnTo>
                  <a:cubicBezTo>
                    <a:pt x="9301734" y="859917"/>
                    <a:pt x="9298940" y="863219"/>
                    <a:pt x="9295891" y="866394"/>
                  </a:cubicBezTo>
                  <a:lnTo>
                    <a:pt x="9295891" y="866394"/>
                  </a:lnTo>
                  <a:lnTo>
                    <a:pt x="9295891" y="866394"/>
                  </a:lnTo>
                  <a:cubicBezTo>
                    <a:pt x="9292843" y="869442"/>
                    <a:pt x="9289414" y="872236"/>
                    <a:pt x="9285731" y="874649"/>
                  </a:cubicBezTo>
                  <a:lnTo>
                    <a:pt x="9283064" y="870712"/>
                  </a:lnTo>
                  <a:lnTo>
                    <a:pt x="9285731" y="874649"/>
                  </a:lnTo>
                  <a:cubicBezTo>
                    <a:pt x="9282049" y="877062"/>
                    <a:pt x="9278238" y="879094"/>
                    <a:pt x="9274175" y="880872"/>
                  </a:cubicBezTo>
                  <a:lnTo>
                    <a:pt x="9274175" y="880872"/>
                  </a:lnTo>
                  <a:lnTo>
                    <a:pt x="9274175" y="880872"/>
                  </a:lnTo>
                  <a:cubicBezTo>
                    <a:pt x="9270111" y="882523"/>
                    <a:pt x="9266047" y="883793"/>
                    <a:pt x="9261729" y="884682"/>
                  </a:cubicBezTo>
                  <a:lnTo>
                    <a:pt x="9261729" y="884682"/>
                  </a:lnTo>
                  <a:lnTo>
                    <a:pt x="9261729" y="884682"/>
                  </a:lnTo>
                  <a:cubicBezTo>
                    <a:pt x="9257411" y="885571"/>
                    <a:pt x="9253093" y="885952"/>
                    <a:pt x="9248775" y="885952"/>
                  </a:cubicBezTo>
                  <a:lnTo>
                    <a:pt x="9248775" y="885952"/>
                  </a:lnTo>
                  <a:lnTo>
                    <a:pt x="9248775" y="885952"/>
                  </a:lnTo>
                  <a:lnTo>
                    <a:pt x="66675" y="885952"/>
                  </a:lnTo>
                  <a:lnTo>
                    <a:pt x="66675" y="885952"/>
                  </a:lnTo>
                  <a:lnTo>
                    <a:pt x="66675" y="885952"/>
                  </a:lnTo>
                  <a:cubicBezTo>
                    <a:pt x="62357" y="885952"/>
                    <a:pt x="57912" y="885444"/>
                    <a:pt x="53721" y="884682"/>
                  </a:cubicBezTo>
                  <a:lnTo>
                    <a:pt x="53721" y="884682"/>
                  </a:lnTo>
                  <a:lnTo>
                    <a:pt x="53721" y="884682"/>
                  </a:lnTo>
                  <a:cubicBezTo>
                    <a:pt x="49403" y="883792"/>
                    <a:pt x="45212" y="882522"/>
                    <a:pt x="41275" y="880872"/>
                  </a:cubicBezTo>
                  <a:lnTo>
                    <a:pt x="41275" y="880872"/>
                  </a:lnTo>
                  <a:lnTo>
                    <a:pt x="41275" y="880872"/>
                  </a:lnTo>
                  <a:cubicBezTo>
                    <a:pt x="37211" y="879221"/>
                    <a:pt x="33401" y="877189"/>
                    <a:pt x="29718" y="874649"/>
                  </a:cubicBezTo>
                  <a:lnTo>
                    <a:pt x="29718" y="874649"/>
                  </a:lnTo>
                  <a:lnTo>
                    <a:pt x="29718" y="874649"/>
                  </a:lnTo>
                  <a:cubicBezTo>
                    <a:pt x="26035" y="872236"/>
                    <a:pt x="22733" y="869442"/>
                    <a:pt x="19558" y="866394"/>
                  </a:cubicBezTo>
                  <a:lnTo>
                    <a:pt x="22860" y="862965"/>
                  </a:lnTo>
                  <a:lnTo>
                    <a:pt x="19558" y="866394"/>
                  </a:lnTo>
                  <a:cubicBezTo>
                    <a:pt x="16510" y="863346"/>
                    <a:pt x="13716" y="859917"/>
                    <a:pt x="11303" y="856234"/>
                  </a:cubicBezTo>
                  <a:lnTo>
                    <a:pt x="15240" y="853567"/>
                  </a:lnTo>
                  <a:lnTo>
                    <a:pt x="11303" y="856234"/>
                  </a:lnTo>
                  <a:cubicBezTo>
                    <a:pt x="8890" y="852551"/>
                    <a:pt x="6858" y="848741"/>
                    <a:pt x="5080" y="844677"/>
                  </a:cubicBezTo>
                  <a:lnTo>
                    <a:pt x="9525" y="842899"/>
                  </a:lnTo>
                  <a:lnTo>
                    <a:pt x="5080" y="844677"/>
                  </a:lnTo>
                  <a:cubicBezTo>
                    <a:pt x="3429" y="840613"/>
                    <a:pt x="2159" y="836422"/>
                    <a:pt x="1270" y="832231"/>
                  </a:cubicBezTo>
                  <a:lnTo>
                    <a:pt x="1270" y="832231"/>
                  </a:lnTo>
                  <a:lnTo>
                    <a:pt x="1270" y="832231"/>
                  </a:lnTo>
                  <a:cubicBezTo>
                    <a:pt x="381" y="827913"/>
                    <a:pt x="0" y="823595"/>
                    <a:pt x="0" y="819277"/>
                  </a:cubicBezTo>
                  <a:lnTo>
                    <a:pt x="4826" y="819277"/>
                  </a:lnTo>
                  <a:lnTo>
                    <a:pt x="0" y="819277"/>
                  </a:lnTo>
                  <a:moveTo>
                    <a:pt x="9525" y="819277"/>
                  </a:moveTo>
                  <a:cubicBezTo>
                    <a:pt x="9525" y="823087"/>
                    <a:pt x="9906" y="826770"/>
                    <a:pt x="10668" y="830453"/>
                  </a:cubicBezTo>
                  <a:lnTo>
                    <a:pt x="5969" y="831342"/>
                  </a:lnTo>
                  <a:lnTo>
                    <a:pt x="10668" y="830453"/>
                  </a:lnTo>
                  <a:cubicBezTo>
                    <a:pt x="11430" y="834136"/>
                    <a:pt x="12446" y="837692"/>
                    <a:pt x="13970" y="841121"/>
                  </a:cubicBezTo>
                  <a:lnTo>
                    <a:pt x="13970" y="841121"/>
                  </a:lnTo>
                  <a:lnTo>
                    <a:pt x="13970" y="841121"/>
                  </a:lnTo>
                  <a:cubicBezTo>
                    <a:pt x="15367" y="844550"/>
                    <a:pt x="17145" y="847852"/>
                    <a:pt x="19304" y="851027"/>
                  </a:cubicBezTo>
                  <a:lnTo>
                    <a:pt x="19304" y="851027"/>
                  </a:lnTo>
                  <a:lnTo>
                    <a:pt x="19304" y="851027"/>
                  </a:lnTo>
                  <a:cubicBezTo>
                    <a:pt x="21336" y="854202"/>
                    <a:pt x="23749" y="856996"/>
                    <a:pt x="26416" y="859663"/>
                  </a:cubicBezTo>
                  <a:lnTo>
                    <a:pt x="26416" y="859663"/>
                  </a:lnTo>
                  <a:lnTo>
                    <a:pt x="26416" y="859663"/>
                  </a:lnTo>
                  <a:cubicBezTo>
                    <a:pt x="29083" y="862330"/>
                    <a:pt x="32004" y="864743"/>
                    <a:pt x="35052" y="866775"/>
                  </a:cubicBezTo>
                  <a:lnTo>
                    <a:pt x="32385" y="870712"/>
                  </a:lnTo>
                  <a:lnTo>
                    <a:pt x="35052" y="866775"/>
                  </a:lnTo>
                  <a:cubicBezTo>
                    <a:pt x="38227" y="868807"/>
                    <a:pt x="41529" y="870585"/>
                    <a:pt x="44958" y="872109"/>
                  </a:cubicBezTo>
                  <a:lnTo>
                    <a:pt x="43180" y="876554"/>
                  </a:lnTo>
                  <a:lnTo>
                    <a:pt x="44958" y="872109"/>
                  </a:lnTo>
                  <a:cubicBezTo>
                    <a:pt x="48387" y="873506"/>
                    <a:pt x="52070" y="874649"/>
                    <a:pt x="55753" y="875411"/>
                  </a:cubicBezTo>
                  <a:lnTo>
                    <a:pt x="54864" y="880110"/>
                  </a:lnTo>
                  <a:lnTo>
                    <a:pt x="55753" y="875411"/>
                  </a:lnTo>
                  <a:cubicBezTo>
                    <a:pt x="59436" y="876173"/>
                    <a:pt x="63119" y="876554"/>
                    <a:pt x="66929" y="876554"/>
                  </a:cubicBezTo>
                  <a:lnTo>
                    <a:pt x="66929" y="881253"/>
                  </a:lnTo>
                  <a:lnTo>
                    <a:pt x="66929" y="876427"/>
                  </a:lnTo>
                  <a:lnTo>
                    <a:pt x="9249029" y="876427"/>
                  </a:lnTo>
                  <a:lnTo>
                    <a:pt x="9249029" y="881253"/>
                  </a:lnTo>
                  <a:lnTo>
                    <a:pt x="9249029" y="876554"/>
                  </a:lnTo>
                  <a:cubicBezTo>
                    <a:pt x="9252839" y="876554"/>
                    <a:pt x="9256522" y="876173"/>
                    <a:pt x="9260205" y="875411"/>
                  </a:cubicBezTo>
                  <a:lnTo>
                    <a:pt x="9261094" y="880110"/>
                  </a:lnTo>
                  <a:lnTo>
                    <a:pt x="9260205" y="875411"/>
                  </a:lnTo>
                  <a:cubicBezTo>
                    <a:pt x="9263888" y="874649"/>
                    <a:pt x="9267444" y="873633"/>
                    <a:pt x="9271000" y="872109"/>
                  </a:cubicBezTo>
                  <a:lnTo>
                    <a:pt x="9272778" y="876554"/>
                  </a:lnTo>
                  <a:lnTo>
                    <a:pt x="9271000" y="872109"/>
                  </a:lnTo>
                  <a:cubicBezTo>
                    <a:pt x="9274429" y="870712"/>
                    <a:pt x="9277731" y="868934"/>
                    <a:pt x="9280906" y="866775"/>
                  </a:cubicBezTo>
                  <a:cubicBezTo>
                    <a:pt x="9284081" y="864616"/>
                    <a:pt x="9286875" y="862330"/>
                    <a:pt x="9289542" y="859663"/>
                  </a:cubicBezTo>
                  <a:lnTo>
                    <a:pt x="9292844" y="863092"/>
                  </a:lnTo>
                  <a:lnTo>
                    <a:pt x="9289542" y="859663"/>
                  </a:lnTo>
                  <a:cubicBezTo>
                    <a:pt x="9292209" y="856996"/>
                    <a:pt x="9294495" y="854202"/>
                    <a:pt x="9296654" y="851027"/>
                  </a:cubicBezTo>
                  <a:lnTo>
                    <a:pt x="9296654" y="851027"/>
                  </a:lnTo>
                  <a:lnTo>
                    <a:pt x="9296654" y="851027"/>
                  </a:lnTo>
                  <a:cubicBezTo>
                    <a:pt x="9298686" y="847979"/>
                    <a:pt x="9300464" y="844677"/>
                    <a:pt x="9301988" y="841121"/>
                  </a:cubicBezTo>
                  <a:lnTo>
                    <a:pt x="9301988" y="841121"/>
                  </a:lnTo>
                  <a:lnTo>
                    <a:pt x="9301988" y="841121"/>
                  </a:lnTo>
                  <a:cubicBezTo>
                    <a:pt x="9303385" y="837692"/>
                    <a:pt x="9304528" y="834136"/>
                    <a:pt x="9305290" y="830453"/>
                  </a:cubicBezTo>
                  <a:cubicBezTo>
                    <a:pt x="9306052" y="826770"/>
                    <a:pt x="9306433" y="823087"/>
                    <a:pt x="9306433" y="819277"/>
                  </a:cubicBezTo>
                  <a:lnTo>
                    <a:pt x="9306433" y="66802"/>
                  </a:lnTo>
                  <a:cubicBezTo>
                    <a:pt x="9306433" y="62992"/>
                    <a:pt x="9306052" y="59309"/>
                    <a:pt x="9305290" y="55626"/>
                  </a:cubicBezTo>
                  <a:lnTo>
                    <a:pt x="9305290" y="55626"/>
                  </a:lnTo>
                  <a:lnTo>
                    <a:pt x="9305290" y="55626"/>
                  </a:lnTo>
                  <a:cubicBezTo>
                    <a:pt x="9304528" y="51943"/>
                    <a:pt x="9303512" y="48387"/>
                    <a:pt x="9301988" y="44831"/>
                  </a:cubicBezTo>
                  <a:lnTo>
                    <a:pt x="9301988" y="44831"/>
                  </a:lnTo>
                  <a:lnTo>
                    <a:pt x="9301988" y="44831"/>
                  </a:lnTo>
                  <a:cubicBezTo>
                    <a:pt x="9300591" y="41402"/>
                    <a:pt x="9298813" y="38100"/>
                    <a:pt x="9296654" y="34925"/>
                  </a:cubicBezTo>
                  <a:cubicBezTo>
                    <a:pt x="9294495" y="31750"/>
                    <a:pt x="9292209" y="28956"/>
                    <a:pt x="9289542" y="26289"/>
                  </a:cubicBezTo>
                  <a:lnTo>
                    <a:pt x="9289542" y="26289"/>
                  </a:lnTo>
                  <a:lnTo>
                    <a:pt x="9289542" y="26289"/>
                  </a:lnTo>
                  <a:cubicBezTo>
                    <a:pt x="9286875" y="23622"/>
                    <a:pt x="9283954" y="21209"/>
                    <a:pt x="9280906" y="19177"/>
                  </a:cubicBezTo>
                  <a:cubicBezTo>
                    <a:pt x="9277858" y="17145"/>
                    <a:pt x="9274556" y="15367"/>
                    <a:pt x="9271000" y="13970"/>
                  </a:cubicBezTo>
                  <a:lnTo>
                    <a:pt x="9271000" y="13970"/>
                  </a:lnTo>
                  <a:lnTo>
                    <a:pt x="9271000" y="13970"/>
                  </a:lnTo>
                  <a:cubicBezTo>
                    <a:pt x="9267571" y="12573"/>
                    <a:pt x="9264015" y="11430"/>
                    <a:pt x="9260331" y="10668"/>
                  </a:cubicBezTo>
                  <a:lnTo>
                    <a:pt x="9261221" y="5969"/>
                  </a:lnTo>
                  <a:lnTo>
                    <a:pt x="9260331" y="10668"/>
                  </a:lnTo>
                  <a:cubicBezTo>
                    <a:pt x="9256649" y="9906"/>
                    <a:pt x="9252965" y="9525"/>
                    <a:pt x="9249155" y="9525"/>
                  </a:cubicBezTo>
                  <a:lnTo>
                    <a:pt x="66929" y="9525"/>
                  </a:lnTo>
                  <a:cubicBezTo>
                    <a:pt x="63119" y="9525"/>
                    <a:pt x="59436" y="9906"/>
                    <a:pt x="55753" y="10668"/>
                  </a:cubicBezTo>
                  <a:lnTo>
                    <a:pt x="54864" y="5969"/>
                  </a:lnTo>
                  <a:lnTo>
                    <a:pt x="55753" y="10668"/>
                  </a:lnTo>
                  <a:cubicBezTo>
                    <a:pt x="52070" y="11430"/>
                    <a:pt x="48514" y="12446"/>
                    <a:pt x="44958" y="13970"/>
                  </a:cubicBezTo>
                  <a:lnTo>
                    <a:pt x="44958" y="13970"/>
                  </a:lnTo>
                  <a:lnTo>
                    <a:pt x="44958" y="13970"/>
                  </a:lnTo>
                  <a:cubicBezTo>
                    <a:pt x="41529" y="15367"/>
                    <a:pt x="38227" y="17145"/>
                    <a:pt x="35052" y="19177"/>
                  </a:cubicBezTo>
                  <a:lnTo>
                    <a:pt x="32385" y="15240"/>
                  </a:lnTo>
                  <a:lnTo>
                    <a:pt x="35052" y="19177"/>
                  </a:lnTo>
                  <a:cubicBezTo>
                    <a:pt x="32004" y="21209"/>
                    <a:pt x="29083" y="23622"/>
                    <a:pt x="26416" y="26289"/>
                  </a:cubicBezTo>
                  <a:lnTo>
                    <a:pt x="26416" y="26289"/>
                  </a:lnTo>
                  <a:lnTo>
                    <a:pt x="26416" y="26289"/>
                  </a:lnTo>
                  <a:cubicBezTo>
                    <a:pt x="23749" y="28956"/>
                    <a:pt x="21463" y="31750"/>
                    <a:pt x="19304" y="34925"/>
                  </a:cubicBezTo>
                  <a:lnTo>
                    <a:pt x="19304" y="34925"/>
                  </a:lnTo>
                  <a:lnTo>
                    <a:pt x="19304" y="34925"/>
                  </a:lnTo>
                  <a:cubicBezTo>
                    <a:pt x="17272" y="37973"/>
                    <a:pt x="15494" y="41275"/>
                    <a:pt x="13970" y="44831"/>
                  </a:cubicBezTo>
                  <a:lnTo>
                    <a:pt x="13970" y="44831"/>
                  </a:lnTo>
                  <a:lnTo>
                    <a:pt x="13970" y="44831"/>
                  </a:lnTo>
                  <a:cubicBezTo>
                    <a:pt x="12573" y="48260"/>
                    <a:pt x="11430" y="51816"/>
                    <a:pt x="10668" y="55499"/>
                  </a:cubicBezTo>
                  <a:lnTo>
                    <a:pt x="5969" y="54610"/>
                  </a:lnTo>
                  <a:lnTo>
                    <a:pt x="10668" y="55499"/>
                  </a:lnTo>
                  <a:cubicBezTo>
                    <a:pt x="9906" y="59182"/>
                    <a:pt x="9525" y="62865"/>
                    <a:pt x="9525" y="66675"/>
                  </a:cubicBezTo>
                  <a:lnTo>
                    <a:pt x="9525" y="819277"/>
                  </a:lnTo>
                  <a:close/>
                </a:path>
              </a:pathLst>
            </a:custGeom>
            <a:solidFill>
              <a:srgbClr val="475569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690562" y="419033"/>
            <a:ext cx="3209420" cy="185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53"/>
              </a:lnSpc>
            </a:pPr>
            <a:r>
              <a:rPr lang="en-US" sz="1181" spc="57">
                <a:solidFill>
                  <a:srgbClr val="EA580C"/>
                </a:solidFill>
                <a:latin typeface="Inter"/>
                <a:ea typeface="Inter"/>
                <a:cs typeface="Inter"/>
                <a:sym typeface="Inter"/>
              </a:rPr>
              <a:t>LESSON 5: SIMPLE BUTTON CONTROLS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198178" y="419033"/>
            <a:ext cx="823903" cy="185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53"/>
              </a:lnSpc>
            </a:pPr>
            <a:r>
              <a:rPr lang="en-US" sz="1181">
                <a:solidFill>
                  <a:srgbClr val="64748B"/>
                </a:solidFill>
                <a:latin typeface="Inter"/>
                <a:ea typeface="Inter"/>
                <a:cs typeface="Inter"/>
                <a:sym typeface="Inter"/>
              </a:rPr>
              <a:t>Slide 4 of 7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90562" y="955834"/>
            <a:ext cx="5977233" cy="992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07"/>
              </a:lnSpc>
            </a:pPr>
            <a:r>
              <a:rPr lang="en-US" b="true" sz="2362">
                <a:solidFill>
                  <a:srgbClr val="EA580C"/>
                </a:solidFill>
                <a:latin typeface="Poppins Bold"/>
                <a:ea typeface="Poppins Bold"/>
                <a:cs typeface="Poppins Bold"/>
                <a:sym typeface="Poppins Bold"/>
              </a:rPr>
              <a:t>Step-by-Step Button Control Creation</a:t>
            </a:r>
          </a:p>
          <a:p>
            <a:pPr algn="l">
              <a:lnSpc>
                <a:spcPts val="2756"/>
              </a:lnSpc>
            </a:pPr>
            <a:r>
              <a:rPr lang="en-US" b="true" sz="1968">
                <a:solidFill>
                  <a:srgbClr val="1E293B"/>
                </a:solidFill>
                <a:latin typeface="Poppins Bold"/>
                <a:ea typeface="Poppins Bold"/>
                <a:cs typeface="Poppins Bold"/>
                <a:sym typeface="Poppins Bold"/>
              </a:rPr>
              <a:t>Step 1: Single Direction Control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90562" y="4830366"/>
            <a:ext cx="3381718" cy="426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4"/>
              </a:lnSpc>
            </a:pPr>
            <a:r>
              <a:rPr lang="en-US" b="true" sz="1968">
                <a:solidFill>
                  <a:srgbClr val="1E293B"/>
                </a:solidFill>
                <a:latin typeface="Poppins Bold"/>
                <a:ea typeface="Poppins Bold"/>
                <a:cs typeface="Poppins Bold"/>
                <a:sym typeface="Poppins Bold"/>
              </a:rPr>
              <a:t>Step 3: Multiple Directions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230698" y="5225967"/>
            <a:ext cx="57379" cy="333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68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90562" y="3230166"/>
            <a:ext cx="3554635" cy="369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56"/>
              </a:lnSpc>
            </a:pPr>
            <a:r>
              <a:rPr lang="en-US" b="true" sz="1968">
                <a:solidFill>
                  <a:srgbClr val="1E293B"/>
                </a:solidFill>
                <a:latin typeface="Poppins Bold"/>
                <a:ea typeface="Poppins Bold"/>
                <a:cs typeface="Poppins Bold"/>
                <a:sym typeface="Poppins Bold"/>
              </a:rPr>
              <a:t>Step 2: Adding Stop Control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00112" y="2279818"/>
            <a:ext cx="3224384" cy="464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74"/>
              </a:lnSpc>
            </a:pPr>
            <a:r>
              <a:rPr lang="en-US" sz="1181" spc="47">
                <a:solidFill>
                  <a:srgbClr val="F1F5F9"/>
                </a:solidFill>
                <a:latin typeface="Montserrat"/>
                <a:ea typeface="Montserrat"/>
                <a:cs typeface="Montserrat"/>
                <a:sym typeface="Montserrat"/>
              </a:rPr>
              <a:t>when Up is clicked  push Astronaut up with velocity 1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00112" y="3937168"/>
            <a:ext cx="3408636" cy="454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00"/>
              </a:lnSpc>
            </a:pPr>
            <a:r>
              <a:rPr lang="en-US" sz="1181" spc="47">
                <a:solidFill>
                  <a:srgbClr val="F1F5F9"/>
                </a:solidFill>
                <a:latin typeface="Montserrat"/>
                <a:ea typeface="Montserrat"/>
                <a:cs typeface="Montserrat"/>
                <a:sym typeface="Montserrat"/>
              </a:rPr>
              <a:t>when Stop is clicked  push Astronaut stop with velocity 0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23912" y="5272316"/>
            <a:ext cx="123234" cy="1258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25"/>
              </a:lnSpc>
            </a:pPr>
            <a:r>
              <a:rPr lang="en-US" sz="1575">
                <a:solidFill>
                  <a:srgbClr val="F97316"/>
                </a:solidFill>
                <a:latin typeface="Helvetica"/>
                <a:ea typeface="Helvetica"/>
                <a:cs typeface="Helvetica"/>
                <a:sym typeface="Helvetica"/>
              </a:rPr>
              <a:t>● ● ●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78116" y="5197392"/>
            <a:ext cx="3066860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0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Add buttonsfordown,left,right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78116" y="5635542"/>
            <a:ext cx="2979287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0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Test each direction individually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78116" y="6064167"/>
            <a:ext cx="3442135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0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Verify all controls respond correctly</a:t>
            </a:r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2247" y="-63503"/>
            <a:ext cx="10261597" cy="6927837"/>
          </a:xfrm>
          <a:custGeom>
            <a:avLst/>
            <a:gdLst/>
            <a:ahLst/>
            <a:cxnLst/>
            <a:rect r="r" b="b" t="t" l="l"/>
            <a:pathLst>
              <a:path h="6927837" w="10261597">
                <a:moveTo>
                  <a:pt x="0" y="0"/>
                </a:moveTo>
                <a:lnTo>
                  <a:pt x="10261597" y="0"/>
                </a:lnTo>
                <a:lnTo>
                  <a:pt x="10261597" y="6927837"/>
                </a:lnTo>
                <a:lnTo>
                  <a:pt x="0" y="69278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90562" y="419033"/>
            <a:ext cx="3209420" cy="185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53"/>
              </a:lnSpc>
            </a:pPr>
            <a:r>
              <a:rPr lang="en-US" sz="1181" spc="57">
                <a:solidFill>
                  <a:srgbClr val="EA580C"/>
                </a:solidFill>
                <a:latin typeface="Inter"/>
                <a:ea typeface="Inter"/>
                <a:cs typeface="Inter"/>
                <a:sym typeface="Inter"/>
              </a:rPr>
              <a:t>LESSON 5: SIMPLE BUTTON CONTROLS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206208" y="419033"/>
            <a:ext cx="815673" cy="185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53"/>
              </a:lnSpc>
            </a:pPr>
            <a:r>
              <a:rPr lang="en-US" sz="1181">
                <a:solidFill>
                  <a:srgbClr val="64748B"/>
                </a:solidFill>
                <a:latin typeface="Inter"/>
                <a:ea typeface="Inter"/>
                <a:cs typeface="Inter"/>
                <a:sym typeface="Inter"/>
              </a:rPr>
              <a:t>Slide 5 of 7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90612" y="898684"/>
            <a:ext cx="4575267" cy="5083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38"/>
              </a:lnSpc>
            </a:pPr>
            <a:r>
              <a:rPr lang="en-US" b="true" sz="2362">
                <a:solidFill>
                  <a:srgbClr val="EA580C"/>
                </a:solidFill>
                <a:latin typeface="Poppins Bold"/>
                <a:ea typeface="Poppins Bold"/>
                <a:cs typeface="Poppins Bold"/>
                <a:sym typeface="Poppins Bold"/>
              </a:rPr>
              <a:t>Quick Assessment Questions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361476" y="1349292"/>
            <a:ext cx="57379" cy="409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37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23912" y="1462316"/>
            <a:ext cx="123234" cy="1696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49"/>
              </a:lnSpc>
            </a:pPr>
            <a:r>
              <a:rPr lang="en-US" sz="1575">
                <a:solidFill>
                  <a:srgbClr val="F97316"/>
                </a:solidFill>
                <a:latin typeface="Helvetica"/>
                <a:ea typeface="Helvetica"/>
                <a:cs typeface="Helvetica"/>
                <a:sym typeface="Helvetica"/>
              </a:rPr>
              <a:t>● ● ● ●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23912" y="3776891"/>
            <a:ext cx="123234" cy="8110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75"/>
              </a:lnSpc>
            </a:pPr>
            <a:r>
              <a:rPr lang="en-US" sz="1575">
                <a:solidFill>
                  <a:srgbClr val="F97316"/>
                </a:solidFill>
                <a:latin typeface="Helvetica"/>
                <a:ea typeface="Helvetica"/>
                <a:cs typeface="Helvetica"/>
                <a:sym typeface="Helvetica"/>
              </a:rPr>
              <a:t>● ●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09417" y="3325416"/>
            <a:ext cx="54064" cy="426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4"/>
              </a:lnSpc>
            </a:pPr>
            <a:r>
              <a:rPr lang="en-US" b="true" sz="1968">
                <a:solidFill>
                  <a:srgbClr val="1E293B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78116" y="3721017"/>
            <a:ext cx="4285926" cy="333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68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Can you control object movement precisely?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78116" y="4102017"/>
            <a:ext cx="5096751" cy="390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31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How do button clicks create responsive interactions?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78116" y="1406442"/>
            <a:ext cx="7931591" cy="352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5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What triggersan action inevent-drivenprogramming?  Button clicks or user input)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78116" y="1835067"/>
            <a:ext cx="5602529" cy="352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5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How do you stop object movement?  Push with velocity 0 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78116" y="2273217"/>
            <a:ext cx="5020447" cy="352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5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What determines movement speed?  Velocity value)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78116" y="2701842"/>
            <a:ext cx="6962670" cy="352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5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Why is a stop button important?  Prevents objects floating away forever)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90562" y="3382566"/>
            <a:ext cx="3605889" cy="369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56"/>
              </a:lnSpc>
            </a:pPr>
            <a:r>
              <a:rPr lang="en-US" b="true" sz="1968">
                <a:solidFill>
                  <a:srgbClr val="1E293B"/>
                </a:solidFill>
                <a:latin typeface="Poppins Bold"/>
                <a:ea typeface="Poppins Bold"/>
                <a:cs typeface="Poppins Bold"/>
                <a:sym typeface="Poppins Bold"/>
              </a:rPr>
              <a:t>Check</a:t>
            </a:r>
            <a:r>
              <a:rPr lang="en-US" b="true" sz="1968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  <a:r>
              <a:rPr lang="en-US" b="true" sz="1968">
                <a:solidFill>
                  <a:srgbClr val="1E293B"/>
                </a:solidFill>
                <a:latin typeface="Poppins Bold"/>
                <a:ea typeface="Poppins Bold"/>
                <a:cs typeface="Poppins Bold"/>
                <a:sym typeface="Poppins Bold"/>
              </a:rPr>
              <a:t>Your</a:t>
            </a:r>
            <a:r>
              <a:rPr lang="en-US" b="true" sz="1968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  <a:r>
              <a:rPr lang="en-US" b="true" sz="1968">
                <a:solidFill>
                  <a:srgbClr val="1E293B"/>
                </a:solidFill>
                <a:latin typeface="Poppins Bold"/>
                <a:ea typeface="Poppins Bold"/>
                <a:cs typeface="Poppins Bold"/>
                <a:sym typeface="Poppins Bold"/>
              </a:rPr>
              <a:t>Understanding: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FF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222247" y="-63503"/>
            <a:ext cx="10261597" cy="6927847"/>
            <a:chOff x="0" y="0"/>
            <a:chExt cx="10261600" cy="69278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8199" y="68199"/>
              <a:ext cx="10125330" cy="6791453"/>
            </a:xfrm>
            <a:custGeom>
              <a:avLst/>
              <a:gdLst/>
              <a:ahLst/>
              <a:cxnLst/>
              <a:rect r="r" b="b" t="t" l="l"/>
              <a:pathLst>
                <a:path h="6791453" w="10125330">
                  <a:moveTo>
                    <a:pt x="127" y="6662801"/>
                  </a:moveTo>
                  <a:lnTo>
                    <a:pt x="127" y="128651"/>
                  </a:lnTo>
                  <a:cubicBezTo>
                    <a:pt x="127" y="120269"/>
                    <a:pt x="889" y="111887"/>
                    <a:pt x="2540" y="103505"/>
                  </a:cubicBezTo>
                  <a:cubicBezTo>
                    <a:pt x="4191" y="95123"/>
                    <a:pt x="6604" y="87122"/>
                    <a:pt x="9906" y="79375"/>
                  </a:cubicBezTo>
                  <a:cubicBezTo>
                    <a:pt x="13208" y="71628"/>
                    <a:pt x="17145" y="64135"/>
                    <a:pt x="21844" y="57150"/>
                  </a:cubicBezTo>
                  <a:cubicBezTo>
                    <a:pt x="26543" y="50165"/>
                    <a:pt x="31877" y="43688"/>
                    <a:pt x="37846" y="37719"/>
                  </a:cubicBezTo>
                  <a:cubicBezTo>
                    <a:pt x="43815" y="31750"/>
                    <a:pt x="50292" y="26416"/>
                    <a:pt x="57277" y="21717"/>
                  </a:cubicBezTo>
                  <a:cubicBezTo>
                    <a:pt x="64262" y="17018"/>
                    <a:pt x="71755" y="13081"/>
                    <a:pt x="79502" y="9779"/>
                  </a:cubicBezTo>
                  <a:cubicBezTo>
                    <a:pt x="87249" y="6477"/>
                    <a:pt x="95377" y="4064"/>
                    <a:pt x="103632" y="2413"/>
                  </a:cubicBezTo>
                  <a:cubicBezTo>
                    <a:pt x="111887" y="762"/>
                    <a:pt x="120269" y="0"/>
                    <a:pt x="128778" y="0"/>
                  </a:cubicBezTo>
                  <a:lnTo>
                    <a:pt x="9996678" y="0"/>
                  </a:lnTo>
                  <a:cubicBezTo>
                    <a:pt x="10005060" y="0"/>
                    <a:pt x="10013442" y="762"/>
                    <a:pt x="10021824" y="2413"/>
                  </a:cubicBezTo>
                  <a:cubicBezTo>
                    <a:pt x="10030206" y="4064"/>
                    <a:pt x="10038207" y="6477"/>
                    <a:pt x="10045954" y="9779"/>
                  </a:cubicBezTo>
                  <a:cubicBezTo>
                    <a:pt x="10053702" y="13081"/>
                    <a:pt x="10061194" y="17018"/>
                    <a:pt x="10068179" y="21717"/>
                  </a:cubicBezTo>
                  <a:cubicBezTo>
                    <a:pt x="10075164" y="26416"/>
                    <a:pt x="10081641" y="31750"/>
                    <a:pt x="10087611" y="37719"/>
                  </a:cubicBezTo>
                  <a:cubicBezTo>
                    <a:pt x="10093580" y="43688"/>
                    <a:pt x="10098914" y="50165"/>
                    <a:pt x="10103613" y="57150"/>
                  </a:cubicBezTo>
                  <a:cubicBezTo>
                    <a:pt x="10108312" y="64135"/>
                    <a:pt x="10112249" y="71628"/>
                    <a:pt x="10115551" y="79375"/>
                  </a:cubicBezTo>
                  <a:cubicBezTo>
                    <a:pt x="10118853" y="87122"/>
                    <a:pt x="10121266" y="95250"/>
                    <a:pt x="10122917" y="103505"/>
                  </a:cubicBezTo>
                  <a:cubicBezTo>
                    <a:pt x="10124568" y="111760"/>
                    <a:pt x="10125330" y="120142"/>
                    <a:pt x="10125330" y="128651"/>
                  </a:cubicBezTo>
                  <a:lnTo>
                    <a:pt x="10125330" y="6662801"/>
                  </a:lnTo>
                  <a:cubicBezTo>
                    <a:pt x="10125330" y="6671183"/>
                    <a:pt x="10124568" y="6679565"/>
                    <a:pt x="10122917" y="6687947"/>
                  </a:cubicBezTo>
                  <a:cubicBezTo>
                    <a:pt x="10121266" y="6696328"/>
                    <a:pt x="10118853" y="6704329"/>
                    <a:pt x="10115551" y="6712077"/>
                  </a:cubicBezTo>
                  <a:cubicBezTo>
                    <a:pt x="10112249" y="6719825"/>
                    <a:pt x="10108312" y="6727317"/>
                    <a:pt x="10103613" y="6734302"/>
                  </a:cubicBezTo>
                  <a:cubicBezTo>
                    <a:pt x="10098914" y="6741287"/>
                    <a:pt x="10093580" y="6747764"/>
                    <a:pt x="10087611" y="6753733"/>
                  </a:cubicBezTo>
                  <a:cubicBezTo>
                    <a:pt x="10081641" y="6759703"/>
                    <a:pt x="10075165" y="6765037"/>
                    <a:pt x="10068179" y="6769736"/>
                  </a:cubicBezTo>
                  <a:cubicBezTo>
                    <a:pt x="10061194" y="6774434"/>
                    <a:pt x="10053701" y="6778371"/>
                    <a:pt x="10045954" y="6781674"/>
                  </a:cubicBezTo>
                  <a:cubicBezTo>
                    <a:pt x="10038207" y="6784976"/>
                    <a:pt x="10030079" y="6787389"/>
                    <a:pt x="10021824" y="6789040"/>
                  </a:cubicBezTo>
                  <a:cubicBezTo>
                    <a:pt x="10013569" y="6790691"/>
                    <a:pt x="10005187" y="6791453"/>
                    <a:pt x="9996678" y="6791453"/>
                  </a:cubicBezTo>
                  <a:lnTo>
                    <a:pt x="128651" y="6791453"/>
                  </a:lnTo>
                  <a:cubicBezTo>
                    <a:pt x="120269" y="6791453"/>
                    <a:pt x="111887" y="6790564"/>
                    <a:pt x="103505" y="6789040"/>
                  </a:cubicBezTo>
                  <a:cubicBezTo>
                    <a:pt x="95123" y="6787516"/>
                    <a:pt x="87122" y="6784976"/>
                    <a:pt x="79375" y="6781674"/>
                  </a:cubicBezTo>
                  <a:cubicBezTo>
                    <a:pt x="71628" y="6778371"/>
                    <a:pt x="64135" y="6774434"/>
                    <a:pt x="57150" y="6769736"/>
                  </a:cubicBezTo>
                  <a:cubicBezTo>
                    <a:pt x="50165" y="6765037"/>
                    <a:pt x="43688" y="6759703"/>
                    <a:pt x="37719" y="6753733"/>
                  </a:cubicBezTo>
                  <a:cubicBezTo>
                    <a:pt x="31750" y="6747764"/>
                    <a:pt x="26416" y="6741288"/>
                    <a:pt x="21717" y="6734302"/>
                  </a:cubicBezTo>
                  <a:cubicBezTo>
                    <a:pt x="17018" y="6727316"/>
                    <a:pt x="13081" y="6719824"/>
                    <a:pt x="9779" y="6712077"/>
                  </a:cubicBezTo>
                  <a:cubicBezTo>
                    <a:pt x="6477" y="6704330"/>
                    <a:pt x="4064" y="6696202"/>
                    <a:pt x="2413" y="6687947"/>
                  </a:cubicBezTo>
                  <a:cubicBezTo>
                    <a:pt x="762" y="6679691"/>
                    <a:pt x="0" y="6671310"/>
                    <a:pt x="0" y="6662801"/>
                  </a:cubicBezTo>
                  <a:close/>
                </a:path>
              </a:pathLst>
            </a:custGeom>
            <a:solidFill>
              <a:srgbClr val="FFFFFF">
                <a:alpha val="49020"/>
              </a:srgbClr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63500" y="63373"/>
              <a:ext cx="10134853" cy="6801103"/>
            </a:xfrm>
            <a:custGeom>
              <a:avLst/>
              <a:gdLst/>
              <a:ahLst/>
              <a:cxnLst/>
              <a:rect r="r" b="b" t="t" l="l"/>
              <a:pathLst>
                <a:path h="6801103" w="10134853">
                  <a:moveTo>
                    <a:pt x="0" y="6667627"/>
                  </a:moveTo>
                  <a:lnTo>
                    <a:pt x="0" y="133477"/>
                  </a:lnTo>
                  <a:lnTo>
                    <a:pt x="4826" y="133477"/>
                  </a:lnTo>
                  <a:lnTo>
                    <a:pt x="0" y="133477"/>
                  </a:lnTo>
                  <a:cubicBezTo>
                    <a:pt x="0" y="124714"/>
                    <a:pt x="889" y="116078"/>
                    <a:pt x="2540" y="107442"/>
                  </a:cubicBezTo>
                  <a:lnTo>
                    <a:pt x="2540" y="107442"/>
                  </a:lnTo>
                  <a:lnTo>
                    <a:pt x="2540" y="107442"/>
                  </a:lnTo>
                  <a:cubicBezTo>
                    <a:pt x="4191" y="98806"/>
                    <a:pt x="6731" y="90551"/>
                    <a:pt x="10160" y="82423"/>
                  </a:cubicBezTo>
                  <a:lnTo>
                    <a:pt x="10160" y="82423"/>
                  </a:lnTo>
                  <a:lnTo>
                    <a:pt x="10160" y="82423"/>
                  </a:lnTo>
                  <a:cubicBezTo>
                    <a:pt x="13462" y="74295"/>
                    <a:pt x="17653" y="66675"/>
                    <a:pt x="22479" y="59309"/>
                  </a:cubicBezTo>
                  <a:lnTo>
                    <a:pt x="22479" y="59309"/>
                  </a:lnTo>
                  <a:lnTo>
                    <a:pt x="22479" y="59309"/>
                  </a:lnTo>
                  <a:cubicBezTo>
                    <a:pt x="27305" y="52070"/>
                    <a:pt x="32893" y="45339"/>
                    <a:pt x="39116" y="39116"/>
                  </a:cubicBezTo>
                  <a:lnTo>
                    <a:pt x="42545" y="42545"/>
                  </a:lnTo>
                  <a:lnTo>
                    <a:pt x="39116" y="39116"/>
                  </a:lnTo>
                  <a:cubicBezTo>
                    <a:pt x="45339" y="32893"/>
                    <a:pt x="52070" y="27432"/>
                    <a:pt x="59309" y="22479"/>
                  </a:cubicBezTo>
                  <a:lnTo>
                    <a:pt x="59309" y="22479"/>
                  </a:lnTo>
                  <a:lnTo>
                    <a:pt x="59309" y="22479"/>
                  </a:lnTo>
                  <a:cubicBezTo>
                    <a:pt x="66548" y="17653"/>
                    <a:pt x="74295" y="13462"/>
                    <a:pt x="82423" y="10160"/>
                  </a:cubicBezTo>
                  <a:lnTo>
                    <a:pt x="84201" y="14605"/>
                  </a:lnTo>
                  <a:lnTo>
                    <a:pt x="82423" y="10160"/>
                  </a:lnTo>
                  <a:cubicBezTo>
                    <a:pt x="90551" y="6858"/>
                    <a:pt x="98806" y="4318"/>
                    <a:pt x="107442" y="2540"/>
                  </a:cubicBezTo>
                  <a:lnTo>
                    <a:pt x="108331" y="7239"/>
                  </a:lnTo>
                  <a:lnTo>
                    <a:pt x="107442" y="2540"/>
                  </a:lnTo>
                  <a:cubicBezTo>
                    <a:pt x="116078" y="889"/>
                    <a:pt x="124714" y="0"/>
                    <a:pt x="133477" y="0"/>
                  </a:cubicBezTo>
                  <a:lnTo>
                    <a:pt x="133477" y="4826"/>
                  </a:lnTo>
                  <a:lnTo>
                    <a:pt x="133477" y="127"/>
                  </a:lnTo>
                  <a:lnTo>
                    <a:pt x="10001377" y="127"/>
                  </a:lnTo>
                  <a:lnTo>
                    <a:pt x="10001377" y="4953"/>
                  </a:lnTo>
                  <a:lnTo>
                    <a:pt x="10001377" y="127"/>
                  </a:lnTo>
                  <a:cubicBezTo>
                    <a:pt x="10010140" y="127"/>
                    <a:pt x="10018776" y="1016"/>
                    <a:pt x="10027412" y="2667"/>
                  </a:cubicBezTo>
                  <a:lnTo>
                    <a:pt x="10026523" y="7366"/>
                  </a:lnTo>
                  <a:lnTo>
                    <a:pt x="10027412" y="2667"/>
                  </a:lnTo>
                  <a:cubicBezTo>
                    <a:pt x="10036048" y="4318"/>
                    <a:pt x="10044303" y="6858"/>
                    <a:pt x="10052431" y="10287"/>
                  </a:cubicBezTo>
                  <a:lnTo>
                    <a:pt x="10052431" y="10287"/>
                  </a:lnTo>
                  <a:lnTo>
                    <a:pt x="10052431" y="10287"/>
                  </a:lnTo>
                  <a:cubicBezTo>
                    <a:pt x="10060559" y="13589"/>
                    <a:pt x="10068178" y="17780"/>
                    <a:pt x="10075545" y="22606"/>
                  </a:cubicBezTo>
                  <a:lnTo>
                    <a:pt x="10075545" y="22606"/>
                  </a:lnTo>
                  <a:lnTo>
                    <a:pt x="10075545" y="22606"/>
                  </a:lnTo>
                  <a:cubicBezTo>
                    <a:pt x="10082784" y="27432"/>
                    <a:pt x="10089514" y="33020"/>
                    <a:pt x="10095738" y="39243"/>
                  </a:cubicBezTo>
                  <a:lnTo>
                    <a:pt x="10092309" y="42672"/>
                  </a:lnTo>
                  <a:lnTo>
                    <a:pt x="10095738" y="39243"/>
                  </a:lnTo>
                  <a:cubicBezTo>
                    <a:pt x="10101961" y="45466"/>
                    <a:pt x="10107422" y="52197"/>
                    <a:pt x="10112375" y="59436"/>
                  </a:cubicBezTo>
                  <a:lnTo>
                    <a:pt x="10112375" y="59436"/>
                  </a:lnTo>
                  <a:lnTo>
                    <a:pt x="10112375" y="59436"/>
                  </a:lnTo>
                  <a:cubicBezTo>
                    <a:pt x="10117201" y="66675"/>
                    <a:pt x="10121392" y="74422"/>
                    <a:pt x="10124694" y="82550"/>
                  </a:cubicBezTo>
                  <a:lnTo>
                    <a:pt x="10124694" y="82550"/>
                  </a:lnTo>
                  <a:lnTo>
                    <a:pt x="10124694" y="82550"/>
                  </a:lnTo>
                  <a:cubicBezTo>
                    <a:pt x="10127996" y="90678"/>
                    <a:pt x="10130536" y="98933"/>
                    <a:pt x="10132313" y="107569"/>
                  </a:cubicBezTo>
                  <a:lnTo>
                    <a:pt x="10127614" y="108458"/>
                  </a:lnTo>
                  <a:lnTo>
                    <a:pt x="10132313" y="107569"/>
                  </a:lnTo>
                  <a:cubicBezTo>
                    <a:pt x="10133964" y="116205"/>
                    <a:pt x="10134853" y="124841"/>
                    <a:pt x="10134853" y="133604"/>
                  </a:cubicBezTo>
                  <a:lnTo>
                    <a:pt x="10130027" y="133604"/>
                  </a:lnTo>
                  <a:lnTo>
                    <a:pt x="10134853" y="133604"/>
                  </a:lnTo>
                  <a:lnTo>
                    <a:pt x="10134853" y="6667627"/>
                  </a:lnTo>
                  <a:lnTo>
                    <a:pt x="10130027" y="6667627"/>
                  </a:lnTo>
                  <a:lnTo>
                    <a:pt x="10134853" y="6667627"/>
                  </a:lnTo>
                  <a:cubicBezTo>
                    <a:pt x="10134853" y="6676390"/>
                    <a:pt x="10133964" y="6685026"/>
                    <a:pt x="10132313" y="6693662"/>
                  </a:cubicBezTo>
                  <a:lnTo>
                    <a:pt x="10127614" y="6692773"/>
                  </a:lnTo>
                  <a:lnTo>
                    <a:pt x="10132313" y="6693662"/>
                  </a:lnTo>
                  <a:cubicBezTo>
                    <a:pt x="10130662" y="6702298"/>
                    <a:pt x="10128122" y="6710553"/>
                    <a:pt x="10124694" y="6718680"/>
                  </a:cubicBezTo>
                  <a:lnTo>
                    <a:pt x="10124694" y="6718680"/>
                  </a:lnTo>
                  <a:lnTo>
                    <a:pt x="10124694" y="6718680"/>
                  </a:lnTo>
                  <a:cubicBezTo>
                    <a:pt x="10121392" y="6726809"/>
                    <a:pt x="10117200" y="6734428"/>
                    <a:pt x="10112375" y="6741795"/>
                  </a:cubicBezTo>
                  <a:lnTo>
                    <a:pt x="10112375" y="6741795"/>
                  </a:lnTo>
                  <a:lnTo>
                    <a:pt x="10112375" y="6741795"/>
                  </a:lnTo>
                  <a:cubicBezTo>
                    <a:pt x="10107549" y="6749034"/>
                    <a:pt x="10101961" y="6755764"/>
                    <a:pt x="10095738" y="6761988"/>
                  </a:cubicBezTo>
                  <a:lnTo>
                    <a:pt x="10095738" y="6761988"/>
                  </a:lnTo>
                  <a:lnTo>
                    <a:pt x="10095738" y="6761988"/>
                  </a:lnTo>
                  <a:cubicBezTo>
                    <a:pt x="10089515" y="6768211"/>
                    <a:pt x="10082784" y="6773672"/>
                    <a:pt x="10075545" y="6778625"/>
                  </a:cubicBezTo>
                  <a:lnTo>
                    <a:pt x="10072877" y="6774688"/>
                  </a:lnTo>
                  <a:lnTo>
                    <a:pt x="10075545" y="6778625"/>
                  </a:lnTo>
                  <a:cubicBezTo>
                    <a:pt x="10068306" y="6783451"/>
                    <a:pt x="10060559" y="6787642"/>
                    <a:pt x="10052431" y="6790944"/>
                  </a:cubicBezTo>
                  <a:lnTo>
                    <a:pt x="10050652" y="6786499"/>
                  </a:lnTo>
                  <a:lnTo>
                    <a:pt x="10052431" y="6790944"/>
                  </a:lnTo>
                  <a:cubicBezTo>
                    <a:pt x="10044302" y="6794246"/>
                    <a:pt x="10036048" y="6796786"/>
                    <a:pt x="10027412" y="6798563"/>
                  </a:cubicBezTo>
                  <a:lnTo>
                    <a:pt x="10027412" y="6798563"/>
                  </a:lnTo>
                  <a:lnTo>
                    <a:pt x="10027412" y="6798563"/>
                  </a:lnTo>
                  <a:cubicBezTo>
                    <a:pt x="10018776" y="6800214"/>
                    <a:pt x="10010140" y="6801103"/>
                    <a:pt x="10001377" y="6801103"/>
                  </a:cubicBezTo>
                  <a:lnTo>
                    <a:pt x="10001377" y="6801103"/>
                  </a:lnTo>
                  <a:lnTo>
                    <a:pt x="10001377" y="6801103"/>
                  </a:lnTo>
                  <a:lnTo>
                    <a:pt x="133477" y="6801103"/>
                  </a:lnTo>
                  <a:lnTo>
                    <a:pt x="133477" y="6801103"/>
                  </a:lnTo>
                  <a:lnTo>
                    <a:pt x="133477" y="6801103"/>
                  </a:lnTo>
                  <a:cubicBezTo>
                    <a:pt x="124714" y="6801103"/>
                    <a:pt x="116078" y="6800214"/>
                    <a:pt x="107442" y="6798563"/>
                  </a:cubicBezTo>
                  <a:lnTo>
                    <a:pt x="108331" y="6793864"/>
                  </a:lnTo>
                  <a:lnTo>
                    <a:pt x="107442" y="6798563"/>
                  </a:lnTo>
                  <a:cubicBezTo>
                    <a:pt x="98806" y="6796912"/>
                    <a:pt x="90551" y="6794372"/>
                    <a:pt x="82423" y="6790944"/>
                  </a:cubicBezTo>
                  <a:lnTo>
                    <a:pt x="84201" y="6786499"/>
                  </a:lnTo>
                  <a:lnTo>
                    <a:pt x="82423" y="6790944"/>
                  </a:lnTo>
                  <a:cubicBezTo>
                    <a:pt x="74295" y="6787641"/>
                    <a:pt x="66675" y="6783450"/>
                    <a:pt x="59309" y="6778625"/>
                  </a:cubicBezTo>
                  <a:lnTo>
                    <a:pt x="59309" y="6778625"/>
                  </a:lnTo>
                  <a:lnTo>
                    <a:pt x="59309" y="6778625"/>
                  </a:lnTo>
                  <a:cubicBezTo>
                    <a:pt x="52070" y="6773799"/>
                    <a:pt x="45339" y="6768211"/>
                    <a:pt x="39116" y="6761988"/>
                  </a:cubicBezTo>
                  <a:lnTo>
                    <a:pt x="39116" y="6761988"/>
                  </a:lnTo>
                  <a:lnTo>
                    <a:pt x="39116" y="6761988"/>
                  </a:lnTo>
                  <a:cubicBezTo>
                    <a:pt x="32893" y="6755765"/>
                    <a:pt x="27432" y="6749034"/>
                    <a:pt x="22479" y="6741795"/>
                  </a:cubicBezTo>
                  <a:lnTo>
                    <a:pt x="22479" y="6741795"/>
                  </a:lnTo>
                  <a:lnTo>
                    <a:pt x="22479" y="6741795"/>
                  </a:lnTo>
                  <a:cubicBezTo>
                    <a:pt x="17653" y="6734555"/>
                    <a:pt x="13462" y="6726809"/>
                    <a:pt x="10160" y="6718680"/>
                  </a:cubicBezTo>
                  <a:lnTo>
                    <a:pt x="14605" y="6716902"/>
                  </a:lnTo>
                  <a:lnTo>
                    <a:pt x="10160" y="6718680"/>
                  </a:lnTo>
                  <a:cubicBezTo>
                    <a:pt x="6858" y="6710552"/>
                    <a:pt x="4318" y="6702298"/>
                    <a:pt x="2540" y="6693662"/>
                  </a:cubicBezTo>
                  <a:lnTo>
                    <a:pt x="2540" y="6693662"/>
                  </a:lnTo>
                  <a:lnTo>
                    <a:pt x="2540" y="6693662"/>
                  </a:lnTo>
                  <a:cubicBezTo>
                    <a:pt x="889" y="6685026"/>
                    <a:pt x="0" y="6676390"/>
                    <a:pt x="0" y="6667627"/>
                  </a:cubicBezTo>
                  <a:lnTo>
                    <a:pt x="4699" y="6667627"/>
                  </a:lnTo>
                  <a:lnTo>
                    <a:pt x="0" y="6667627"/>
                  </a:lnTo>
                  <a:moveTo>
                    <a:pt x="9525" y="6667627"/>
                  </a:moveTo>
                  <a:lnTo>
                    <a:pt x="9525" y="6667627"/>
                  </a:lnTo>
                  <a:lnTo>
                    <a:pt x="9525" y="6667627"/>
                  </a:lnTo>
                  <a:cubicBezTo>
                    <a:pt x="9525" y="6675755"/>
                    <a:pt x="10287" y="6683756"/>
                    <a:pt x="11938" y="6691757"/>
                  </a:cubicBezTo>
                  <a:lnTo>
                    <a:pt x="7239" y="6692646"/>
                  </a:lnTo>
                  <a:lnTo>
                    <a:pt x="11938" y="6691757"/>
                  </a:lnTo>
                  <a:cubicBezTo>
                    <a:pt x="13462" y="6699758"/>
                    <a:pt x="15875" y="6707505"/>
                    <a:pt x="18923" y="6714999"/>
                  </a:cubicBezTo>
                  <a:cubicBezTo>
                    <a:pt x="21971" y="6722492"/>
                    <a:pt x="25908" y="6729604"/>
                    <a:pt x="30353" y="6736462"/>
                  </a:cubicBezTo>
                  <a:lnTo>
                    <a:pt x="26416" y="6739129"/>
                  </a:lnTo>
                  <a:lnTo>
                    <a:pt x="30353" y="6736462"/>
                  </a:lnTo>
                  <a:cubicBezTo>
                    <a:pt x="34925" y="6743193"/>
                    <a:pt x="40005" y="6749416"/>
                    <a:pt x="45720" y="6755257"/>
                  </a:cubicBezTo>
                  <a:lnTo>
                    <a:pt x="42291" y="6758687"/>
                  </a:lnTo>
                  <a:lnTo>
                    <a:pt x="45720" y="6755257"/>
                  </a:lnTo>
                  <a:cubicBezTo>
                    <a:pt x="51435" y="6760972"/>
                    <a:pt x="57785" y="6766179"/>
                    <a:pt x="64516" y="6770625"/>
                  </a:cubicBezTo>
                  <a:lnTo>
                    <a:pt x="61849" y="6774562"/>
                  </a:lnTo>
                  <a:lnTo>
                    <a:pt x="64516" y="6770625"/>
                  </a:lnTo>
                  <a:cubicBezTo>
                    <a:pt x="71247" y="6775196"/>
                    <a:pt x="78359" y="6779006"/>
                    <a:pt x="85979" y="6782055"/>
                  </a:cubicBezTo>
                  <a:lnTo>
                    <a:pt x="85979" y="6782055"/>
                  </a:lnTo>
                  <a:lnTo>
                    <a:pt x="85979" y="6782055"/>
                  </a:lnTo>
                  <a:cubicBezTo>
                    <a:pt x="93472" y="6785230"/>
                    <a:pt x="101219" y="6787516"/>
                    <a:pt x="109220" y="6789040"/>
                  </a:cubicBezTo>
                  <a:cubicBezTo>
                    <a:pt x="117221" y="6790564"/>
                    <a:pt x="125222" y="6791453"/>
                    <a:pt x="133350" y="6791453"/>
                  </a:cubicBezTo>
                  <a:lnTo>
                    <a:pt x="133350" y="6796152"/>
                  </a:lnTo>
                  <a:lnTo>
                    <a:pt x="133350" y="6791326"/>
                  </a:lnTo>
                  <a:lnTo>
                    <a:pt x="10001250" y="6791326"/>
                  </a:lnTo>
                  <a:lnTo>
                    <a:pt x="10001250" y="6796152"/>
                  </a:lnTo>
                  <a:lnTo>
                    <a:pt x="10001250" y="6791453"/>
                  </a:lnTo>
                  <a:cubicBezTo>
                    <a:pt x="10009378" y="6791453"/>
                    <a:pt x="10017379" y="6790691"/>
                    <a:pt x="10025380" y="6789040"/>
                  </a:cubicBezTo>
                  <a:lnTo>
                    <a:pt x="10026269" y="6793739"/>
                  </a:lnTo>
                  <a:lnTo>
                    <a:pt x="10025380" y="6789040"/>
                  </a:lnTo>
                  <a:cubicBezTo>
                    <a:pt x="10033381" y="6787389"/>
                    <a:pt x="10041128" y="6785103"/>
                    <a:pt x="10048622" y="6781928"/>
                  </a:cubicBezTo>
                  <a:lnTo>
                    <a:pt x="10048622" y="6781928"/>
                  </a:lnTo>
                  <a:lnTo>
                    <a:pt x="10048622" y="6781928"/>
                  </a:lnTo>
                  <a:cubicBezTo>
                    <a:pt x="10056115" y="6778880"/>
                    <a:pt x="10063227" y="6774943"/>
                    <a:pt x="10070085" y="6770497"/>
                  </a:cubicBezTo>
                  <a:lnTo>
                    <a:pt x="10070085" y="6770497"/>
                  </a:lnTo>
                  <a:lnTo>
                    <a:pt x="10070085" y="6770497"/>
                  </a:lnTo>
                  <a:cubicBezTo>
                    <a:pt x="10076816" y="6765926"/>
                    <a:pt x="10083039" y="6760845"/>
                    <a:pt x="10088880" y="6755130"/>
                  </a:cubicBezTo>
                  <a:lnTo>
                    <a:pt x="10092310" y="6758559"/>
                  </a:lnTo>
                  <a:lnTo>
                    <a:pt x="10088880" y="6755130"/>
                  </a:lnTo>
                  <a:cubicBezTo>
                    <a:pt x="10094595" y="6749415"/>
                    <a:pt x="10099802" y="6743065"/>
                    <a:pt x="10104248" y="6736334"/>
                  </a:cubicBezTo>
                  <a:lnTo>
                    <a:pt x="10108185" y="6739002"/>
                  </a:lnTo>
                  <a:lnTo>
                    <a:pt x="10104248" y="6736334"/>
                  </a:lnTo>
                  <a:cubicBezTo>
                    <a:pt x="10108819" y="6729603"/>
                    <a:pt x="10112629" y="6722491"/>
                    <a:pt x="10115678" y="6714871"/>
                  </a:cubicBezTo>
                  <a:lnTo>
                    <a:pt x="10120123" y="6716650"/>
                  </a:lnTo>
                  <a:lnTo>
                    <a:pt x="10115678" y="6714871"/>
                  </a:lnTo>
                  <a:cubicBezTo>
                    <a:pt x="10118726" y="6707378"/>
                    <a:pt x="10121139" y="6699631"/>
                    <a:pt x="10122663" y="6691630"/>
                  </a:cubicBezTo>
                  <a:lnTo>
                    <a:pt x="10122663" y="6691630"/>
                  </a:lnTo>
                  <a:lnTo>
                    <a:pt x="10122663" y="6691630"/>
                  </a:lnTo>
                  <a:cubicBezTo>
                    <a:pt x="10124187" y="6683629"/>
                    <a:pt x="10125076" y="6675628"/>
                    <a:pt x="10125076" y="6667500"/>
                  </a:cubicBezTo>
                  <a:lnTo>
                    <a:pt x="10125076" y="133477"/>
                  </a:lnTo>
                  <a:cubicBezTo>
                    <a:pt x="10125076" y="125349"/>
                    <a:pt x="10124314" y="117348"/>
                    <a:pt x="10122663" y="109347"/>
                  </a:cubicBezTo>
                  <a:lnTo>
                    <a:pt x="10122663" y="109347"/>
                  </a:lnTo>
                  <a:lnTo>
                    <a:pt x="10122663" y="109347"/>
                  </a:lnTo>
                  <a:cubicBezTo>
                    <a:pt x="10121139" y="101346"/>
                    <a:pt x="10118726" y="93599"/>
                    <a:pt x="10115678" y="86106"/>
                  </a:cubicBezTo>
                  <a:lnTo>
                    <a:pt x="10120123" y="84328"/>
                  </a:lnTo>
                  <a:lnTo>
                    <a:pt x="10115678" y="86106"/>
                  </a:lnTo>
                  <a:cubicBezTo>
                    <a:pt x="10112503" y="78613"/>
                    <a:pt x="10108693" y="71501"/>
                    <a:pt x="10104248" y="64643"/>
                  </a:cubicBezTo>
                  <a:lnTo>
                    <a:pt x="10108185" y="61976"/>
                  </a:lnTo>
                  <a:lnTo>
                    <a:pt x="10104248" y="64643"/>
                  </a:lnTo>
                  <a:cubicBezTo>
                    <a:pt x="10099676" y="57912"/>
                    <a:pt x="10094595" y="51689"/>
                    <a:pt x="10088880" y="45847"/>
                  </a:cubicBezTo>
                  <a:lnTo>
                    <a:pt x="10088880" y="45847"/>
                  </a:lnTo>
                  <a:lnTo>
                    <a:pt x="10088880" y="45847"/>
                  </a:lnTo>
                  <a:cubicBezTo>
                    <a:pt x="10083165" y="40132"/>
                    <a:pt x="10076815" y="34925"/>
                    <a:pt x="10070085" y="30480"/>
                  </a:cubicBezTo>
                  <a:lnTo>
                    <a:pt x="10072752" y="26543"/>
                  </a:lnTo>
                  <a:lnTo>
                    <a:pt x="10070085" y="30480"/>
                  </a:lnTo>
                  <a:cubicBezTo>
                    <a:pt x="10063353" y="25908"/>
                    <a:pt x="10056241" y="22098"/>
                    <a:pt x="10048622" y="19050"/>
                  </a:cubicBezTo>
                  <a:lnTo>
                    <a:pt x="10050400" y="14605"/>
                  </a:lnTo>
                  <a:lnTo>
                    <a:pt x="10048622" y="19050"/>
                  </a:lnTo>
                  <a:cubicBezTo>
                    <a:pt x="10041128" y="16002"/>
                    <a:pt x="10033381" y="13589"/>
                    <a:pt x="10025380" y="12065"/>
                  </a:cubicBezTo>
                  <a:lnTo>
                    <a:pt x="10025380" y="12065"/>
                  </a:lnTo>
                  <a:lnTo>
                    <a:pt x="10025380" y="12065"/>
                  </a:lnTo>
                  <a:cubicBezTo>
                    <a:pt x="10017379" y="10414"/>
                    <a:pt x="10009378" y="9652"/>
                    <a:pt x="10001250" y="9652"/>
                  </a:cubicBezTo>
                  <a:lnTo>
                    <a:pt x="133350" y="9652"/>
                  </a:lnTo>
                  <a:cubicBezTo>
                    <a:pt x="125222" y="9652"/>
                    <a:pt x="117221" y="10414"/>
                    <a:pt x="109220" y="12065"/>
                  </a:cubicBezTo>
                  <a:lnTo>
                    <a:pt x="109220" y="12065"/>
                  </a:lnTo>
                  <a:lnTo>
                    <a:pt x="109220" y="12065"/>
                  </a:lnTo>
                  <a:cubicBezTo>
                    <a:pt x="101219" y="13589"/>
                    <a:pt x="93472" y="16002"/>
                    <a:pt x="85979" y="19050"/>
                  </a:cubicBezTo>
                  <a:lnTo>
                    <a:pt x="85979" y="19050"/>
                  </a:lnTo>
                  <a:lnTo>
                    <a:pt x="85979" y="19050"/>
                  </a:lnTo>
                  <a:cubicBezTo>
                    <a:pt x="78486" y="22098"/>
                    <a:pt x="71374" y="26035"/>
                    <a:pt x="64516" y="30480"/>
                  </a:cubicBezTo>
                  <a:lnTo>
                    <a:pt x="61849" y="26543"/>
                  </a:lnTo>
                  <a:lnTo>
                    <a:pt x="64516" y="30480"/>
                  </a:lnTo>
                  <a:cubicBezTo>
                    <a:pt x="57785" y="35052"/>
                    <a:pt x="51562" y="40132"/>
                    <a:pt x="45720" y="45847"/>
                  </a:cubicBezTo>
                  <a:cubicBezTo>
                    <a:pt x="39878" y="51562"/>
                    <a:pt x="34798" y="57912"/>
                    <a:pt x="30353" y="64643"/>
                  </a:cubicBezTo>
                  <a:lnTo>
                    <a:pt x="26416" y="61976"/>
                  </a:lnTo>
                  <a:lnTo>
                    <a:pt x="30353" y="64643"/>
                  </a:lnTo>
                  <a:cubicBezTo>
                    <a:pt x="25781" y="71374"/>
                    <a:pt x="21971" y="78486"/>
                    <a:pt x="18923" y="86106"/>
                  </a:cubicBezTo>
                  <a:lnTo>
                    <a:pt x="14478" y="84328"/>
                  </a:lnTo>
                  <a:lnTo>
                    <a:pt x="18923" y="86106"/>
                  </a:lnTo>
                  <a:cubicBezTo>
                    <a:pt x="15748" y="93599"/>
                    <a:pt x="13462" y="101346"/>
                    <a:pt x="11938" y="109347"/>
                  </a:cubicBezTo>
                  <a:lnTo>
                    <a:pt x="7239" y="108458"/>
                  </a:lnTo>
                  <a:lnTo>
                    <a:pt x="11938" y="109347"/>
                  </a:lnTo>
                  <a:cubicBezTo>
                    <a:pt x="10414" y="117348"/>
                    <a:pt x="9525" y="125349"/>
                    <a:pt x="9525" y="133477"/>
                  </a:cubicBezTo>
                  <a:lnTo>
                    <a:pt x="9525" y="133477"/>
                  </a:lnTo>
                  <a:lnTo>
                    <a:pt x="9525" y="133477"/>
                  </a:lnTo>
                  <a:lnTo>
                    <a:pt x="9525" y="6667627"/>
                  </a:lnTo>
                  <a:close/>
                </a:path>
              </a:pathLst>
            </a:custGeom>
            <a:solidFill>
              <a:srgbClr val="FED7AA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690562" y="419052"/>
            <a:ext cx="3867998" cy="185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53"/>
              </a:lnSpc>
            </a:pPr>
            <a:r>
              <a:rPr lang="en-US" sz="1181" spc="57">
                <a:solidFill>
                  <a:srgbClr val="EA580C"/>
                </a:solidFill>
                <a:latin typeface="Inter"/>
                <a:ea typeface="Inter"/>
                <a:cs typeface="Inter"/>
                <a:sym typeface="Inter"/>
              </a:rPr>
              <a:t>LESSON 1: OBJECT POSITIONING AND SCALING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202636" y="419052"/>
            <a:ext cx="819293" cy="185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53"/>
              </a:lnSpc>
            </a:pPr>
            <a:r>
              <a:rPr lang="en-US" sz="1181">
                <a:solidFill>
                  <a:srgbClr val="64748B"/>
                </a:solidFill>
                <a:latin typeface="Inter"/>
                <a:ea typeface="Inter"/>
                <a:cs typeface="Inter"/>
                <a:sym typeface="Inter"/>
              </a:rPr>
              <a:t>Slide 3 of 7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90562" y="955843"/>
            <a:ext cx="7704506" cy="992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07"/>
              </a:lnSpc>
            </a:pPr>
            <a:r>
              <a:rPr lang="en-US" b="true" sz="2362">
                <a:solidFill>
                  <a:srgbClr val="EA580C"/>
                </a:solidFill>
                <a:latin typeface="Poppins Bold"/>
                <a:ea typeface="Poppins Bold"/>
                <a:cs typeface="Poppins Bold"/>
                <a:sym typeface="Poppins Bold"/>
              </a:rPr>
              <a:t>Understanding 3D Space and Transform Controls</a:t>
            </a:r>
          </a:p>
          <a:p>
            <a:pPr algn="l">
              <a:lnSpc>
                <a:spcPts val="3374"/>
              </a:lnSpc>
            </a:pPr>
            <a:r>
              <a:rPr lang="en-US" b="true" sz="1968">
                <a:solidFill>
                  <a:srgbClr val="1E293B"/>
                </a:solidFill>
                <a:latin typeface="Poppins Bold"/>
                <a:ea typeface="Poppins Bold"/>
                <a:cs typeface="Poppins Bold"/>
                <a:sym typeface="Poppins Bold"/>
              </a:rPr>
              <a:t>Coordinate System: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90562" y="3449250"/>
            <a:ext cx="2365419" cy="369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56"/>
              </a:lnSpc>
            </a:pPr>
            <a:r>
              <a:rPr lang="en-US" b="true" sz="1968">
                <a:solidFill>
                  <a:srgbClr val="1E293B"/>
                </a:solidFill>
                <a:latin typeface="Poppins Bold"/>
                <a:ea typeface="Poppins Bold"/>
                <a:cs typeface="Poppins Bold"/>
                <a:sym typeface="Poppins Bold"/>
              </a:rPr>
              <a:t>Scaling Concepts: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690031" y="1920811"/>
            <a:ext cx="57379" cy="333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68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90562" y="5239950"/>
            <a:ext cx="3159585" cy="4458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85"/>
              </a:lnSpc>
            </a:pPr>
            <a:r>
              <a:rPr lang="en-US" b="true" sz="1968">
                <a:solidFill>
                  <a:srgbClr val="1E293B"/>
                </a:solidFill>
                <a:latin typeface="Poppins Bold"/>
                <a:ea typeface="Poppins Bold"/>
                <a:cs typeface="Poppins Bold"/>
                <a:sym typeface="Poppins Bold"/>
              </a:rPr>
              <a:t>Real-World Connection: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902333" y="5654612"/>
            <a:ext cx="57379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8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23912" y="1967151"/>
            <a:ext cx="123234" cy="1258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25"/>
              </a:lnSpc>
            </a:pPr>
            <a:r>
              <a:rPr lang="en-US" sz="1575">
                <a:solidFill>
                  <a:srgbClr val="F97316"/>
                </a:solidFill>
                <a:latin typeface="Helvetica"/>
                <a:ea typeface="Helvetica"/>
                <a:cs typeface="Helvetica"/>
                <a:sym typeface="Helvetica"/>
              </a:rPr>
              <a:t>● ● ●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23912" y="3834051"/>
            <a:ext cx="123234" cy="1258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25"/>
              </a:lnSpc>
            </a:pPr>
            <a:r>
              <a:rPr lang="en-US" sz="1575">
                <a:solidFill>
                  <a:srgbClr val="F97316"/>
                </a:solidFill>
                <a:latin typeface="Helvetica"/>
                <a:ea typeface="Helvetica"/>
                <a:cs typeface="Helvetica"/>
                <a:sym typeface="Helvetica"/>
              </a:rPr>
              <a:t>● ● ●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78116" y="3759136"/>
            <a:ext cx="2788120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0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Scale value 1.0 = normal size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78116" y="4197286"/>
            <a:ext cx="3069946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0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Scale above 1.0 = larger objects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78116" y="4625912"/>
            <a:ext cx="3198657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0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Scale below 1.0 = smaller objects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78116" y="1892236"/>
            <a:ext cx="4316816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0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X coordinate: left(-) and right (+) positioning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78116" y="2330386"/>
            <a:ext cx="4348391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0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Y coordinate: down (-) and up (+) positioning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78116" y="2759012"/>
            <a:ext cx="5261724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0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Z coordinate: backward (-) and forward (+) positioning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90562" y="5768912"/>
            <a:ext cx="6783943" cy="247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04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Astronomersusecoordinatesystems to map celestial objects in space</a:t>
            </a:r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2247" y="-63503"/>
            <a:ext cx="10261597" cy="6927837"/>
          </a:xfrm>
          <a:custGeom>
            <a:avLst/>
            <a:gdLst/>
            <a:ahLst/>
            <a:cxnLst/>
            <a:rect r="r" b="b" t="t" l="l"/>
            <a:pathLst>
              <a:path h="6927837" w="10261597">
                <a:moveTo>
                  <a:pt x="0" y="0"/>
                </a:moveTo>
                <a:lnTo>
                  <a:pt x="10261597" y="0"/>
                </a:lnTo>
                <a:lnTo>
                  <a:pt x="10261597" y="6927837"/>
                </a:lnTo>
                <a:lnTo>
                  <a:pt x="0" y="69278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90562" y="419033"/>
            <a:ext cx="3209420" cy="185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53"/>
              </a:lnSpc>
            </a:pPr>
            <a:r>
              <a:rPr lang="en-US" sz="1181" spc="57">
                <a:solidFill>
                  <a:srgbClr val="EA580C"/>
                </a:solidFill>
                <a:latin typeface="Inter"/>
                <a:ea typeface="Inter"/>
                <a:cs typeface="Inter"/>
                <a:sym typeface="Inter"/>
              </a:rPr>
              <a:t>LESSON 5: SIMPLE BUTTON CONTROLS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202188" y="419033"/>
            <a:ext cx="819864" cy="185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53"/>
              </a:lnSpc>
            </a:pPr>
            <a:r>
              <a:rPr lang="en-US" sz="1181">
                <a:solidFill>
                  <a:srgbClr val="64748B"/>
                </a:solidFill>
                <a:latin typeface="Inter"/>
                <a:ea typeface="Inter"/>
                <a:cs typeface="Inter"/>
                <a:sym typeface="Inter"/>
              </a:rPr>
              <a:t>Slide 6 of 7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90562" y="879634"/>
            <a:ext cx="2634377" cy="5274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06"/>
              </a:lnSpc>
            </a:pPr>
            <a:r>
              <a:rPr lang="en-US" b="true" sz="2362">
                <a:solidFill>
                  <a:srgbClr val="EA580C"/>
                </a:solidFill>
                <a:latin typeface="Poppins Bold"/>
                <a:ea typeface="Poppins Bold"/>
                <a:cs typeface="Poppins Bold"/>
                <a:sym typeface="Poppins Bold"/>
              </a:rPr>
              <a:t>Challenge Cards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52132" y="1377867"/>
            <a:ext cx="57379" cy="409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37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90562" y="4663992"/>
            <a:ext cx="4574934" cy="247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04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 Pick up your challenge card from the teacher*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90562" y="1539792"/>
            <a:ext cx="5044049" cy="247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04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Seeseparatechallengecards for independent work.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00188" y="3997242"/>
            <a:ext cx="2453783" cy="247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04"/>
              </a:lnSpc>
            </a:pPr>
            <a:r>
              <a:rPr lang="en-US" sz="1575">
                <a:solidFill>
                  <a:srgbClr val="991B1B"/>
                </a:solidFill>
                <a:latin typeface="Inter"/>
                <a:ea typeface="Inter"/>
                <a:cs typeface="Inter"/>
                <a:sym typeface="Inter"/>
              </a:rPr>
              <a:t>HOT Challenge Available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00188" y="2263692"/>
            <a:ext cx="2524582" cy="247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04"/>
              </a:lnSpc>
            </a:pPr>
            <a:r>
              <a:rPr lang="en-US" sz="1575">
                <a:solidFill>
                  <a:srgbClr val="166534"/>
                </a:solidFill>
                <a:latin typeface="Inter"/>
                <a:ea typeface="Inter"/>
                <a:cs typeface="Inter"/>
                <a:sym typeface="Inter"/>
              </a:rPr>
              <a:t>MILD Challenge Available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00188" y="3130467"/>
            <a:ext cx="2872607" cy="247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04"/>
              </a:lnSpc>
            </a:pPr>
            <a:r>
              <a:rPr lang="en-US" sz="1575">
                <a:solidFill>
                  <a:srgbClr val="9A3412"/>
                </a:solidFill>
                <a:latin typeface="Inter"/>
                <a:ea typeface="Inter"/>
                <a:cs typeface="Inter"/>
                <a:sym typeface="Inter"/>
              </a:rPr>
              <a:t>MEDIUM Challenge Available</a:t>
            </a:r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>
  <p:cSld>
    <p:bg>
      <p:bgPr>
        <a:solidFill>
          <a:srgbClr val="FFF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222247" y="-63503"/>
            <a:ext cx="10261597" cy="6927837"/>
            <a:chOff x="0" y="0"/>
            <a:chExt cx="10261600" cy="69278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8199" y="68326"/>
              <a:ext cx="10125330" cy="6791325"/>
            </a:xfrm>
            <a:custGeom>
              <a:avLst/>
              <a:gdLst/>
              <a:ahLst/>
              <a:cxnLst/>
              <a:rect r="r" b="b" t="t" l="l"/>
              <a:pathLst>
                <a:path h="6791325" w="10125330">
                  <a:moveTo>
                    <a:pt x="127" y="6662674"/>
                  </a:moveTo>
                  <a:lnTo>
                    <a:pt x="127" y="128524"/>
                  </a:lnTo>
                  <a:cubicBezTo>
                    <a:pt x="127" y="120015"/>
                    <a:pt x="889" y="111633"/>
                    <a:pt x="2540" y="103378"/>
                  </a:cubicBezTo>
                  <a:cubicBezTo>
                    <a:pt x="4191" y="95123"/>
                    <a:pt x="6604" y="86995"/>
                    <a:pt x="9906" y="79248"/>
                  </a:cubicBezTo>
                  <a:cubicBezTo>
                    <a:pt x="13208" y="71501"/>
                    <a:pt x="17145" y="64008"/>
                    <a:pt x="21844" y="57023"/>
                  </a:cubicBezTo>
                  <a:cubicBezTo>
                    <a:pt x="26543" y="50038"/>
                    <a:pt x="31877" y="43561"/>
                    <a:pt x="37846" y="37592"/>
                  </a:cubicBezTo>
                  <a:cubicBezTo>
                    <a:pt x="43815" y="31623"/>
                    <a:pt x="50292" y="26289"/>
                    <a:pt x="57277" y="21590"/>
                  </a:cubicBezTo>
                  <a:cubicBezTo>
                    <a:pt x="64262" y="16891"/>
                    <a:pt x="71755" y="12954"/>
                    <a:pt x="79502" y="9652"/>
                  </a:cubicBezTo>
                  <a:cubicBezTo>
                    <a:pt x="87249" y="6350"/>
                    <a:pt x="95377" y="4064"/>
                    <a:pt x="103632" y="2413"/>
                  </a:cubicBezTo>
                  <a:cubicBezTo>
                    <a:pt x="111887" y="762"/>
                    <a:pt x="120269" y="0"/>
                    <a:pt x="128778" y="0"/>
                  </a:cubicBezTo>
                  <a:lnTo>
                    <a:pt x="9996678" y="0"/>
                  </a:lnTo>
                  <a:cubicBezTo>
                    <a:pt x="10005060" y="0"/>
                    <a:pt x="10013442" y="889"/>
                    <a:pt x="10021824" y="2413"/>
                  </a:cubicBezTo>
                  <a:cubicBezTo>
                    <a:pt x="10030206" y="3937"/>
                    <a:pt x="10038207" y="6477"/>
                    <a:pt x="10045954" y="9652"/>
                  </a:cubicBezTo>
                  <a:cubicBezTo>
                    <a:pt x="10053702" y="12827"/>
                    <a:pt x="10061194" y="16891"/>
                    <a:pt x="10068179" y="21590"/>
                  </a:cubicBezTo>
                  <a:cubicBezTo>
                    <a:pt x="10075164" y="26289"/>
                    <a:pt x="10081641" y="31623"/>
                    <a:pt x="10087611" y="37592"/>
                  </a:cubicBezTo>
                  <a:cubicBezTo>
                    <a:pt x="10093580" y="43561"/>
                    <a:pt x="10098914" y="50038"/>
                    <a:pt x="10103613" y="57023"/>
                  </a:cubicBezTo>
                  <a:cubicBezTo>
                    <a:pt x="10108312" y="64008"/>
                    <a:pt x="10112249" y="71501"/>
                    <a:pt x="10115551" y="79248"/>
                  </a:cubicBezTo>
                  <a:cubicBezTo>
                    <a:pt x="10118853" y="86995"/>
                    <a:pt x="10121266" y="95123"/>
                    <a:pt x="10122917" y="103378"/>
                  </a:cubicBezTo>
                  <a:cubicBezTo>
                    <a:pt x="10124568" y="111633"/>
                    <a:pt x="10125330" y="120015"/>
                    <a:pt x="10125330" y="128524"/>
                  </a:cubicBezTo>
                  <a:lnTo>
                    <a:pt x="10125330" y="6662674"/>
                  </a:lnTo>
                  <a:cubicBezTo>
                    <a:pt x="10125330" y="6671056"/>
                    <a:pt x="10124568" y="6679438"/>
                    <a:pt x="10122917" y="6687693"/>
                  </a:cubicBezTo>
                  <a:cubicBezTo>
                    <a:pt x="10121266" y="6695947"/>
                    <a:pt x="10118853" y="6704075"/>
                    <a:pt x="10115551" y="6711823"/>
                  </a:cubicBezTo>
                  <a:cubicBezTo>
                    <a:pt x="10112249" y="6719571"/>
                    <a:pt x="10108312" y="6727063"/>
                    <a:pt x="10103613" y="6734048"/>
                  </a:cubicBezTo>
                  <a:cubicBezTo>
                    <a:pt x="10098914" y="6741033"/>
                    <a:pt x="10093580" y="6747510"/>
                    <a:pt x="10087611" y="6753606"/>
                  </a:cubicBezTo>
                  <a:cubicBezTo>
                    <a:pt x="10081641" y="6759701"/>
                    <a:pt x="10075165" y="6764909"/>
                    <a:pt x="10068179" y="6769608"/>
                  </a:cubicBezTo>
                  <a:cubicBezTo>
                    <a:pt x="10061194" y="6774307"/>
                    <a:pt x="10053701" y="6778244"/>
                    <a:pt x="10045954" y="6781419"/>
                  </a:cubicBezTo>
                  <a:cubicBezTo>
                    <a:pt x="10038207" y="6784594"/>
                    <a:pt x="10030079" y="6787134"/>
                    <a:pt x="10021824" y="6788785"/>
                  </a:cubicBezTo>
                  <a:cubicBezTo>
                    <a:pt x="10013569" y="6790436"/>
                    <a:pt x="10005187" y="6791325"/>
                    <a:pt x="9996678" y="6791325"/>
                  </a:cubicBezTo>
                  <a:lnTo>
                    <a:pt x="128651" y="6791325"/>
                  </a:lnTo>
                  <a:cubicBezTo>
                    <a:pt x="120269" y="6791325"/>
                    <a:pt x="111887" y="6790436"/>
                    <a:pt x="103505" y="6788785"/>
                  </a:cubicBezTo>
                  <a:cubicBezTo>
                    <a:pt x="95123" y="6787134"/>
                    <a:pt x="87122" y="6784721"/>
                    <a:pt x="79375" y="6781419"/>
                  </a:cubicBezTo>
                  <a:cubicBezTo>
                    <a:pt x="71628" y="6778117"/>
                    <a:pt x="64135" y="6774180"/>
                    <a:pt x="57150" y="6769608"/>
                  </a:cubicBezTo>
                  <a:cubicBezTo>
                    <a:pt x="50165" y="6765036"/>
                    <a:pt x="43688" y="6759575"/>
                    <a:pt x="37719" y="6753606"/>
                  </a:cubicBezTo>
                  <a:cubicBezTo>
                    <a:pt x="31750" y="6747636"/>
                    <a:pt x="26416" y="6741160"/>
                    <a:pt x="21717" y="6734048"/>
                  </a:cubicBezTo>
                  <a:cubicBezTo>
                    <a:pt x="17018" y="6726936"/>
                    <a:pt x="13081" y="6719570"/>
                    <a:pt x="9779" y="6711823"/>
                  </a:cubicBezTo>
                  <a:cubicBezTo>
                    <a:pt x="6477" y="6704076"/>
                    <a:pt x="4064" y="6695948"/>
                    <a:pt x="2413" y="6687693"/>
                  </a:cubicBezTo>
                  <a:cubicBezTo>
                    <a:pt x="762" y="6679437"/>
                    <a:pt x="0" y="6671056"/>
                    <a:pt x="0" y="6662674"/>
                  </a:cubicBezTo>
                  <a:close/>
                </a:path>
              </a:pathLst>
            </a:custGeom>
            <a:solidFill>
              <a:srgbClr val="FFFFFF">
                <a:alpha val="49020"/>
              </a:srgbClr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63500" y="63500"/>
              <a:ext cx="10134853" cy="6801103"/>
            </a:xfrm>
            <a:custGeom>
              <a:avLst/>
              <a:gdLst/>
              <a:ahLst/>
              <a:cxnLst/>
              <a:rect r="r" b="b" t="t" l="l"/>
              <a:pathLst>
                <a:path h="6801103" w="10134853">
                  <a:moveTo>
                    <a:pt x="10001250" y="9525"/>
                  </a:moveTo>
                  <a:cubicBezTo>
                    <a:pt x="10009378" y="9525"/>
                    <a:pt x="10017506" y="10287"/>
                    <a:pt x="10025380" y="11938"/>
                  </a:cubicBezTo>
                  <a:lnTo>
                    <a:pt x="10025380" y="11938"/>
                  </a:lnTo>
                  <a:lnTo>
                    <a:pt x="10025380" y="11938"/>
                  </a:lnTo>
                  <a:cubicBezTo>
                    <a:pt x="10033381" y="13462"/>
                    <a:pt x="10041128" y="15875"/>
                    <a:pt x="10048622" y="18923"/>
                  </a:cubicBezTo>
                  <a:cubicBezTo>
                    <a:pt x="10056115" y="21971"/>
                    <a:pt x="10063227" y="25908"/>
                    <a:pt x="10069957" y="30353"/>
                  </a:cubicBezTo>
                  <a:lnTo>
                    <a:pt x="10069957" y="30353"/>
                  </a:lnTo>
                  <a:lnTo>
                    <a:pt x="10069957" y="30353"/>
                  </a:lnTo>
                  <a:cubicBezTo>
                    <a:pt x="10076689" y="34798"/>
                    <a:pt x="10082912" y="40005"/>
                    <a:pt x="10088753" y="45720"/>
                  </a:cubicBezTo>
                  <a:lnTo>
                    <a:pt x="10088753" y="45720"/>
                  </a:lnTo>
                  <a:lnTo>
                    <a:pt x="10088753" y="45720"/>
                  </a:lnTo>
                  <a:cubicBezTo>
                    <a:pt x="10094468" y="51435"/>
                    <a:pt x="10099675" y="57658"/>
                    <a:pt x="10104120" y="64516"/>
                  </a:cubicBezTo>
                  <a:lnTo>
                    <a:pt x="10104120" y="64516"/>
                  </a:lnTo>
                  <a:cubicBezTo>
                    <a:pt x="10108692" y="71247"/>
                    <a:pt x="10112502" y="78486"/>
                    <a:pt x="10115551" y="85979"/>
                  </a:cubicBezTo>
                  <a:cubicBezTo>
                    <a:pt x="10118599" y="93472"/>
                    <a:pt x="10121012" y="101219"/>
                    <a:pt x="10122536" y="109220"/>
                  </a:cubicBezTo>
                  <a:lnTo>
                    <a:pt x="10122536" y="109220"/>
                  </a:lnTo>
                  <a:lnTo>
                    <a:pt x="10122536" y="109220"/>
                  </a:lnTo>
                  <a:cubicBezTo>
                    <a:pt x="10124060" y="117221"/>
                    <a:pt x="10124949" y="125222"/>
                    <a:pt x="10124949" y="133350"/>
                  </a:cubicBezTo>
                  <a:lnTo>
                    <a:pt x="10124949" y="6667500"/>
                  </a:lnTo>
                  <a:cubicBezTo>
                    <a:pt x="10124949" y="6675628"/>
                    <a:pt x="10124187" y="6683629"/>
                    <a:pt x="10122536" y="6691630"/>
                  </a:cubicBezTo>
                  <a:lnTo>
                    <a:pt x="10122536" y="6691630"/>
                  </a:lnTo>
                  <a:lnTo>
                    <a:pt x="10122536" y="6691630"/>
                  </a:lnTo>
                  <a:cubicBezTo>
                    <a:pt x="10121012" y="6699631"/>
                    <a:pt x="10118599" y="6707378"/>
                    <a:pt x="10115551" y="6714872"/>
                  </a:cubicBezTo>
                  <a:cubicBezTo>
                    <a:pt x="10112503" y="6722365"/>
                    <a:pt x="10108566" y="6729477"/>
                    <a:pt x="10104120" y="6736335"/>
                  </a:cubicBezTo>
                  <a:lnTo>
                    <a:pt x="10104120" y="6736335"/>
                  </a:lnTo>
                  <a:lnTo>
                    <a:pt x="10104120" y="6736335"/>
                  </a:lnTo>
                  <a:cubicBezTo>
                    <a:pt x="10099549" y="6743066"/>
                    <a:pt x="10094468" y="6749416"/>
                    <a:pt x="10088753" y="6755130"/>
                  </a:cubicBezTo>
                  <a:lnTo>
                    <a:pt x="10088753" y="6755130"/>
                  </a:lnTo>
                  <a:lnTo>
                    <a:pt x="10088753" y="6755130"/>
                  </a:lnTo>
                  <a:cubicBezTo>
                    <a:pt x="10083038" y="6760845"/>
                    <a:pt x="10076815" y="6766052"/>
                    <a:pt x="10069957" y="6770498"/>
                  </a:cubicBezTo>
                  <a:lnTo>
                    <a:pt x="10069957" y="6770498"/>
                  </a:lnTo>
                  <a:lnTo>
                    <a:pt x="10069957" y="6770498"/>
                  </a:lnTo>
                  <a:cubicBezTo>
                    <a:pt x="10063226" y="6775069"/>
                    <a:pt x="10056114" y="6778879"/>
                    <a:pt x="10048494" y="6781928"/>
                  </a:cubicBezTo>
                  <a:cubicBezTo>
                    <a:pt x="10040875" y="6784977"/>
                    <a:pt x="10033254" y="6787389"/>
                    <a:pt x="10025253" y="6788913"/>
                  </a:cubicBezTo>
                  <a:lnTo>
                    <a:pt x="10025253" y="6788913"/>
                  </a:lnTo>
                  <a:lnTo>
                    <a:pt x="10025253" y="6788913"/>
                  </a:lnTo>
                  <a:cubicBezTo>
                    <a:pt x="10017252" y="6790564"/>
                    <a:pt x="10009251" y="6791326"/>
                    <a:pt x="10001123" y="6791326"/>
                  </a:cubicBezTo>
                  <a:lnTo>
                    <a:pt x="133350" y="6791326"/>
                  </a:lnTo>
                  <a:cubicBezTo>
                    <a:pt x="125222" y="6791326"/>
                    <a:pt x="117221" y="6790564"/>
                    <a:pt x="109220" y="6788913"/>
                  </a:cubicBezTo>
                  <a:cubicBezTo>
                    <a:pt x="101219" y="6787262"/>
                    <a:pt x="93472" y="6784976"/>
                    <a:pt x="85979" y="6781928"/>
                  </a:cubicBezTo>
                  <a:lnTo>
                    <a:pt x="85979" y="6781928"/>
                  </a:lnTo>
                  <a:lnTo>
                    <a:pt x="85979" y="6781928"/>
                  </a:lnTo>
                  <a:cubicBezTo>
                    <a:pt x="78486" y="6778880"/>
                    <a:pt x="71374" y="6775070"/>
                    <a:pt x="64516" y="6770498"/>
                  </a:cubicBezTo>
                  <a:cubicBezTo>
                    <a:pt x="57658" y="6765925"/>
                    <a:pt x="51562" y="6760845"/>
                    <a:pt x="45720" y="6755130"/>
                  </a:cubicBezTo>
                  <a:cubicBezTo>
                    <a:pt x="39878" y="6749415"/>
                    <a:pt x="34798" y="6743065"/>
                    <a:pt x="30353" y="6736335"/>
                  </a:cubicBezTo>
                  <a:lnTo>
                    <a:pt x="30353" y="6736335"/>
                  </a:lnTo>
                  <a:lnTo>
                    <a:pt x="30353" y="6736335"/>
                  </a:lnTo>
                  <a:cubicBezTo>
                    <a:pt x="25781" y="6729603"/>
                    <a:pt x="21971" y="6722491"/>
                    <a:pt x="18923" y="6714872"/>
                  </a:cubicBezTo>
                  <a:cubicBezTo>
                    <a:pt x="15875" y="6707252"/>
                    <a:pt x="13462" y="6699631"/>
                    <a:pt x="11938" y="6691630"/>
                  </a:cubicBezTo>
                  <a:cubicBezTo>
                    <a:pt x="10414" y="6683629"/>
                    <a:pt x="9525" y="6675628"/>
                    <a:pt x="9525" y="6667500"/>
                  </a:cubicBezTo>
                  <a:lnTo>
                    <a:pt x="9525" y="6667500"/>
                  </a:lnTo>
                  <a:lnTo>
                    <a:pt x="9525" y="6667500"/>
                  </a:lnTo>
                  <a:lnTo>
                    <a:pt x="9525" y="133350"/>
                  </a:lnTo>
                  <a:lnTo>
                    <a:pt x="9525" y="133350"/>
                  </a:lnTo>
                  <a:lnTo>
                    <a:pt x="9525" y="133350"/>
                  </a:lnTo>
                  <a:cubicBezTo>
                    <a:pt x="9525" y="125222"/>
                    <a:pt x="10287" y="117094"/>
                    <a:pt x="11938" y="109220"/>
                  </a:cubicBezTo>
                  <a:cubicBezTo>
                    <a:pt x="13589" y="101346"/>
                    <a:pt x="15875" y="93472"/>
                    <a:pt x="18923" y="85979"/>
                  </a:cubicBezTo>
                  <a:cubicBezTo>
                    <a:pt x="21971" y="78486"/>
                    <a:pt x="25908" y="71374"/>
                    <a:pt x="30353" y="64516"/>
                  </a:cubicBezTo>
                  <a:cubicBezTo>
                    <a:pt x="34798" y="57658"/>
                    <a:pt x="40005" y="51562"/>
                    <a:pt x="45720" y="45720"/>
                  </a:cubicBezTo>
                  <a:cubicBezTo>
                    <a:pt x="51435" y="39878"/>
                    <a:pt x="57785" y="34798"/>
                    <a:pt x="64516" y="30353"/>
                  </a:cubicBezTo>
                  <a:lnTo>
                    <a:pt x="64516" y="30353"/>
                  </a:lnTo>
                  <a:lnTo>
                    <a:pt x="64516" y="30353"/>
                  </a:lnTo>
                  <a:cubicBezTo>
                    <a:pt x="71247" y="25781"/>
                    <a:pt x="78359" y="21971"/>
                    <a:pt x="85852" y="18923"/>
                  </a:cubicBezTo>
                  <a:lnTo>
                    <a:pt x="85852" y="18923"/>
                  </a:lnTo>
                  <a:lnTo>
                    <a:pt x="85852" y="18923"/>
                  </a:lnTo>
                  <a:cubicBezTo>
                    <a:pt x="93345" y="15875"/>
                    <a:pt x="101092" y="13462"/>
                    <a:pt x="109093" y="11938"/>
                  </a:cubicBezTo>
                  <a:cubicBezTo>
                    <a:pt x="117094" y="10414"/>
                    <a:pt x="125095" y="9652"/>
                    <a:pt x="133223" y="9525"/>
                  </a:cubicBezTo>
                  <a:close/>
                  <a:moveTo>
                    <a:pt x="131826" y="0"/>
                  </a:moveTo>
                  <a:cubicBezTo>
                    <a:pt x="123571" y="127"/>
                    <a:pt x="115443" y="1016"/>
                    <a:pt x="107442" y="2540"/>
                  </a:cubicBezTo>
                  <a:lnTo>
                    <a:pt x="107442" y="2540"/>
                  </a:lnTo>
                  <a:lnTo>
                    <a:pt x="107442" y="2540"/>
                  </a:lnTo>
                  <a:cubicBezTo>
                    <a:pt x="98806" y="4318"/>
                    <a:pt x="90551" y="6731"/>
                    <a:pt x="82423" y="10160"/>
                  </a:cubicBezTo>
                  <a:cubicBezTo>
                    <a:pt x="74295" y="13589"/>
                    <a:pt x="66675" y="17653"/>
                    <a:pt x="59309" y="22479"/>
                  </a:cubicBezTo>
                  <a:cubicBezTo>
                    <a:pt x="51943" y="27305"/>
                    <a:pt x="45339" y="32893"/>
                    <a:pt x="39116" y="39116"/>
                  </a:cubicBezTo>
                  <a:cubicBezTo>
                    <a:pt x="32893" y="45339"/>
                    <a:pt x="27432" y="52070"/>
                    <a:pt x="22479" y="59309"/>
                  </a:cubicBezTo>
                  <a:lnTo>
                    <a:pt x="22479" y="59309"/>
                  </a:lnTo>
                  <a:lnTo>
                    <a:pt x="22479" y="59309"/>
                  </a:lnTo>
                  <a:cubicBezTo>
                    <a:pt x="17653" y="66548"/>
                    <a:pt x="13462" y="74295"/>
                    <a:pt x="10160" y="82423"/>
                  </a:cubicBezTo>
                  <a:cubicBezTo>
                    <a:pt x="6858" y="90551"/>
                    <a:pt x="4318" y="98806"/>
                    <a:pt x="2540" y="107442"/>
                  </a:cubicBezTo>
                  <a:lnTo>
                    <a:pt x="2540" y="107442"/>
                  </a:lnTo>
                  <a:lnTo>
                    <a:pt x="2540" y="107442"/>
                  </a:lnTo>
                  <a:cubicBezTo>
                    <a:pt x="889" y="116078"/>
                    <a:pt x="0" y="124714"/>
                    <a:pt x="0" y="133477"/>
                  </a:cubicBezTo>
                  <a:lnTo>
                    <a:pt x="0" y="6667500"/>
                  </a:lnTo>
                  <a:cubicBezTo>
                    <a:pt x="0" y="6676263"/>
                    <a:pt x="889" y="6684899"/>
                    <a:pt x="2540" y="6693535"/>
                  </a:cubicBezTo>
                  <a:lnTo>
                    <a:pt x="2540" y="6693535"/>
                  </a:lnTo>
                  <a:lnTo>
                    <a:pt x="2540" y="6693535"/>
                  </a:lnTo>
                  <a:cubicBezTo>
                    <a:pt x="4191" y="6702171"/>
                    <a:pt x="6731" y="6710426"/>
                    <a:pt x="10160" y="6718553"/>
                  </a:cubicBezTo>
                  <a:cubicBezTo>
                    <a:pt x="13589" y="6726681"/>
                    <a:pt x="17653" y="6734301"/>
                    <a:pt x="22479" y="6741668"/>
                  </a:cubicBezTo>
                  <a:cubicBezTo>
                    <a:pt x="27305" y="6749034"/>
                    <a:pt x="32893" y="6755637"/>
                    <a:pt x="39116" y="6761861"/>
                  </a:cubicBezTo>
                  <a:cubicBezTo>
                    <a:pt x="45339" y="6768085"/>
                    <a:pt x="52070" y="6773545"/>
                    <a:pt x="59309" y="6778498"/>
                  </a:cubicBezTo>
                  <a:lnTo>
                    <a:pt x="59309" y="6778498"/>
                  </a:lnTo>
                  <a:lnTo>
                    <a:pt x="59309" y="6778498"/>
                  </a:lnTo>
                  <a:cubicBezTo>
                    <a:pt x="66548" y="6783324"/>
                    <a:pt x="74295" y="6787388"/>
                    <a:pt x="82423" y="6790817"/>
                  </a:cubicBezTo>
                  <a:cubicBezTo>
                    <a:pt x="90551" y="6794245"/>
                    <a:pt x="98806" y="6796659"/>
                    <a:pt x="107442" y="6798436"/>
                  </a:cubicBezTo>
                  <a:cubicBezTo>
                    <a:pt x="116078" y="6800214"/>
                    <a:pt x="124714" y="6800976"/>
                    <a:pt x="133477" y="6801103"/>
                  </a:cubicBezTo>
                  <a:lnTo>
                    <a:pt x="133477" y="6801103"/>
                  </a:lnTo>
                  <a:lnTo>
                    <a:pt x="10001377" y="6801103"/>
                  </a:lnTo>
                  <a:lnTo>
                    <a:pt x="10001377" y="6801103"/>
                  </a:lnTo>
                  <a:cubicBezTo>
                    <a:pt x="10010140" y="6801103"/>
                    <a:pt x="10018776" y="6800214"/>
                    <a:pt x="10027412" y="6798436"/>
                  </a:cubicBezTo>
                  <a:cubicBezTo>
                    <a:pt x="10036048" y="6796658"/>
                    <a:pt x="10044303" y="6794245"/>
                    <a:pt x="10052431" y="6790817"/>
                  </a:cubicBezTo>
                  <a:lnTo>
                    <a:pt x="10052431" y="6790817"/>
                  </a:lnTo>
                  <a:lnTo>
                    <a:pt x="10052431" y="6790817"/>
                  </a:lnTo>
                  <a:cubicBezTo>
                    <a:pt x="10060559" y="6787514"/>
                    <a:pt x="10068178" y="6783323"/>
                    <a:pt x="10075545" y="6778498"/>
                  </a:cubicBezTo>
                  <a:cubicBezTo>
                    <a:pt x="10082911" y="6773673"/>
                    <a:pt x="10089514" y="6768084"/>
                    <a:pt x="10095738" y="6761861"/>
                  </a:cubicBezTo>
                  <a:cubicBezTo>
                    <a:pt x="10101962" y="6755638"/>
                    <a:pt x="10107422" y="6748907"/>
                    <a:pt x="10112375" y="6741668"/>
                  </a:cubicBezTo>
                  <a:lnTo>
                    <a:pt x="10112375" y="6741668"/>
                  </a:lnTo>
                  <a:cubicBezTo>
                    <a:pt x="10117201" y="6734428"/>
                    <a:pt x="10121392" y="6726682"/>
                    <a:pt x="10124694" y="6718553"/>
                  </a:cubicBezTo>
                  <a:lnTo>
                    <a:pt x="10124694" y="6718553"/>
                  </a:lnTo>
                  <a:lnTo>
                    <a:pt x="10124694" y="6718553"/>
                  </a:lnTo>
                  <a:cubicBezTo>
                    <a:pt x="10127996" y="6710425"/>
                    <a:pt x="10130536" y="6702171"/>
                    <a:pt x="10132313" y="6693535"/>
                  </a:cubicBezTo>
                  <a:cubicBezTo>
                    <a:pt x="10134091" y="6684899"/>
                    <a:pt x="10134853" y="6676263"/>
                    <a:pt x="10134853" y="6667500"/>
                  </a:cubicBezTo>
                  <a:lnTo>
                    <a:pt x="10134853" y="133350"/>
                  </a:lnTo>
                  <a:cubicBezTo>
                    <a:pt x="10134853" y="124587"/>
                    <a:pt x="10133964" y="115951"/>
                    <a:pt x="10132313" y="107315"/>
                  </a:cubicBezTo>
                  <a:cubicBezTo>
                    <a:pt x="10130662" y="98679"/>
                    <a:pt x="10128122" y="90424"/>
                    <a:pt x="10124694" y="82296"/>
                  </a:cubicBezTo>
                  <a:lnTo>
                    <a:pt x="10124694" y="82296"/>
                  </a:lnTo>
                  <a:lnTo>
                    <a:pt x="10124694" y="82296"/>
                  </a:lnTo>
                  <a:cubicBezTo>
                    <a:pt x="10121392" y="74168"/>
                    <a:pt x="10117200" y="66548"/>
                    <a:pt x="10112375" y="59182"/>
                  </a:cubicBezTo>
                  <a:lnTo>
                    <a:pt x="10112375" y="59182"/>
                  </a:lnTo>
                  <a:lnTo>
                    <a:pt x="10112375" y="59182"/>
                  </a:lnTo>
                  <a:cubicBezTo>
                    <a:pt x="10107549" y="51943"/>
                    <a:pt x="10101961" y="45212"/>
                    <a:pt x="10095738" y="38989"/>
                  </a:cubicBezTo>
                  <a:cubicBezTo>
                    <a:pt x="10089515" y="32766"/>
                    <a:pt x="10082784" y="27305"/>
                    <a:pt x="10075545" y="22352"/>
                  </a:cubicBezTo>
                  <a:lnTo>
                    <a:pt x="10075545" y="22352"/>
                  </a:lnTo>
                  <a:cubicBezTo>
                    <a:pt x="10068306" y="17526"/>
                    <a:pt x="10060559" y="13335"/>
                    <a:pt x="10052431" y="10033"/>
                  </a:cubicBezTo>
                  <a:lnTo>
                    <a:pt x="10052431" y="10033"/>
                  </a:lnTo>
                  <a:lnTo>
                    <a:pt x="10052431" y="10033"/>
                  </a:lnTo>
                  <a:cubicBezTo>
                    <a:pt x="10044302" y="6731"/>
                    <a:pt x="10036048" y="4191"/>
                    <a:pt x="10027412" y="2540"/>
                  </a:cubicBezTo>
                  <a:cubicBezTo>
                    <a:pt x="10019284" y="889"/>
                    <a:pt x="10011156" y="127"/>
                    <a:pt x="10003028" y="0"/>
                  </a:cubicBezTo>
                  <a:close/>
                </a:path>
              </a:pathLst>
            </a:custGeom>
            <a:solidFill>
              <a:srgbClr val="FED7AA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477901" y="5449824"/>
              <a:ext cx="9305799" cy="638302"/>
            </a:xfrm>
            <a:custGeom>
              <a:avLst/>
              <a:gdLst/>
              <a:ahLst/>
              <a:cxnLst/>
              <a:rect r="r" b="b" t="t" l="l"/>
              <a:pathLst>
                <a:path h="638302" w="9305799">
                  <a:moveTo>
                    <a:pt x="0" y="576326"/>
                  </a:moveTo>
                  <a:lnTo>
                    <a:pt x="0" y="61976"/>
                  </a:lnTo>
                  <a:cubicBezTo>
                    <a:pt x="0" y="57912"/>
                    <a:pt x="381" y="53848"/>
                    <a:pt x="1143" y="49784"/>
                  </a:cubicBezTo>
                  <a:cubicBezTo>
                    <a:pt x="1905" y="45720"/>
                    <a:pt x="3048" y="41910"/>
                    <a:pt x="4699" y="38227"/>
                  </a:cubicBezTo>
                  <a:cubicBezTo>
                    <a:pt x="6350" y="34544"/>
                    <a:pt x="8128" y="30861"/>
                    <a:pt x="10414" y="27559"/>
                  </a:cubicBezTo>
                  <a:cubicBezTo>
                    <a:pt x="12700" y="24257"/>
                    <a:pt x="15240" y="21082"/>
                    <a:pt x="18161" y="18161"/>
                  </a:cubicBezTo>
                  <a:cubicBezTo>
                    <a:pt x="21082" y="15240"/>
                    <a:pt x="24130" y="12700"/>
                    <a:pt x="27559" y="10414"/>
                  </a:cubicBezTo>
                  <a:cubicBezTo>
                    <a:pt x="30988" y="8129"/>
                    <a:pt x="34544" y="6224"/>
                    <a:pt x="38227" y="4699"/>
                  </a:cubicBezTo>
                  <a:cubicBezTo>
                    <a:pt x="41910" y="3175"/>
                    <a:pt x="45847" y="2032"/>
                    <a:pt x="49784" y="1143"/>
                  </a:cubicBezTo>
                  <a:cubicBezTo>
                    <a:pt x="53721" y="254"/>
                    <a:pt x="57785" y="0"/>
                    <a:pt x="61849" y="0"/>
                  </a:cubicBezTo>
                  <a:lnTo>
                    <a:pt x="9243949" y="0"/>
                  </a:lnTo>
                  <a:cubicBezTo>
                    <a:pt x="9248013" y="0"/>
                    <a:pt x="9252077" y="381"/>
                    <a:pt x="9256014" y="1143"/>
                  </a:cubicBezTo>
                  <a:cubicBezTo>
                    <a:pt x="9259951" y="1905"/>
                    <a:pt x="9263888" y="3048"/>
                    <a:pt x="9267571" y="4699"/>
                  </a:cubicBezTo>
                  <a:cubicBezTo>
                    <a:pt x="9271254" y="6350"/>
                    <a:pt x="9274937" y="8128"/>
                    <a:pt x="9278239" y="10414"/>
                  </a:cubicBezTo>
                  <a:cubicBezTo>
                    <a:pt x="9281541" y="12701"/>
                    <a:pt x="9284716" y="15240"/>
                    <a:pt x="9287637" y="18161"/>
                  </a:cubicBezTo>
                  <a:cubicBezTo>
                    <a:pt x="9290558" y="21082"/>
                    <a:pt x="9293098" y="24130"/>
                    <a:pt x="9295384" y="27559"/>
                  </a:cubicBezTo>
                  <a:cubicBezTo>
                    <a:pt x="9297670" y="30988"/>
                    <a:pt x="9299575" y="34544"/>
                    <a:pt x="9301099" y="38227"/>
                  </a:cubicBezTo>
                  <a:cubicBezTo>
                    <a:pt x="9302623" y="41910"/>
                    <a:pt x="9303766" y="45847"/>
                    <a:pt x="9304655" y="49911"/>
                  </a:cubicBezTo>
                  <a:cubicBezTo>
                    <a:pt x="9305544" y="53975"/>
                    <a:pt x="9305799" y="57912"/>
                    <a:pt x="9305799" y="61976"/>
                  </a:cubicBezTo>
                  <a:lnTo>
                    <a:pt x="9305799" y="576326"/>
                  </a:lnTo>
                  <a:cubicBezTo>
                    <a:pt x="9305799" y="580390"/>
                    <a:pt x="9305417" y="584455"/>
                    <a:pt x="9304655" y="588392"/>
                  </a:cubicBezTo>
                  <a:cubicBezTo>
                    <a:pt x="9303893" y="592329"/>
                    <a:pt x="9302624" y="596265"/>
                    <a:pt x="9301099" y="599949"/>
                  </a:cubicBezTo>
                  <a:cubicBezTo>
                    <a:pt x="9299574" y="603632"/>
                    <a:pt x="9297670" y="607314"/>
                    <a:pt x="9295384" y="610617"/>
                  </a:cubicBezTo>
                  <a:cubicBezTo>
                    <a:pt x="9293098" y="613919"/>
                    <a:pt x="9290558" y="617094"/>
                    <a:pt x="9287637" y="620014"/>
                  </a:cubicBezTo>
                  <a:cubicBezTo>
                    <a:pt x="9284716" y="622935"/>
                    <a:pt x="9281668" y="625475"/>
                    <a:pt x="9278239" y="627761"/>
                  </a:cubicBezTo>
                  <a:cubicBezTo>
                    <a:pt x="9274810" y="630047"/>
                    <a:pt x="9271254" y="631952"/>
                    <a:pt x="9267571" y="633476"/>
                  </a:cubicBezTo>
                  <a:cubicBezTo>
                    <a:pt x="9263887" y="635001"/>
                    <a:pt x="9259951" y="636270"/>
                    <a:pt x="9256014" y="637032"/>
                  </a:cubicBezTo>
                  <a:cubicBezTo>
                    <a:pt x="9252077" y="637794"/>
                    <a:pt x="9248013" y="638175"/>
                    <a:pt x="9243949" y="638302"/>
                  </a:cubicBezTo>
                  <a:lnTo>
                    <a:pt x="61849" y="638302"/>
                  </a:lnTo>
                  <a:cubicBezTo>
                    <a:pt x="57785" y="638302"/>
                    <a:pt x="53721" y="637921"/>
                    <a:pt x="49784" y="637032"/>
                  </a:cubicBezTo>
                  <a:cubicBezTo>
                    <a:pt x="45847" y="636143"/>
                    <a:pt x="41910" y="635000"/>
                    <a:pt x="38227" y="633476"/>
                  </a:cubicBezTo>
                  <a:cubicBezTo>
                    <a:pt x="34544" y="631952"/>
                    <a:pt x="30861" y="630048"/>
                    <a:pt x="27559" y="627761"/>
                  </a:cubicBezTo>
                  <a:cubicBezTo>
                    <a:pt x="24257" y="625475"/>
                    <a:pt x="21082" y="622935"/>
                    <a:pt x="18161" y="620014"/>
                  </a:cubicBezTo>
                  <a:cubicBezTo>
                    <a:pt x="15240" y="617094"/>
                    <a:pt x="12700" y="614045"/>
                    <a:pt x="10414" y="610617"/>
                  </a:cubicBezTo>
                  <a:cubicBezTo>
                    <a:pt x="8128" y="607188"/>
                    <a:pt x="6223" y="603632"/>
                    <a:pt x="4699" y="599949"/>
                  </a:cubicBezTo>
                  <a:cubicBezTo>
                    <a:pt x="3175" y="596265"/>
                    <a:pt x="2032" y="592329"/>
                    <a:pt x="1143" y="588392"/>
                  </a:cubicBezTo>
                  <a:cubicBezTo>
                    <a:pt x="254" y="584455"/>
                    <a:pt x="0" y="580390"/>
                    <a:pt x="0" y="576326"/>
                  </a:cubicBezTo>
                  <a:close/>
                </a:path>
              </a:pathLst>
            </a:custGeom>
            <a:solidFill>
              <a:srgbClr val="FFEDD5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473075" y="5445125"/>
              <a:ext cx="9315195" cy="647573"/>
            </a:xfrm>
            <a:custGeom>
              <a:avLst/>
              <a:gdLst/>
              <a:ahLst/>
              <a:cxnLst/>
              <a:rect r="r" b="b" t="t" l="l"/>
              <a:pathLst>
                <a:path h="647573" w="9315195">
                  <a:moveTo>
                    <a:pt x="0" y="581025"/>
                  </a:moveTo>
                  <a:lnTo>
                    <a:pt x="0" y="66675"/>
                  </a:lnTo>
                  <a:lnTo>
                    <a:pt x="4826" y="66675"/>
                  </a:lnTo>
                  <a:lnTo>
                    <a:pt x="0" y="66675"/>
                  </a:lnTo>
                  <a:cubicBezTo>
                    <a:pt x="0" y="62230"/>
                    <a:pt x="381" y="57912"/>
                    <a:pt x="1270" y="53594"/>
                  </a:cubicBezTo>
                  <a:lnTo>
                    <a:pt x="1270" y="53594"/>
                  </a:lnTo>
                  <a:lnTo>
                    <a:pt x="1270" y="53594"/>
                  </a:lnTo>
                  <a:cubicBezTo>
                    <a:pt x="2159" y="49276"/>
                    <a:pt x="3429" y="45085"/>
                    <a:pt x="5080" y="41021"/>
                  </a:cubicBezTo>
                  <a:lnTo>
                    <a:pt x="9525" y="42799"/>
                  </a:lnTo>
                  <a:lnTo>
                    <a:pt x="5080" y="41021"/>
                  </a:lnTo>
                  <a:cubicBezTo>
                    <a:pt x="6731" y="36957"/>
                    <a:pt x="8763" y="33147"/>
                    <a:pt x="11303" y="29464"/>
                  </a:cubicBezTo>
                  <a:lnTo>
                    <a:pt x="15240" y="32131"/>
                  </a:lnTo>
                  <a:lnTo>
                    <a:pt x="11303" y="29464"/>
                  </a:lnTo>
                  <a:cubicBezTo>
                    <a:pt x="13716" y="25781"/>
                    <a:pt x="16510" y="22479"/>
                    <a:pt x="19558" y="19304"/>
                  </a:cubicBezTo>
                  <a:lnTo>
                    <a:pt x="22860" y="22733"/>
                  </a:lnTo>
                  <a:lnTo>
                    <a:pt x="19431" y="19431"/>
                  </a:lnTo>
                  <a:cubicBezTo>
                    <a:pt x="22479" y="16383"/>
                    <a:pt x="25908" y="13589"/>
                    <a:pt x="29591" y="11176"/>
                  </a:cubicBezTo>
                  <a:lnTo>
                    <a:pt x="29591" y="11176"/>
                  </a:lnTo>
                  <a:lnTo>
                    <a:pt x="29591" y="11176"/>
                  </a:lnTo>
                  <a:cubicBezTo>
                    <a:pt x="33274" y="8763"/>
                    <a:pt x="37084" y="6731"/>
                    <a:pt x="41148" y="5080"/>
                  </a:cubicBezTo>
                  <a:lnTo>
                    <a:pt x="42926" y="9525"/>
                  </a:lnTo>
                  <a:lnTo>
                    <a:pt x="41148" y="5080"/>
                  </a:lnTo>
                  <a:cubicBezTo>
                    <a:pt x="45212" y="3429"/>
                    <a:pt x="49403" y="2159"/>
                    <a:pt x="53594" y="1270"/>
                  </a:cubicBezTo>
                  <a:lnTo>
                    <a:pt x="53594" y="1270"/>
                  </a:lnTo>
                  <a:lnTo>
                    <a:pt x="53594" y="1270"/>
                  </a:lnTo>
                  <a:cubicBezTo>
                    <a:pt x="57912" y="381"/>
                    <a:pt x="62230" y="0"/>
                    <a:pt x="66548" y="0"/>
                  </a:cubicBezTo>
                  <a:lnTo>
                    <a:pt x="66548" y="4826"/>
                  </a:lnTo>
                  <a:lnTo>
                    <a:pt x="66548" y="0"/>
                  </a:lnTo>
                  <a:lnTo>
                    <a:pt x="9248648" y="0"/>
                  </a:lnTo>
                  <a:lnTo>
                    <a:pt x="9248648" y="4826"/>
                  </a:lnTo>
                  <a:lnTo>
                    <a:pt x="9248648" y="0"/>
                  </a:lnTo>
                  <a:cubicBezTo>
                    <a:pt x="9252966" y="0"/>
                    <a:pt x="9257411" y="381"/>
                    <a:pt x="9261602" y="1270"/>
                  </a:cubicBezTo>
                  <a:lnTo>
                    <a:pt x="9261602" y="1270"/>
                  </a:lnTo>
                  <a:lnTo>
                    <a:pt x="9261602" y="1270"/>
                  </a:lnTo>
                  <a:cubicBezTo>
                    <a:pt x="9265920" y="2159"/>
                    <a:pt x="9269984" y="3429"/>
                    <a:pt x="9274048" y="5080"/>
                  </a:cubicBezTo>
                  <a:lnTo>
                    <a:pt x="9274048" y="5080"/>
                  </a:lnTo>
                  <a:lnTo>
                    <a:pt x="9274048" y="5080"/>
                  </a:lnTo>
                  <a:cubicBezTo>
                    <a:pt x="9278112" y="6731"/>
                    <a:pt x="9281922" y="8763"/>
                    <a:pt x="9285605" y="11303"/>
                  </a:cubicBezTo>
                  <a:lnTo>
                    <a:pt x="9282937" y="15240"/>
                  </a:lnTo>
                  <a:lnTo>
                    <a:pt x="9285605" y="11303"/>
                  </a:lnTo>
                  <a:cubicBezTo>
                    <a:pt x="9289287" y="13716"/>
                    <a:pt x="9292589" y="16510"/>
                    <a:pt x="9295764" y="19558"/>
                  </a:cubicBezTo>
                  <a:lnTo>
                    <a:pt x="9292335" y="22860"/>
                  </a:lnTo>
                  <a:lnTo>
                    <a:pt x="9295637" y="19431"/>
                  </a:lnTo>
                  <a:cubicBezTo>
                    <a:pt x="9298685" y="22479"/>
                    <a:pt x="9301480" y="25908"/>
                    <a:pt x="9303893" y="29591"/>
                  </a:cubicBezTo>
                  <a:lnTo>
                    <a:pt x="9299956" y="32258"/>
                  </a:lnTo>
                  <a:lnTo>
                    <a:pt x="9303893" y="29591"/>
                  </a:lnTo>
                  <a:cubicBezTo>
                    <a:pt x="9306306" y="33274"/>
                    <a:pt x="9308337" y="37084"/>
                    <a:pt x="9310115" y="41148"/>
                  </a:cubicBezTo>
                  <a:lnTo>
                    <a:pt x="9305671" y="42926"/>
                  </a:lnTo>
                  <a:lnTo>
                    <a:pt x="9310115" y="41148"/>
                  </a:lnTo>
                  <a:cubicBezTo>
                    <a:pt x="9311767" y="45212"/>
                    <a:pt x="9313036" y="49403"/>
                    <a:pt x="9313925" y="53721"/>
                  </a:cubicBezTo>
                  <a:lnTo>
                    <a:pt x="9309226" y="54610"/>
                  </a:lnTo>
                  <a:lnTo>
                    <a:pt x="9313925" y="53721"/>
                  </a:lnTo>
                  <a:cubicBezTo>
                    <a:pt x="9314814" y="58039"/>
                    <a:pt x="9315195" y="62357"/>
                    <a:pt x="9315195" y="66802"/>
                  </a:cubicBezTo>
                  <a:lnTo>
                    <a:pt x="9310369" y="66802"/>
                  </a:lnTo>
                  <a:lnTo>
                    <a:pt x="9315195" y="66802"/>
                  </a:lnTo>
                  <a:lnTo>
                    <a:pt x="9315195" y="581152"/>
                  </a:lnTo>
                  <a:lnTo>
                    <a:pt x="9310369" y="581152"/>
                  </a:lnTo>
                  <a:lnTo>
                    <a:pt x="9315195" y="581152"/>
                  </a:lnTo>
                  <a:cubicBezTo>
                    <a:pt x="9315195" y="585470"/>
                    <a:pt x="9314814" y="589788"/>
                    <a:pt x="9313925" y="594106"/>
                  </a:cubicBezTo>
                  <a:lnTo>
                    <a:pt x="9309226" y="593217"/>
                  </a:lnTo>
                  <a:lnTo>
                    <a:pt x="9313925" y="594106"/>
                  </a:lnTo>
                  <a:cubicBezTo>
                    <a:pt x="9313036" y="598424"/>
                    <a:pt x="9311767" y="602615"/>
                    <a:pt x="9310115" y="606552"/>
                  </a:cubicBezTo>
                  <a:lnTo>
                    <a:pt x="9305671" y="604774"/>
                  </a:lnTo>
                  <a:lnTo>
                    <a:pt x="9310115" y="606552"/>
                  </a:lnTo>
                  <a:cubicBezTo>
                    <a:pt x="9308464" y="610616"/>
                    <a:pt x="9306433" y="614426"/>
                    <a:pt x="9303893" y="618109"/>
                  </a:cubicBezTo>
                  <a:lnTo>
                    <a:pt x="9299956" y="615442"/>
                  </a:lnTo>
                  <a:lnTo>
                    <a:pt x="9303893" y="618109"/>
                  </a:lnTo>
                  <a:cubicBezTo>
                    <a:pt x="9301480" y="621792"/>
                    <a:pt x="9298686" y="625094"/>
                    <a:pt x="9295637" y="628142"/>
                  </a:cubicBezTo>
                  <a:lnTo>
                    <a:pt x="9295637" y="628142"/>
                  </a:lnTo>
                  <a:lnTo>
                    <a:pt x="9295637" y="628142"/>
                  </a:lnTo>
                  <a:cubicBezTo>
                    <a:pt x="9292589" y="631190"/>
                    <a:pt x="9289160" y="633984"/>
                    <a:pt x="9285605" y="636397"/>
                  </a:cubicBezTo>
                  <a:lnTo>
                    <a:pt x="9285605" y="636397"/>
                  </a:lnTo>
                  <a:lnTo>
                    <a:pt x="9285605" y="636397"/>
                  </a:lnTo>
                  <a:cubicBezTo>
                    <a:pt x="9281922" y="638810"/>
                    <a:pt x="9278111" y="640842"/>
                    <a:pt x="9274048" y="642493"/>
                  </a:cubicBezTo>
                  <a:lnTo>
                    <a:pt x="9272270" y="638048"/>
                  </a:lnTo>
                  <a:lnTo>
                    <a:pt x="9274048" y="642493"/>
                  </a:lnTo>
                  <a:cubicBezTo>
                    <a:pt x="9269984" y="644144"/>
                    <a:pt x="9265793" y="645414"/>
                    <a:pt x="9261602" y="646303"/>
                  </a:cubicBezTo>
                  <a:lnTo>
                    <a:pt x="9260713" y="641604"/>
                  </a:lnTo>
                  <a:lnTo>
                    <a:pt x="9261602" y="646303"/>
                  </a:lnTo>
                  <a:cubicBezTo>
                    <a:pt x="9257284" y="647192"/>
                    <a:pt x="9252966" y="647573"/>
                    <a:pt x="9248648" y="647573"/>
                  </a:cubicBezTo>
                  <a:lnTo>
                    <a:pt x="9248648" y="647573"/>
                  </a:lnTo>
                  <a:lnTo>
                    <a:pt x="9248648" y="647573"/>
                  </a:lnTo>
                  <a:lnTo>
                    <a:pt x="66548" y="647573"/>
                  </a:lnTo>
                  <a:lnTo>
                    <a:pt x="66548" y="647573"/>
                  </a:lnTo>
                  <a:lnTo>
                    <a:pt x="66548" y="647573"/>
                  </a:lnTo>
                  <a:cubicBezTo>
                    <a:pt x="62230" y="647573"/>
                    <a:pt x="57912" y="647192"/>
                    <a:pt x="53594" y="646303"/>
                  </a:cubicBezTo>
                  <a:lnTo>
                    <a:pt x="53594" y="646303"/>
                  </a:lnTo>
                  <a:lnTo>
                    <a:pt x="53594" y="646303"/>
                  </a:lnTo>
                  <a:cubicBezTo>
                    <a:pt x="49276" y="645414"/>
                    <a:pt x="45085" y="644144"/>
                    <a:pt x="41148" y="642493"/>
                  </a:cubicBezTo>
                  <a:lnTo>
                    <a:pt x="42926" y="638048"/>
                  </a:lnTo>
                  <a:lnTo>
                    <a:pt x="41148" y="642493"/>
                  </a:lnTo>
                  <a:cubicBezTo>
                    <a:pt x="37084" y="640842"/>
                    <a:pt x="33274" y="638810"/>
                    <a:pt x="29591" y="636397"/>
                  </a:cubicBezTo>
                  <a:lnTo>
                    <a:pt x="29591" y="636397"/>
                  </a:lnTo>
                  <a:lnTo>
                    <a:pt x="29591" y="636397"/>
                  </a:lnTo>
                  <a:cubicBezTo>
                    <a:pt x="25908" y="633984"/>
                    <a:pt x="22606" y="631190"/>
                    <a:pt x="19558" y="628142"/>
                  </a:cubicBezTo>
                  <a:lnTo>
                    <a:pt x="19558" y="628142"/>
                  </a:lnTo>
                  <a:lnTo>
                    <a:pt x="19558" y="628142"/>
                  </a:lnTo>
                  <a:cubicBezTo>
                    <a:pt x="16510" y="625094"/>
                    <a:pt x="13716" y="621665"/>
                    <a:pt x="11303" y="617982"/>
                  </a:cubicBezTo>
                  <a:lnTo>
                    <a:pt x="15240" y="615315"/>
                  </a:lnTo>
                  <a:lnTo>
                    <a:pt x="11303" y="617982"/>
                  </a:lnTo>
                  <a:cubicBezTo>
                    <a:pt x="8890" y="614299"/>
                    <a:pt x="6858" y="610489"/>
                    <a:pt x="5207" y="606425"/>
                  </a:cubicBezTo>
                  <a:lnTo>
                    <a:pt x="9652" y="604647"/>
                  </a:lnTo>
                  <a:lnTo>
                    <a:pt x="5207" y="606425"/>
                  </a:lnTo>
                  <a:cubicBezTo>
                    <a:pt x="3556" y="602361"/>
                    <a:pt x="2286" y="598170"/>
                    <a:pt x="1397" y="593979"/>
                  </a:cubicBezTo>
                  <a:lnTo>
                    <a:pt x="1397" y="593979"/>
                  </a:lnTo>
                  <a:lnTo>
                    <a:pt x="1397" y="593979"/>
                  </a:lnTo>
                  <a:cubicBezTo>
                    <a:pt x="508" y="589661"/>
                    <a:pt x="127" y="585343"/>
                    <a:pt x="127" y="581025"/>
                  </a:cubicBezTo>
                  <a:lnTo>
                    <a:pt x="4953" y="581025"/>
                  </a:lnTo>
                  <a:lnTo>
                    <a:pt x="127" y="581025"/>
                  </a:lnTo>
                  <a:moveTo>
                    <a:pt x="9652" y="581025"/>
                  </a:moveTo>
                  <a:cubicBezTo>
                    <a:pt x="9652" y="584708"/>
                    <a:pt x="10033" y="588518"/>
                    <a:pt x="10795" y="592201"/>
                  </a:cubicBezTo>
                  <a:lnTo>
                    <a:pt x="6096" y="593090"/>
                  </a:lnTo>
                  <a:lnTo>
                    <a:pt x="10795" y="592201"/>
                  </a:lnTo>
                  <a:cubicBezTo>
                    <a:pt x="11557" y="595884"/>
                    <a:pt x="12573" y="599440"/>
                    <a:pt x="14097" y="602869"/>
                  </a:cubicBezTo>
                  <a:cubicBezTo>
                    <a:pt x="15621" y="606298"/>
                    <a:pt x="17272" y="609600"/>
                    <a:pt x="19431" y="612775"/>
                  </a:cubicBezTo>
                  <a:cubicBezTo>
                    <a:pt x="21590" y="615950"/>
                    <a:pt x="23876" y="618744"/>
                    <a:pt x="26543" y="621411"/>
                  </a:cubicBezTo>
                  <a:lnTo>
                    <a:pt x="23114" y="624713"/>
                  </a:lnTo>
                  <a:lnTo>
                    <a:pt x="26416" y="621284"/>
                  </a:lnTo>
                  <a:cubicBezTo>
                    <a:pt x="29083" y="623951"/>
                    <a:pt x="32004" y="626364"/>
                    <a:pt x="35052" y="628396"/>
                  </a:cubicBezTo>
                  <a:lnTo>
                    <a:pt x="32385" y="632333"/>
                  </a:lnTo>
                  <a:lnTo>
                    <a:pt x="35052" y="628396"/>
                  </a:lnTo>
                  <a:cubicBezTo>
                    <a:pt x="38227" y="630428"/>
                    <a:pt x="41529" y="632206"/>
                    <a:pt x="44958" y="633603"/>
                  </a:cubicBezTo>
                  <a:lnTo>
                    <a:pt x="44958" y="633603"/>
                  </a:lnTo>
                  <a:lnTo>
                    <a:pt x="44958" y="633603"/>
                  </a:lnTo>
                  <a:cubicBezTo>
                    <a:pt x="48387" y="635000"/>
                    <a:pt x="51943" y="636143"/>
                    <a:pt x="55626" y="636905"/>
                  </a:cubicBezTo>
                  <a:lnTo>
                    <a:pt x="54737" y="641604"/>
                  </a:lnTo>
                  <a:lnTo>
                    <a:pt x="55626" y="636905"/>
                  </a:lnTo>
                  <a:cubicBezTo>
                    <a:pt x="59309" y="637667"/>
                    <a:pt x="62992" y="638048"/>
                    <a:pt x="66802" y="638048"/>
                  </a:cubicBezTo>
                  <a:lnTo>
                    <a:pt x="66802" y="642747"/>
                  </a:lnTo>
                  <a:lnTo>
                    <a:pt x="66802" y="638175"/>
                  </a:lnTo>
                  <a:lnTo>
                    <a:pt x="9248902" y="638175"/>
                  </a:lnTo>
                  <a:lnTo>
                    <a:pt x="9248902" y="643001"/>
                  </a:lnTo>
                  <a:lnTo>
                    <a:pt x="9248902" y="638302"/>
                  </a:lnTo>
                  <a:cubicBezTo>
                    <a:pt x="9252712" y="638302"/>
                    <a:pt x="9256395" y="637921"/>
                    <a:pt x="9260078" y="637159"/>
                  </a:cubicBezTo>
                  <a:cubicBezTo>
                    <a:pt x="9263761" y="636397"/>
                    <a:pt x="9267317" y="635381"/>
                    <a:pt x="9270747" y="633857"/>
                  </a:cubicBezTo>
                  <a:lnTo>
                    <a:pt x="9270747" y="633857"/>
                  </a:lnTo>
                  <a:lnTo>
                    <a:pt x="9270747" y="633857"/>
                  </a:lnTo>
                  <a:cubicBezTo>
                    <a:pt x="9274176" y="632460"/>
                    <a:pt x="9277478" y="630682"/>
                    <a:pt x="9280653" y="628650"/>
                  </a:cubicBezTo>
                  <a:lnTo>
                    <a:pt x="9283320" y="632587"/>
                  </a:lnTo>
                  <a:lnTo>
                    <a:pt x="9280653" y="628650"/>
                  </a:lnTo>
                  <a:cubicBezTo>
                    <a:pt x="9283828" y="626491"/>
                    <a:pt x="9286622" y="624205"/>
                    <a:pt x="9289289" y="621538"/>
                  </a:cubicBezTo>
                  <a:lnTo>
                    <a:pt x="9292591" y="624967"/>
                  </a:lnTo>
                  <a:lnTo>
                    <a:pt x="9289162" y="621665"/>
                  </a:lnTo>
                  <a:cubicBezTo>
                    <a:pt x="9291829" y="618998"/>
                    <a:pt x="9294242" y="616077"/>
                    <a:pt x="9296274" y="613029"/>
                  </a:cubicBezTo>
                  <a:cubicBezTo>
                    <a:pt x="9298305" y="609981"/>
                    <a:pt x="9300083" y="606679"/>
                    <a:pt x="9301607" y="603123"/>
                  </a:cubicBezTo>
                  <a:cubicBezTo>
                    <a:pt x="9303131" y="599567"/>
                    <a:pt x="9304148" y="596138"/>
                    <a:pt x="9304910" y="592455"/>
                  </a:cubicBezTo>
                  <a:cubicBezTo>
                    <a:pt x="9305672" y="588772"/>
                    <a:pt x="9306053" y="585089"/>
                    <a:pt x="9306053" y="581279"/>
                  </a:cubicBezTo>
                  <a:lnTo>
                    <a:pt x="9306053" y="66675"/>
                  </a:lnTo>
                  <a:cubicBezTo>
                    <a:pt x="9306053" y="62865"/>
                    <a:pt x="9305672" y="59182"/>
                    <a:pt x="9304910" y="55499"/>
                  </a:cubicBezTo>
                  <a:lnTo>
                    <a:pt x="9304910" y="55499"/>
                  </a:lnTo>
                  <a:lnTo>
                    <a:pt x="9304910" y="55499"/>
                  </a:lnTo>
                  <a:cubicBezTo>
                    <a:pt x="9304148" y="51816"/>
                    <a:pt x="9303131" y="48260"/>
                    <a:pt x="9301607" y="44831"/>
                  </a:cubicBezTo>
                  <a:lnTo>
                    <a:pt x="9301607" y="44831"/>
                  </a:lnTo>
                  <a:lnTo>
                    <a:pt x="9301607" y="44831"/>
                  </a:lnTo>
                  <a:cubicBezTo>
                    <a:pt x="9300211" y="41402"/>
                    <a:pt x="9298432" y="38100"/>
                    <a:pt x="9296274" y="34925"/>
                  </a:cubicBezTo>
                  <a:cubicBezTo>
                    <a:pt x="9294115" y="31750"/>
                    <a:pt x="9291829" y="28956"/>
                    <a:pt x="9289162" y="26289"/>
                  </a:cubicBezTo>
                  <a:lnTo>
                    <a:pt x="9289162" y="26289"/>
                  </a:lnTo>
                  <a:lnTo>
                    <a:pt x="9289162" y="26289"/>
                  </a:lnTo>
                  <a:cubicBezTo>
                    <a:pt x="9286494" y="23622"/>
                    <a:pt x="9283574" y="21209"/>
                    <a:pt x="9280526" y="19177"/>
                  </a:cubicBezTo>
                  <a:cubicBezTo>
                    <a:pt x="9277478" y="17145"/>
                    <a:pt x="9274049" y="15367"/>
                    <a:pt x="9270619" y="13843"/>
                  </a:cubicBezTo>
                  <a:lnTo>
                    <a:pt x="9272398" y="9398"/>
                  </a:lnTo>
                  <a:lnTo>
                    <a:pt x="9270619" y="13843"/>
                  </a:lnTo>
                  <a:cubicBezTo>
                    <a:pt x="9267190" y="12446"/>
                    <a:pt x="9263635" y="11303"/>
                    <a:pt x="9259825" y="10668"/>
                  </a:cubicBezTo>
                  <a:lnTo>
                    <a:pt x="9260714" y="5969"/>
                  </a:lnTo>
                  <a:lnTo>
                    <a:pt x="9259825" y="10668"/>
                  </a:lnTo>
                  <a:cubicBezTo>
                    <a:pt x="9256142" y="9906"/>
                    <a:pt x="9252458" y="9525"/>
                    <a:pt x="9248649" y="9525"/>
                  </a:cubicBezTo>
                  <a:lnTo>
                    <a:pt x="66675" y="9525"/>
                  </a:lnTo>
                  <a:cubicBezTo>
                    <a:pt x="62865" y="9525"/>
                    <a:pt x="59182" y="9906"/>
                    <a:pt x="55499" y="10668"/>
                  </a:cubicBezTo>
                  <a:lnTo>
                    <a:pt x="54610" y="5969"/>
                  </a:lnTo>
                  <a:lnTo>
                    <a:pt x="55499" y="10668"/>
                  </a:lnTo>
                  <a:cubicBezTo>
                    <a:pt x="51816" y="11430"/>
                    <a:pt x="48260" y="12446"/>
                    <a:pt x="44704" y="13970"/>
                  </a:cubicBezTo>
                  <a:lnTo>
                    <a:pt x="44704" y="13970"/>
                  </a:lnTo>
                  <a:lnTo>
                    <a:pt x="44704" y="13970"/>
                  </a:lnTo>
                  <a:cubicBezTo>
                    <a:pt x="41275" y="15367"/>
                    <a:pt x="37973" y="17145"/>
                    <a:pt x="34798" y="19177"/>
                  </a:cubicBezTo>
                  <a:lnTo>
                    <a:pt x="32131" y="15240"/>
                  </a:lnTo>
                  <a:lnTo>
                    <a:pt x="34798" y="19177"/>
                  </a:lnTo>
                  <a:cubicBezTo>
                    <a:pt x="31623" y="21209"/>
                    <a:pt x="28829" y="23622"/>
                    <a:pt x="26162" y="26289"/>
                  </a:cubicBezTo>
                  <a:lnTo>
                    <a:pt x="26162" y="26289"/>
                  </a:lnTo>
                  <a:lnTo>
                    <a:pt x="26162" y="26289"/>
                  </a:lnTo>
                  <a:cubicBezTo>
                    <a:pt x="23495" y="28956"/>
                    <a:pt x="21209" y="31750"/>
                    <a:pt x="19050" y="34925"/>
                  </a:cubicBezTo>
                  <a:lnTo>
                    <a:pt x="19050" y="34925"/>
                  </a:lnTo>
                  <a:lnTo>
                    <a:pt x="19050" y="34925"/>
                  </a:lnTo>
                  <a:cubicBezTo>
                    <a:pt x="17018" y="37973"/>
                    <a:pt x="15240" y="41275"/>
                    <a:pt x="13716" y="44831"/>
                  </a:cubicBezTo>
                  <a:lnTo>
                    <a:pt x="13716" y="44831"/>
                  </a:lnTo>
                  <a:lnTo>
                    <a:pt x="13716" y="44831"/>
                  </a:lnTo>
                  <a:cubicBezTo>
                    <a:pt x="12319" y="48260"/>
                    <a:pt x="11176" y="51816"/>
                    <a:pt x="10414" y="55499"/>
                  </a:cubicBezTo>
                  <a:lnTo>
                    <a:pt x="5715" y="54610"/>
                  </a:lnTo>
                  <a:lnTo>
                    <a:pt x="10414" y="55499"/>
                  </a:lnTo>
                  <a:cubicBezTo>
                    <a:pt x="9652" y="59182"/>
                    <a:pt x="9271" y="62992"/>
                    <a:pt x="9271" y="66675"/>
                  </a:cubicBezTo>
                  <a:lnTo>
                    <a:pt x="9271" y="581025"/>
                  </a:lnTo>
                  <a:close/>
                </a:path>
              </a:pathLst>
            </a:custGeom>
            <a:solidFill>
              <a:srgbClr val="FDBA74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690562" y="419033"/>
            <a:ext cx="3209420" cy="185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53"/>
              </a:lnSpc>
            </a:pPr>
            <a:r>
              <a:rPr lang="en-US" sz="1181" spc="57">
                <a:solidFill>
                  <a:srgbClr val="EA580C"/>
                </a:solidFill>
                <a:latin typeface="Inter"/>
                <a:ea typeface="Inter"/>
                <a:cs typeface="Inter"/>
                <a:sym typeface="Inter"/>
              </a:rPr>
              <a:t>LESSON 5: SIMPLE BUTTON CONTROLS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211713" y="419033"/>
            <a:ext cx="810139" cy="185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53"/>
              </a:lnSpc>
            </a:pPr>
            <a:r>
              <a:rPr lang="en-US" sz="1181">
                <a:solidFill>
                  <a:srgbClr val="64748B"/>
                </a:solidFill>
                <a:latin typeface="Inter"/>
                <a:ea typeface="Inter"/>
                <a:cs typeface="Inter"/>
                <a:sym typeface="Inter"/>
              </a:rPr>
              <a:t>Slide 7 of 7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90562" y="955834"/>
            <a:ext cx="4490190" cy="992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07"/>
              </a:lnSpc>
            </a:pPr>
            <a:r>
              <a:rPr lang="en-US" b="true" sz="2362">
                <a:solidFill>
                  <a:srgbClr val="EA580C"/>
                </a:solidFill>
                <a:latin typeface="Poppins Bold"/>
                <a:ea typeface="Poppins Bold"/>
                <a:cs typeface="Poppins Bold"/>
                <a:sym typeface="Poppins Bold"/>
              </a:rPr>
              <a:t>Prove It Tasks and Reflection</a:t>
            </a:r>
          </a:p>
          <a:p>
            <a:pPr algn="l">
              <a:lnSpc>
                <a:spcPts val="2756"/>
              </a:lnSpc>
            </a:pPr>
            <a:r>
              <a:rPr lang="en-US" b="true" sz="1968">
                <a:solidFill>
                  <a:srgbClr val="1E293B"/>
                </a:solidFill>
                <a:latin typeface="Poppins Bold"/>
                <a:ea typeface="Poppins Bold"/>
                <a:cs typeface="Poppins Bold"/>
                <a:sym typeface="Poppins Bold"/>
              </a:rPr>
              <a:t>Prove It: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90562" y="3392091"/>
            <a:ext cx="2769137" cy="601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74"/>
              </a:lnSpc>
            </a:pPr>
            <a:r>
              <a:rPr lang="en-US" b="true" sz="1968">
                <a:solidFill>
                  <a:srgbClr val="1E293B"/>
                </a:solidFill>
                <a:latin typeface="Poppins Bold"/>
                <a:ea typeface="Poppins Bold"/>
                <a:cs typeface="Poppins Bold"/>
                <a:sym typeface="Poppins Bold"/>
              </a:rPr>
              <a:t>Reflection Questions:</a:t>
            </a:r>
          </a:p>
          <a:p>
            <a:pPr algn="ctr">
              <a:lnSpc>
                <a:spcPts val="3168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23912" y="1967141"/>
            <a:ext cx="123234" cy="1258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25"/>
              </a:lnSpc>
            </a:pPr>
            <a:r>
              <a:rPr lang="en-US" sz="1575">
                <a:solidFill>
                  <a:srgbClr val="F97316"/>
                </a:solidFill>
                <a:latin typeface="Helvetica"/>
                <a:ea typeface="Helvetica"/>
                <a:cs typeface="Helvetica"/>
                <a:sym typeface="Helvetica"/>
              </a:rPr>
              <a:t>● ● ●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23912" y="3834041"/>
            <a:ext cx="123234" cy="1258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25"/>
              </a:lnSpc>
            </a:pPr>
            <a:r>
              <a:rPr lang="en-US" sz="1575">
                <a:solidFill>
                  <a:srgbClr val="F97316"/>
                </a:solidFill>
                <a:latin typeface="Helvetica"/>
                <a:ea typeface="Helvetica"/>
                <a:cs typeface="Helvetica"/>
                <a:sym typeface="Helvetica"/>
              </a:rPr>
              <a:t>● ● ●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78116" y="1892217"/>
            <a:ext cx="5203450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0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Demonstrate precise astronaut control in all directions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78116" y="2330367"/>
            <a:ext cx="4832252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0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Show responsive button-based movement system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78116" y="2758992"/>
            <a:ext cx="4088378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0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Explain velocity and stopping mechanisms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78116" y="3759117"/>
            <a:ext cx="5550732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0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How doesbutton control differ from automatic animation?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78116" y="4197267"/>
            <a:ext cx="4282640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0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What makes user input systems responsive?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78116" y="4625892"/>
            <a:ext cx="5579421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0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Which direction controls were most challenging to set up?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789662" y="5596395"/>
            <a:ext cx="7259317" cy="20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37"/>
              </a:lnSpc>
            </a:pPr>
            <a:r>
              <a:rPr lang="en-US" sz="1312">
                <a:solidFill>
                  <a:srgbClr val="9A3412"/>
                </a:solidFill>
                <a:latin typeface="Inter"/>
                <a:ea typeface="Inter"/>
                <a:cs typeface="Inter"/>
                <a:sym typeface="Inter"/>
              </a:rPr>
              <a:t>Next Lesson Preview: Creating smart objects that remember states using true/false logic</a:t>
            </a:r>
          </a:p>
        </p:txBody>
      </p:sp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>
  <p:cSld>
    <p:bg>
      <p:bgPr>
        <a:solidFill>
          <a:srgbClr val="FFF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903021" y="559346"/>
            <a:ext cx="2948064" cy="10232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48"/>
              </a:lnSpc>
            </a:pPr>
            <a:r>
              <a:rPr lang="en-US" b="true" sz="3937">
                <a:solidFill>
                  <a:srgbClr val="EA580C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Lesson 6</a:t>
            </a:r>
          </a:p>
          <a:p>
            <a:pPr algn="ctr">
              <a:lnSpc>
                <a:spcPts val="3307"/>
              </a:lnSpc>
            </a:pPr>
            <a:r>
              <a:rPr lang="en-US" b="true" sz="2362">
                <a:solidFill>
                  <a:srgbClr val="334155"/>
                </a:solidFill>
                <a:latin typeface="Poppins Bold"/>
                <a:ea typeface="Poppins Bold"/>
                <a:cs typeface="Poppins Bold"/>
                <a:sym typeface="Poppins Bold"/>
              </a:rPr>
              <a:t>Gravity</a:t>
            </a:r>
            <a:r>
              <a:rPr lang="en-US" b="true" sz="2362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  <a:r>
              <a:rPr lang="en-US" b="true" sz="2362">
                <a:solidFill>
                  <a:srgbClr val="334155"/>
                </a:solidFill>
                <a:latin typeface="Poppins Bold"/>
                <a:ea typeface="Poppins Bold"/>
                <a:cs typeface="Poppins Bold"/>
                <a:sym typeface="Poppins Bold"/>
              </a:rPr>
              <a:t>Toggle</a:t>
            </a:r>
            <a:r>
              <a:rPr lang="en-US" b="true" sz="2362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  <a:r>
              <a:rPr lang="en-US" b="true" sz="2362">
                <a:solidFill>
                  <a:srgbClr val="334155"/>
                </a:solidFill>
                <a:latin typeface="Poppins Bold"/>
                <a:ea typeface="Poppins Bold"/>
                <a:cs typeface="Poppins Bold"/>
                <a:sym typeface="Poppins Bold"/>
              </a:rPr>
              <a:t>Box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051565" y="1041559"/>
            <a:ext cx="64884" cy="5560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4"/>
              </a:lnSpc>
            </a:pPr>
            <a:r>
              <a:rPr lang="en-US" b="true" sz="2362">
                <a:solidFill>
                  <a:srgbClr val="334155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</a:p>
        </p:txBody>
      </p:sp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>
  <p:cSld>
    <p:bg>
      <p:bgPr>
        <a:solidFill>
          <a:srgbClr val="FFF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222247" y="-63503"/>
            <a:ext cx="10261597" cy="6927837"/>
            <a:chOff x="0" y="0"/>
            <a:chExt cx="10261600" cy="69278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8199" y="68199"/>
              <a:ext cx="10125330" cy="6791326"/>
            </a:xfrm>
            <a:custGeom>
              <a:avLst/>
              <a:gdLst/>
              <a:ahLst/>
              <a:cxnLst/>
              <a:rect r="r" b="b" t="t" l="l"/>
              <a:pathLst>
                <a:path h="6791326" w="10125330">
                  <a:moveTo>
                    <a:pt x="127" y="6662801"/>
                  </a:moveTo>
                  <a:lnTo>
                    <a:pt x="127" y="128651"/>
                  </a:lnTo>
                  <a:cubicBezTo>
                    <a:pt x="127" y="120142"/>
                    <a:pt x="889" y="111887"/>
                    <a:pt x="2540" y="103632"/>
                  </a:cubicBezTo>
                  <a:cubicBezTo>
                    <a:pt x="4191" y="95377"/>
                    <a:pt x="6604" y="87249"/>
                    <a:pt x="9906" y="79502"/>
                  </a:cubicBezTo>
                  <a:cubicBezTo>
                    <a:pt x="13208" y="71755"/>
                    <a:pt x="17145" y="64262"/>
                    <a:pt x="21844" y="57277"/>
                  </a:cubicBezTo>
                  <a:cubicBezTo>
                    <a:pt x="26543" y="50292"/>
                    <a:pt x="31877" y="43815"/>
                    <a:pt x="37846" y="37719"/>
                  </a:cubicBezTo>
                  <a:cubicBezTo>
                    <a:pt x="43815" y="31623"/>
                    <a:pt x="50292" y="26416"/>
                    <a:pt x="57277" y="21717"/>
                  </a:cubicBezTo>
                  <a:cubicBezTo>
                    <a:pt x="64262" y="17018"/>
                    <a:pt x="71755" y="13081"/>
                    <a:pt x="79502" y="9779"/>
                  </a:cubicBezTo>
                  <a:cubicBezTo>
                    <a:pt x="87249" y="6477"/>
                    <a:pt x="95377" y="4064"/>
                    <a:pt x="103632" y="2540"/>
                  </a:cubicBezTo>
                  <a:cubicBezTo>
                    <a:pt x="111887" y="1016"/>
                    <a:pt x="120269" y="0"/>
                    <a:pt x="128778" y="0"/>
                  </a:cubicBezTo>
                  <a:lnTo>
                    <a:pt x="9996678" y="0"/>
                  </a:lnTo>
                  <a:cubicBezTo>
                    <a:pt x="10005060" y="0"/>
                    <a:pt x="10013442" y="762"/>
                    <a:pt x="10021824" y="2540"/>
                  </a:cubicBezTo>
                  <a:cubicBezTo>
                    <a:pt x="10030206" y="4318"/>
                    <a:pt x="10038207" y="6604"/>
                    <a:pt x="10045954" y="9779"/>
                  </a:cubicBezTo>
                  <a:cubicBezTo>
                    <a:pt x="10053702" y="12954"/>
                    <a:pt x="10061194" y="17018"/>
                    <a:pt x="10068179" y="21717"/>
                  </a:cubicBezTo>
                  <a:cubicBezTo>
                    <a:pt x="10075164" y="26416"/>
                    <a:pt x="10081641" y="31750"/>
                    <a:pt x="10087611" y="37719"/>
                  </a:cubicBezTo>
                  <a:cubicBezTo>
                    <a:pt x="10093580" y="43688"/>
                    <a:pt x="10098914" y="50165"/>
                    <a:pt x="10103613" y="57277"/>
                  </a:cubicBezTo>
                  <a:cubicBezTo>
                    <a:pt x="10108312" y="64389"/>
                    <a:pt x="10112249" y="71628"/>
                    <a:pt x="10115551" y="79502"/>
                  </a:cubicBezTo>
                  <a:cubicBezTo>
                    <a:pt x="10118853" y="87376"/>
                    <a:pt x="10121266" y="95377"/>
                    <a:pt x="10122917" y="103632"/>
                  </a:cubicBezTo>
                  <a:cubicBezTo>
                    <a:pt x="10124568" y="111887"/>
                    <a:pt x="10125330" y="120269"/>
                    <a:pt x="10125330" y="128651"/>
                  </a:cubicBezTo>
                  <a:lnTo>
                    <a:pt x="10125330" y="6662801"/>
                  </a:lnTo>
                  <a:cubicBezTo>
                    <a:pt x="10125330" y="6671310"/>
                    <a:pt x="10124568" y="6679565"/>
                    <a:pt x="10122917" y="6687820"/>
                  </a:cubicBezTo>
                  <a:cubicBezTo>
                    <a:pt x="10121266" y="6696074"/>
                    <a:pt x="10118853" y="6704202"/>
                    <a:pt x="10115551" y="6711950"/>
                  </a:cubicBezTo>
                  <a:cubicBezTo>
                    <a:pt x="10112249" y="6719698"/>
                    <a:pt x="10108312" y="6727190"/>
                    <a:pt x="10103613" y="6734175"/>
                  </a:cubicBezTo>
                  <a:cubicBezTo>
                    <a:pt x="10098914" y="6741160"/>
                    <a:pt x="10093580" y="6747637"/>
                    <a:pt x="10087611" y="6753606"/>
                  </a:cubicBezTo>
                  <a:cubicBezTo>
                    <a:pt x="10081641" y="6759576"/>
                    <a:pt x="10075165" y="6764909"/>
                    <a:pt x="10068179" y="6769608"/>
                  </a:cubicBezTo>
                  <a:cubicBezTo>
                    <a:pt x="10061194" y="6774307"/>
                    <a:pt x="10053701" y="6778244"/>
                    <a:pt x="10045954" y="6781419"/>
                  </a:cubicBezTo>
                  <a:cubicBezTo>
                    <a:pt x="10038207" y="6784594"/>
                    <a:pt x="10030079" y="6787134"/>
                    <a:pt x="10021824" y="6788786"/>
                  </a:cubicBezTo>
                  <a:cubicBezTo>
                    <a:pt x="10013569" y="6790437"/>
                    <a:pt x="10005187" y="6791326"/>
                    <a:pt x="9996678" y="6791326"/>
                  </a:cubicBezTo>
                  <a:lnTo>
                    <a:pt x="128651" y="6791326"/>
                  </a:lnTo>
                  <a:cubicBezTo>
                    <a:pt x="120269" y="6791326"/>
                    <a:pt x="111887" y="6790564"/>
                    <a:pt x="103505" y="6788786"/>
                  </a:cubicBezTo>
                  <a:cubicBezTo>
                    <a:pt x="95123" y="6787007"/>
                    <a:pt x="87122" y="6784721"/>
                    <a:pt x="79375" y="6781419"/>
                  </a:cubicBezTo>
                  <a:cubicBezTo>
                    <a:pt x="71628" y="6778117"/>
                    <a:pt x="64135" y="6774180"/>
                    <a:pt x="57150" y="6769608"/>
                  </a:cubicBezTo>
                  <a:cubicBezTo>
                    <a:pt x="50165" y="6765037"/>
                    <a:pt x="43688" y="6759576"/>
                    <a:pt x="37719" y="6753606"/>
                  </a:cubicBezTo>
                  <a:cubicBezTo>
                    <a:pt x="31750" y="6747637"/>
                    <a:pt x="26416" y="6741161"/>
                    <a:pt x="21717" y="6734049"/>
                  </a:cubicBezTo>
                  <a:cubicBezTo>
                    <a:pt x="17018" y="6726937"/>
                    <a:pt x="13081" y="6719570"/>
                    <a:pt x="9779" y="6711824"/>
                  </a:cubicBezTo>
                  <a:cubicBezTo>
                    <a:pt x="6477" y="6704077"/>
                    <a:pt x="4064" y="6695949"/>
                    <a:pt x="2413" y="6687693"/>
                  </a:cubicBezTo>
                  <a:cubicBezTo>
                    <a:pt x="762" y="6679438"/>
                    <a:pt x="0" y="6671056"/>
                    <a:pt x="0" y="6662675"/>
                  </a:cubicBezTo>
                  <a:close/>
                </a:path>
              </a:pathLst>
            </a:custGeom>
            <a:solidFill>
              <a:srgbClr val="FFFFFF">
                <a:alpha val="49020"/>
              </a:srgbClr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63627" y="63500"/>
              <a:ext cx="10134726" cy="6800722"/>
            </a:xfrm>
            <a:custGeom>
              <a:avLst/>
              <a:gdLst/>
              <a:ahLst/>
              <a:cxnLst/>
              <a:rect r="r" b="b" t="t" l="l"/>
              <a:pathLst>
                <a:path h="6800722" w="10134726">
                  <a:moveTo>
                    <a:pt x="10001123" y="9525"/>
                  </a:moveTo>
                  <a:cubicBezTo>
                    <a:pt x="10009251" y="9525"/>
                    <a:pt x="10017252" y="10287"/>
                    <a:pt x="10025253" y="11938"/>
                  </a:cubicBezTo>
                  <a:lnTo>
                    <a:pt x="10025253" y="11938"/>
                  </a:lnTo>
                  <a:lnTo>
                    <a:pt x="10025253" y="11938"/>
                  </a:lnTo>
                  <a:cubicBezTo>
                    <a:pt x="10033254" y="13462"/>
                    <a:pt x="10041001" y="15875"/>
                    <a:pt x="10048495" y="18923"/>
                  </a:cubicBezTo>
                  <a:cubicBezTo>
                    <a:pt x="10055988" y="21971"/>
                    <a:pt x="10063100" y="25908"/>
                    <a:pt x="10069958" y="30353"/>
                  </a:cubicBezTo>
                  <a:lnTo>
                    <a:pt x="10069958" y="30353"/>
                  </a:lnTo>
                  <a:lnTo>
                    <a:pt x="10069958" y="30353"/>
                  </a:lnTo>
                  <a:cubicBezTo>
                    <a:pt x="10076689" y="34798"/>
                    <a:pt x="10082912" y="40005"/>
                    <a:pt x="10088753" y="45720"/>
                  </a:cubicBezTo>
                  <a:lnTo>
                    <a:pt x="10088753" y="45720"/>
                  </a:lnTo>
                  <a:lnTo>
                    <a:pt x="10088753" y="45720"/>
                  </a:lnTo>
                  <a:cubicBezTo>
                    <a:pt x="10094468" y="51435"/>
                    <a:pt x="10099675" y="57785"/>
                    <a:pt x="10104121" y="64516"/>
                  </a:cubicBezTo>
                  <a:lnTo>
                    <a:pt x="10104121" y="64516"/>
                  </a:lnTo>
                  <a:lnTo>
                    <a:pt x="10104121" y="64516"/>
                  </a:lnTo>
                  <a:cubicBezTo>
                    <a:pt x="10108692" y="71247"/>
                    <a:pt x="10112502" y="78359"/>
                    <a:pt x="10115551" y="85852"/>
                  </a:cubicBezTo>
                  <a:lnTo>
                    <a:pt x="10115551" y="85852"/>
                  </a:lnTo>
                  <a:lnTo>
                    <a:pt x="10115551" y="85852"/>
                  </a:lnTo>
                  <a:cubicBezTo>
                    <a:pt x="10118599" y="93345"/>
                    <a:pt x="10121012" y="101092"/>
                    <a:pt x="10122536" y="109093"/>
                  </a:cubicBezTo>
                  <a:lnTo>
                    <a:pt x="10122536" y="109093"/>
                  </a:lnTo>
                  <a:lnTo>
                    <a:pt x="10122536" y="109093"/>
                  </a:lnTo>
                  <a:cubicBezTo>
                    <a:pt x="10124187" y="117094"/>
                    <a:pt x="10124949" y="125095"/>
                    <a:pt x="10124949" y="133223"/>
                  </a:cubicBezTo>
                  <a:lnTo>
                    <a:pt x="10124949" y="6667500"/>
                  </a:lnTo>
                  <a:cubicBezTo>
                    <a:pt x="10124949" y="6675628"/>
                    <a:pt x="10124187" y="6683629"/>
                    <a:pt x="10122536" y="6691630"/>
                  </a:cubicBezTo>
                  <a:lnTo>
                    <a:pt x="10122536" y="6691630"/>
                  </a:lnTo>
                  <a:lnTo>
                    <a:pt x="10122536" y="6691630"/>
                  </a:lnTo>
                  <a:cubicBezTo>
                    <a:pt x="10121012" y="6699631"/>
                    <a:pt x="10118599" y="6707378"/>
                    <a:pt x="10115551" y="6714872"/>
                  </a:cubicBezTo>
                  <a:lnTo>
                    <a:pt x="10115551" y="6714872"/>
                  </a:lnTo>
                  <a:cubicBezTo>
                    <a:pt x="10112376" y="6722365"/>
                    <a:pt x="10108566" y="6729477"/>
                    <a:pt x="10104121" y="6736335"/>
                  </a:cubicBezTo>
                  <a:lnTo>
                    <a:pt x="10104121" y="6736335"/>
                  </a:lnTo>
                  <a:cubicBezTo>
                    <a:pt x="10099549" y="6743066"/>
                    <a:pt x="10094468" y="6749289"/>
                    <a:pt x="10088753" y="6755003"/>
                  </a:cubicBezTo>
                  <a:lnTo>
                    <a:pt x="10088753" y="6755003"/>
                  </a:lnTo>
                  <a:lnTo>
                    <a:pt x="10088753" y="6755003"/>
                  </a:lnTo>
                  <a:cubicBezTo>
                    <a:pt x="10083038" y="6760718"/>
                    <a:pt x="10076815" y="6765925"/>
                    <a:pt x="10069958" y="6770370"/>
                  </a:cubicBezTo>
                  <a:lnTo>
                    <a:pt x="10069958" y="6770370"/>
                  </a:lnTo>
                  <a:lnTo>
                    <a:pt x="10069958" y="6770370"/>
                  </a:lnTo>
                  <a:cubicBezTo>
                    <a:pt x="10063226" y="6774942"/>
                    <a:pt x="10056114" y="6778626"/>
                    <a:pt x="10048495" y="6781801"/>
                  </a:cubicBezTo>
                  <a:cubicBezTo>
                    <a:pt x="10040875" y="6784976"/>
                    <a:pt x="10033254" y="6787262"/>
                    <a:pt x="10025253" y="6788913"/>
                  </a:cubicBezTo>
                  <a:lnTo>
                    <a:pt x="10025253" y="6788913"/>
                  </a:lnTo>
                  <a:lnTo>
                    <a:pt x="10025253" y="6788913"/>
                  </a:lnTo>
                  <a:cubicBezTo>
                    <a:pt x="10017252" y="6790564"/>
                    <a:pt x="10009251" y="6791326"/>
                    <a:pt x="10001123" y="6791326"/>
                  </a:cubicBezTo>
                  <a:lnTo>
                    <a:pt x="133223" y="6791326"/>
                  </a:lnTo>
                  <a:cubicBezTo>
                    <a:pt x="125095" y="6791326"/>
                    <a:pt x="117094" y="6790564"/>
                    <a:pt x="109093" y="6788913"/>
                  </a:cubicBezTo>
                  <a:cubicBezTo>
                    <a:pt x="101092" y="6787262"/>
                    <a:pt x="93345" y="6784976"/>
                    <a:pt x="85852" y="6781801"/>
                  </a:cubicBezTo>
                  <a:lnTo>
                    <a:pt x="85852" y="6781801"/>
                  </a:lnTo>
                  <a:lnTo>
                    <a:pt x="85852" y="6781801"/>
                  </a:lnTo>
                  <a:cubicBezTo>
                    <a:pt x="78359" y="6778626"/>
                    <a:pt x="71247" y="6774943"/>
                    <a:pt x="64389" y="6770370"/>
                  </a:cubicBezTo>
                  <a:cubicBezTo>
                    <a:pt x="57531" y="6765798"/>
                    <a:pt x="51435" y="6760718"/>
                    <a:pt x="45593" y="6755003"/>
                  </a:cubicBezTo>
                  <a:lnTo>
                    <a:pt x="45593" y="6755003"/>
                  </a:lnTo>
                  <a:lnTo>
                    <a:pt x="45593" y="6755003"/>
                  </a:lnTo>
                  <a:cubicBezTo>
                    <a:pt x="39878" y="6749288"/>
                    <a:pt x="34671" y="6743065"/>
                    <a:pt x="30226" y="6736207"/>
                  </a:cubicBezTo>
                  <a:cubicBezTo>
                    <a:pt x="25781" y="6729350"/>
                    <a:pt x="21844" y="6722364"/>
                    <a:pt x="18796" y="6714872"/>
                  </a:cubicBezTo>
                  <a:cubicBezTo>
                    <a:pt x="15748" y="6707379"/>
                    <a:pt x="13335" y="6699631"/>
                    <a:pt x="11811" y="6691630"/>
                  </a:cubicBezTo>
                  <a:lnTo>
                    <a:pt x="11811" y="6691630"/>
                  </a:lnTo>
                  <a:lnTo>
                    <a:pt x="11811" y="6691630"/>
                  </a:lnTo>
                  <a:cubicBezTo>
                    <a:pt x="10287" y="6683629"/>
                    <a:pt x="9398" y="6675628"/>
                    <a:pt x="9398" y="6667500"/>
                  </a:cubicBezTo>
                  <a:lnTo>
                    <a:pt x="9398" y="6667500"/>
                  </a:lnTo>
                  <a:lnTo>
                    <a:pt x="9398" y="6667500"/>
                  </a:lnTo>
                  <a:lnTo>
                    <a:pt x="9398" y="133350"/>
                  </a:lnTo>
                  <a:lnTo>
                    <a:pt x="9398" y="133350"/>
                  </a:lnTo>
                  <a:lnTo>
                    <a:pt x="9398" y="133350"/>
                  </a:lnTo>
                  <a:cubicBezTo>
                    <a:pt x="9398" y="125222"/>
                    <a:pt x="10160" y="117221"/>
                    <a:pt x="11811" y="109220"/>
                  </a:cubicBezTo>
                  <a:cubicBezTo>
                    <a:pt x="13462" y="101219"/>
                    <a:pt x="15748" y="93472"/>
                    <a:pt x="18796" y="85979"/>
                  </a:cubicBezTo>
                  <a:lnTo>
                    <a:pt x="18796" y="85979"/>
                  </a:lnTo>
                  <a:lnTo>
                    <a:pt x="18796" y="85979"/>
                  </a:lnTo>
                  <a:cubicBezTo>
                    <a:pt x="21844" y="78486"/>
                    <a:pt x="25781" y="71374"/>
                    <a:pt x="30226" y="64643"/>
                  </a:cubicBezTo>
                  <a:lnTo>
                    <a:pt x="30226" y="64643"/>
                  </a:lnTo>
                  <a:lnTo>
                    <a:pt x="30226" y="64643"/>
                  </a:lnTo>
                  <a:cubicBezTo>
                    <a:pt x="34798" y="57912"/>
                    <a:pt x="39878" y="51689"/>
                    <a:pt x="45593" y="45847"/>
                  </a:cubicBezTo>
                  <a:cubicBezTo>
                    <a:pt x="51308" y="40005"/>
                    <a:pt x="57531" y="34925"/>
                    <a:pt x="64389" y="30480"/>
                  </a:cubicBezTo>
                  <a:lnTo>
                    <a:pt x="64389" y="30480"/>
                  </a:lnTo>
                  <a:lnTo>
                    <a:pt x="64389" y="30480"/>
                  </a:lnTo>
                  <a:cubicBezTo>
                    <a:pt x="71120" y="25908"/>
                    <a:pt x="78232" y="22098"/>
                    <a:pt x="85852" y="19050"/>
                  </a:cubicBezTo>
                  <a:lnTo>
                    <a:pt x="85852" y="19050"/>
                  </a:lnTo>
                  <a:lnTo>
                    <a:pt x="85852" y="19050"/>
                  </a:lnTo>
                  <a:cubicBezTo>
                    <a:pt x="93345" y="15875"/>
                    <a:pt x="101092" y="13589"/>
                    <a:pt x="109093" y="12065"/>
                  </a:cubicBezTo>
                  <a:lnTo>
                    <a:pt x="109093" y="12065"/>
                  </a:lnTo>
                  <a:lnTo>
                    <a:pt x="109093" y="12065"/>
                  </a:lnTo>
                  <a:cubicBezTo>
                    <a:pt x="117094" y="10414"/>
                    <a:pt x="125095" y="9652"/>
                    <a:pt x="133223" y="9652"/>
                  </a:cubicBezTo>
                  <a:close/>
                  <a:moveTo>
                    <a:pt x="131445" y="0"/>
                  </a:moveTo>
                  <a:cubicBezTo>
                    <a:pt x="123317" y="127"/>
                    <a:pt x="115189" y="1016"/>
                    <a:pt x="107315" y="2540"/>
                  </a:cubicBezTo>
                  <a:cubicBezTo>
                    <a:pt x="98679" y="4191"/>
                    <a:pt x="90424" y="6731"/>
                    <a:pt x="82296" y="10160"/>
                  </a:cubicBezTo>
                  <a:cubicBezTo>
                    <a:pt x="74168" y="13589"/>
                    <a:pt x="66548" y="17653"/>
                    <a:pt x="59309" y="22479"/>
                  </a:cubicBezTo>
                  <a:cubicBezTo>
                    <a:pt x="52070" y="27305"/>
                    <a:pt x="45339" y="32893"/>
                    <a:pt x="39116" y="38989"/>
                  </a:cubicBezTo>
                  <a:cubicBezTo>
                    <a:pt x="32893" y="45085"/>
                    <a:pt x="27432" y="51943"/>
                    <a:pt x="22479" y="59182"/>
                  </a:cubicBezTo>
                  <a:cubicBezTo>
                    <a:pt x="17526" y="66421"/>
                    <a:pt x="13462" y="74168"/>
                    <a:pt x="10160" y="82169"/>
                  </a:cubicBezTo>
                  <a:cubicBezTo>
                    <a:pt x="6858" y="90170"/>
                    <a:pt x="4318" y="98552"/>
                    <a:pt x="2540" y="107188"/>
                  </a:cubicBezTo>
                  <a:lnTo>
                    <a:pt x="2540" y="107188"/>
                  </a:lnTo>
                  <a:lnTo>
                    <a:pt x="2540" y="107188"/>
                  </a:lnTo>
                  <a:cubicBezTo>
                    <a:pt x="889" y="115824"/>
                    <a:pt x="0" y="124460"/>
                    <a:pt x="0" y="133223"/>
                  </a:cubicBezTo>
                  <a:lnTo>
                    <a:pt x="0" y="6667500"/>
                  </a:lnTo>
                  <a:cubicBezTo>
                    <a:pt x="0" y="6676263"/>
                    <a:pt x="889" y="6684899"/>
                    <a:pt x="2540" y="6693408"/>
                  </a:cubicBezTo>
                  <a:cubicBezTo>
                    <a:pt x="4191" y="6701917"/>
                    <a:pt x="6731" y="6710299"/>
                    <a:pt x="10160" y="6718426"/>
                  </a:cubicBezTo>
                  <a:lnTo>
                    <a:pt x="10160" y="6718426"/>
                  </a:lnTo>
                  <a:lnTo>
                    <a:pt x="10160" y="6718426"/>
                  </a:lnTo>
                  <a:cubicBezTo>
                    <a:pt x="13462" y="6726427"/>
                    <a:pt x="17653" y="6734174"/>
                    <a:pt x="22479" y="6741413"/>
                  </a:cubicBezTo>
                  <a:lnTo>
                    <a:pt x="22479" y="6741413"/>
                  </a:lnTo>
                  <a:lnTo>
                    <a:pt x="22479" y="6741413"/>
                  </a:lnTo>
                  <a:cubicBezTo>
                    <a:pt x="27305" y="6748652"/>
                    <a:pt x="32893" y="6755510"/>
                    <a:pt x="39116" y="6761607"/>
                  </a:cubicBezTo>
                  <a:cubicBezTo>
                    <a:pt x="45339" y="6767703"/>
                    <a:pt x="52070" y="6773290"/>
                    <a:pt x="59309" y="6778244"/>
                  </a:cubicBezTo>
                  <a:lnTo>
                    <a:pt x="59309" y="6778244"/>
                  </a:lnTo>
                  <a:lnTo>
                    <a:pt x="59309" y="6778244"/>
                  </a:lnTo>
                  <a:cubicBezTo>
                    <a:pt x="66548" y="6783070"/>
                    <a:pt x="74295" y="6787261"/>
                    <a:pt x="82423" y="6790562"/>
                  </a:cubicBezTo>
                  <a:cubicBezTo>
                    <a:pt x="90551" y="6793864"/>
                    <a:pt x="98806" y="6796405"/>
                    <a:pt x="107442" y="6798182"/>
                  </a:cubicBezTo>
                  <a:cubicBezTo>
                    <a:pt x="116078" y="6799959"/>
                    <a:pt x="124714" y="6800722"/>
                    <a:pt x="133477" y="6800722"/>
                  </a:cubicBezTo>
                  <a:lnTo>
                    <a:pt x="10001377" y="6800722"/>
                  </a:lnTo>
                  <a:cubicBezTo>
                    <a:pt x="10010140" y="6800722"/>
                    <a:pt x="10018776" y="6799833"/>
                    <a:pt x="10027412" y="6798182"/>
                  </a:cubicBezTo>
                  <a:cubicBezTo>
                    <a:pt x="10036048" y="6796531"/>
                    <a:pt x="10044303" y="6793991"/>
                    <a:pt x="10052431" y="6790562"/>
                  </a:cubicBezTo>
                  <a:lnTo>
                    <a:pt x="10052431" y="6790562"/>
                  </a:lnTo>
                  <a:lnTo>
                    <a:pt x="10052431" y="6790562"/>
                  </a:lnTo>
                  <a:cubicBezTo>
                    <a:pt x="10060559" y="6787260"/>
                    <a:pt x="10068179" y="6783069"/>
                    <a:pt x="10075418" y="6778244"/>
                  </a:cubicBezTo>
                  <a:cubicBezTo>
                    <a:pt x="10082657" y="6773418"/>
                    <a:pt x="10089387" y="6767830"/>
                    <a:pt x="10095611" y="6761607"/>
                  </a:cubicBezTo>
                  <a:lnTo>
                    <a:pt x="10095611" y="6761607"/>
                  </a:lnTo>
                  <a:cubicBezTo>
                    <a:pt x="10101834" y="6755384"/>
                    <a:pt x="10107295" y="6748780"/>
                    <a:pt x="10112248" y="6741413"/>
                  </a:cubicBezTo>
                  <a:lnTo>
                    <a:pt x="10112248" y="6741413"/>
                  </a:lnTo>
                  <a:lnTo>
                    <a:pt x="10112248" y="6741413"/>
                  </a:lnTo>
                  <a:cubicBezTo>
                    <a:pt x="10117074" y="6734174"/>
                    <a:pt x="10121265" y="6726427"/>
                    <a:pt x="10124567" y="6718299"/>
                  </a:cubicBezTo>
                  <a:lnTo>
                    <a:pt x="10124567" y="6718299"/>
                  </a:lnTo>
                  <a:lnTo>
                    <a:pt x="10124567" y="6718299"/>
                  </a:lnTo>
                  <a:cubicBezTo>
                    <a:pt x="10127869" y="6710171"/>
                    <a:pt x="10130409" y="6701917"/>
                    <a:pt x="10132186" y="6693281"/>
                  </a:cubicBezTo>
                  <a:lnTo>
                    <a:pt x="10132186" y="6693281"/>
                  </a:lnTo>
                  <a:cubicBezTo>
                    <a:pt x="10133837" y="6684772"/>
                    <a:pt x="10134726" y="6676009"/>
                    <a:pt x="10134726" y="6667373"/>
                  </a:cubicBezTo>
                  <a:lnTo>
                    <a:pt x="10134726" y="133350"/>
                  </a:lnTo>
                  <a:cubicBezTo>
                    <a:pt x="10134726" y="124587"/>
                    <a:pt x="10133837" y="115951"/>
                    <a:pt x="10132186" y="107315"/>
                  </a:cubicBezTo>
                  <a:cubicBezTo>
                    <a:pt x="10130535" y="98679"/>
                    <a:pt x="10127995" y="90297"/>
                    <a:pt x="10124567" y="82296"/>
                  </a:cubicBezTo>
                  <a:lnTo>
                    <a:pt x="10124567" y="82296"/>
                  </a:lnTo>
                  <a:cubicBezTo>
                    <a:pt x="10121265" y="74168"/>
                    <a:pt x="10117073" y="66548"/>
                    <a:pt x="10112248" y="59309"/>
                  </a:cubicBezTo>
                  <a:lnTo>
                    <a:pt x="10112248" y="59309"/>
                  </a:lnTo>
                  <a:cubicBezTo>
                    <a:pt x="10107422" y="52070"/>
                    <a:pt x="10101834" y="45339"/>
                    <a:pt x="10095611" y="39116"/>
                  </a:cubicBezTo>
                  <a:cubicBezTo>
                    <a:pt x="10089388" y="32893"/>
                    <a:pt x="10082657" y="27432"/>
                    <a:pt x="10075418" y="22606"/>
                  </a:cubicBezTo>
                  <a:lnTo>
                    <a:pt x="10075418" y="22606"/>
                  </a:lnTo>
                  <a:cubicBezTo>
                    <a:pt x="10068179" y="17780"/>
                    <a:pt x="10060432" y="13589"/>
                    <a:pt x="10052431" y="10287"/>
                  </a:cubicBezTo>
                  <a:lnTo>
                    <a:pt x="10052431" y="10287"/>
                  </a:lnTo>
                  <a:lnTo>
                    <a:pt x="10052431" y="10287"/>
                  </a:lnTo>
                  <a:cubicBezTo>
                    <a:pt x="10044303" y="6985"/>
                    <a:pt x="10036048" y="4445"/>
                    <a:pt x="10027412" y="2667"/>
                  </a:cubicBezTo>
                  <a:lnTo>
                    <a:pt x="10027412" y="2667"/>
                  </a:lnTo>
                  <a:cubicBezTo>
                    <a:pt x="10019411" y="1016"/>
                    <a:pt x="10011410" y="254"/>
                    <a:pt x="10003282" y="127"/>
                  </a:cubicBezTo>
                  <a:close/>
                </a:path>
              </a:pathLst>
            </a:custGeom>
            <a:solidFill>
              <a:srgbClr val="FED7AA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473075" y="1539875"/>
              <a:ext cx="9315450" cy="19050"/>
            </a:xfrm>
            <a:custGeom>
              <a:avLst/>
              <a:gdLst/>
              <a:ahLst/>
              <a:cxnLst/>
              <a:rect r="r" b="b" t="t" l="l"/>
              <a:pathLst>
                <a:path h="19050" w="9315450">
                  <a:moveTo>
                    <a:pt x="0" y="0"/>
                  </a:moveTo>
                  <a:lnTo>
                    <a:pt x="9315450" y="0"/>
                  </a:lnTo>
                  <a:lnTo>
                    <a:pt x="9315450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FED7AA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690562" y="419033"/>
            <a:ext cx="2754992" cy="185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53"/>
              </a:lnSpc>
            </a:pPr>
            <a:r>
              <a:rPr lang="en-US" sz="1181" spc="51">
                <a:solidFill>
                  <a:srgbClr val="EA580C"/>
                </a:solidFill>
                <a:latin typeface="Inter"/>
                <a:ea typeface="Inter"/>
                <a:cs typeface="Inter"/>
                <a:sym typeface="Inter"/>
              </a:rPr>
              <a:t>LESSON 6: GRAVITY TOGGLE BOX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234640" y="419033"/>
            <a:ext cx="786698" cy="185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53"/>
              </a:lnSpc>
            </a:pPr>
            <a:r>
              <a:rPr lang="en-US" sz="1181">
                <a:solidFill>
                  <a:srgbClr val="64748B"/>
                </a:solidFill>
                <a:latin typeface="Inter"/>
                <a:ea typeface="Inter"/>
                <a:cs typeface="Inter"/>
                <a:sym typeface="Inter"/>
              </a:rPr>
              <a:t>Slide 1 of 7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90562" y="797471"/>
            <a:ext cx="7468352" cy="16626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12"/>
              </a:lnSpc>
            </a:pPr>
            <a:r>
              <a:rPr lang="en-US" b="true" sz="3937">
                <a:solidFill>
                  <a:srgbClr val="0F172A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Lesson 6: Gravity Toggle Box</a:t>
            </a:r>
          </a:p>
          <a:p>
            <a:pPr algn="just">
              <a:lnSpc>
                <a:spcPts val="3938"/>
              </a:lnSpc>
            </a:pPr>
            <a:r>
              <a:rPr lang="en-US" b="true" sz="2362">
                <a:solidFill>
                  <a:srgbClr val="EA580C"/>
                </a:solidFill>
                <a:latin typeface="Poppins Bold"/>
                <a:ea typeface="Poppins Bold"/>
                <a:cs typeface="Poppins Bold"/>
                <a:sym typeface="Poppins Bold"/>
              </a:rPr>
              <a:t>Learning Objectives:</a:t>
            </a:r>
          </a:p>
          <a:p>
            <a:pPr algn="just">
              <a:lnSpc>
                <a:spcPts val="3937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90562" y="4194334"/>
            <a:ext cx="4117743" cy="5274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06"/>
              </a:lnSpc>
            </a:pPr>
            <a:r>
              <a:rPr lang="en-US" b="true" sz="2362">
                <a:solidFill>
                  <a:srgbClr val="EA580C"/>
                </a:solidFill>
                <a:latin typeface="Poppins Bold"/>
                <a:ea typeface="Poppins Bold"/>
                <a:cs typeface="Poppins Bold"/>
                <a:sym typeface="Poppins Bold"/>
              </a:rPr>
              <a:t>Key Computing Concepts: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58820" y="4692567"/>
            <a:ext cx="57379" cy="409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37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23912" y="2329091"/>
            <a:ext cx="123234" cy="1677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75"/>
              </a:lnSpc>
            </a:pPr>
            <a:r>
              <a:rPr lang="en-US" sz="1575">
                <a:solidFill>
                  <a:srgbClr val="F97316"/>
                </a:solidFill>
                <a:latin typeface="Helvetica"/>
                <a:ea typeface="Helvetica"/>
                <a:cs typeface="Helvetica"/>
                <a:sym typeface="Helvetica"/>
              </a:rPr>
              <a:t>● ● ● ●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78116" y="2244642"/>
            <a:ext cx="4469835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49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Implement boolean variablesfor state tracking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78116" y="2682792"/>
            <a:ext cx="4043553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49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Use if/else logic for conditional responses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78116" y="3111417"/>
            <a:ext cx="4201954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49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Control gravity physics with toggle systems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78116" y="3549567"/>
            <a:ext cx="4576029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49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Combine visual feedback with physics changes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90562" y="4854492"/>
            <a:ext cx="6529711" cy="247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04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BooleanVariables,If/ElseLogic,GravityControl, State Management</a:t>
            </a:r>
          </a:p>
        </p:txBody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>
  <p:cSld>
    <p:bg>
      <p:bgPr>
        <a:solidFill>
          <a:srgbClr val="FFF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222247" y="-63503"/>
            <a:ext cx="10261597" cy="6927837"/>
            <a:chOff x="0" y="0"/>
            <a:chExt cx="10261600" cy="69278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8199" y="68199"/>
              <a:ext cx="10125330" cy="6791452"/>
            </a:xfrm>
            <a:custGeom>
              <a:avLst/>
              <a:gdLst/>
              <a:ahLst/>
              <a:cxnLst/>
              <a:rect r="r" b="b" t="t" l="l"/>
              <a:pathLst>
                <a:path h="6791452" w="10125330">
                  <a:moveTo>
                    <a:pt x="127" y="6662801"/>
                  </a:moveTo>
                  <a:lnTo>
                    <a:pt x="127" y="128651"/>
                  </a:lnTo>
                  <a:cubicBezTo>
                    <a:pt x="127" y="120142"/>
                    <a:pt x="889" y="111760"/>
                    <a:pt x="2540" y="103505"/>
                  </a:cubicBezTo>
                  <a:cubicBezTo>
                    <a:pt x="4191" y="95250"/>
                    <a:pt x="6604" y="87122"/>
                    <a:pt x="9906" y="79375"/>
                  </a:cubicBezTo>
                  <a:cubicBezTo>
                    <a:pt x="13208" y="71628"/>
                    <a:pt x="17145" y="64135"/>
                    <a:pt x="21844" y="57150"/>
                  </a:cubicBezTo>
                  <a:cubicBezTo>
                    <a:pt x="26543" y="50165"/>
                    <a:pt x="31877" y="43688"/>
                    <a:pt x="37846" y="37592"/>
                  </a:cubicBezTo>
                  <a:cubicBezTo>
                    <a:pt x="43815" y="31496"/>
                    <a:pt x="50292" y="26289"/>
                    <a:pt x="57277" y="21590"/>
                  </a:cubicBezTo>
                  <a:cubicBezTo>
                    <a:pt x="64262" y="16891"/>
                    <a:pt x="71755" y="12954"/>
                    <a:pt x="79502" y="9779"/>
                  </a:cubicBezTo>
                  <a:cubicBezTo>
                    <a:pt x="87249" y="6604"/>
                    <a:pt x="95377" y="4064"/>
                    <a:pt x="103632" y="2413"/>
                  </a:cubicBezTo>
                  <a:cubicBezTo>
                    <a:pt x="111887" y="762"/>
                    <a:pt x="120269" y="0"/>
                    <a:pt x="128778" y="0"/>
                  </a:cubicBezTo>
                  <a:lnTo>
                    <a:pt x="9996678" y="0"/>
                  </a:lnTo>
                  <a:cubicBezTo>
                    <a:pt x="10005060" y="0"/>
                    <a:pt x="10013442" y="762"/>
                    <a:pt x="10021824" y="2413"/>
                  </a:cubicBezTo>
                  <a:cubicBezTo>
                    <a:pt x="10030206" y="4064"/>
                    <a:pt x="10038207" y="6477"/>
                    <a:pt x="10045954" y="9779"/>
                  </a:cubicBezTo>
                  <a:cubicBezTo>
                    <a:pt x="10053702" y="13081"/>
                    <a:pt x="10061194" y="17018"/>
                    <a:pt x="10068179" y="21590"/>
                  </a:cubicBezTo>
                  <a:cubicBezTo>
                    <a:pt x="10075164" y="26162"/>
                    <a:pt x="10081641" y="31623"/>
                    <a:pt x="10087611" y="37592"/>
                  </a:cubicBezTo>
                  <a:cubicBezTo>
                    <a:pt x="10093580" y="43561"/>
                    <a:pt x="10098914" y="50038"/>
                    <a:pt x="10103613" y="57150"/>
                  </a:cubicBezTo>
                  <a:cubicBezTo>
                    <a:pt x="10108312" y="64262"/>
                    <a:pt x="10112249" y="71628"/>
                    <a:pt x="10115551" y="79375"/>
                  </a:cubicBezTo>
                  <a:cubicBezTo>
                    <a:pt x="10118853" y="87122"/>
                    <a:pt x="10121266" y="95250"/>
                    <a:pt x="10122917" y="103505"/>
                  </a:cubicBezTo>
                  <a:cubicBezTo>
                    <a:pt x="10124568" y="111760"/>
                    <a:pt x="10125330" y="120269"/>
                    <a:pt x="10125330" y="128651"/>
                  </a:cubicBezTo>
                  <a:lnTo>
                    <a:pt x="10125330" y="6662801"/>
                  </a:lnTo>
                  <a:cubicBezTo>
                    <a:pt x="10125330" y="6671310"/>
                    <a:pt x="10124568" y="6679565"/>
                    <a:pt x="10122917" y="6687820"/>
                  </a:cubicBezTo>
                  <a:cubicBezTo>
                    <a:pt x="10121266" y="6696074"/>
                    <a:pt x="10118853" y="6704076"/>
                    <a:pt x="10115551" y="6711950"/>
                  </a:cubicBezTo>
                  <a:cubicBezTo>
                    <a:pt x="10112249" y="6719824"/>
                    <a:pt x="10108312" y="6727190"/>
                    <a:pt x="10103613" y="6734175"/>
                  </a:cubicBezTo>
                  <a:cubicBezTo>
                    <a:pt x="10098914" y="6741160"/>
                    <a:pt x="10093580" y="6747637"/>
                    <a:pt x="10087611" y="6753733"/>
                  </a:cubicBezTo>
                  <a:cubicBezTo>
                    <a:pt x="10081641" y="6759828"/>
                    <a:pt x="10075165" y="6765036"/>
                    <a:pt x="10068179" y="6769735"/>
                  </a:cubicBezTo>
                  <a:cubicBezTo>
                    <a:pt x="10061194" y="6774434"/>
                    <a:pt x="10053701" y="6778371"/>
                    <a:pt x="10045954" y="6781546"/>
                  </a:cubicBezTo>
                  <a:cubicBezTo>
                    <a:pt x="10038207" y="6784721"/>
                    <a:pt x="10030079" y="6787261"/>
                    <a:pt x="10021824" y="6788912"/>
                  </a:cubicBezTo>
                  <a:cubicBezTo>
                    <a:pt x="10013569" y="6790563"/>
                    <a:pt x="10005187" y="6791325"/>
                    <a:pt x="9996678" y="6791452"/>
                  </a:cubicBezTo>
                  <a:lnTo>
                    <a:pt x="128651" y="6791452"/>
                  </a:lnTo>
                  <a:cubicBezTo>
                    <a:pt x="120269" y="6791452"/>
                    <a:pt x="111887" y="6790563"/>
                    <a:pt x="103505" y="6788912"/>
                  </a:cubicBezTo>
                  <a:cubicBezTo>
                    <a:pt x="95123" y="6787261"/>
                    <a:pt x="87122" y="6784848"/>
                    <a:pt x="79375" y="6781546"/>
                  </a:cubicBezTo>
                  <a:cubicBezTo>
                    <a:pt x="71628" y="6778244"/>
                    <a:pt x="64135" y="6774307"/>
                    <a:pt x="57150" y="6769735"/>
                  </a:cubicBezTo>
                  <a:cubicBezTo>
                    <a:pt x="50165" y="6765163"/>
                    <a:pt x="43688" y="6759702"/>
                    <a:pt x="37719" y="6753733"/>
                  </a:cubicBezTo>
                  <a:cubicBezTo>
                    <a:pt x="31750" y="6747763"/>
                    <a:pt x="26416" y="6741287"/>
                    <a:pt x="21717" y="6734175"/>
                  </a:cubicBezTo>
                  <a:cubicBezTo>
                    <a:pt x="17018" y="6727063"/>
                    <a:pt x="13081" y="6719697"/>
                    <a:pt x="9779" y="6711950"/>
                  </a:cubicBezTo>
                  <a:cubicBezTo>
                    <a:pt x="6477" y="6704203"/>
                    <a:pt x="4064" y="6696075"/>
                    <a:pt x="2413" y="6687820"/>
                  </a:cubicBezTo>
                  <a:cubicBezTo>
                    <a:pt x="762" y="6679564"/>
                    <a:pt x="0" y="6671183"/>
                    <a:pt x="0" y="6662801"/>
                  </a:cubicBezTo>
                  <a:close/>
                </a:path>
              </a:pathLst>
            </a:custGeom>
            <a:solidFill>
              <a:srgbClr val="FFFFFF">
                <a:alpha val="49020"/>
              </a:srgbClr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63500" y="63500"/>
              <a:ext cx="10134726" cy="6800849"/>
            </a:xfrm>
            <a:custGeom>
              <a:avLst/>
              <a:gdLst/>
              <a:ahLst/>
              <a:cxnLst/>
              <a:rect r="r" b="b" t="t" l="l"/>
              <a:pathLst>
                <a:path h="6800849" w="10134726">
                  <a:moveTo>
                    <a:pt x="10001250" y="9525"/>
                  </a:moveTo>
                  <a:cubicBezTo>
                    <a:pt x="10009378" y="9525"/>
                    <a:pt x="10017379" y="10287"/>
                    <a:pt x="10025380" y="11811"/>
                  </a:cubicBezTo>
                  <a:lnTo>
                    <a:pt x="10025380" y="11811"/>
                  </a:lnTo>
                  <a:cubicBezTo>
                    <a:pt x="10033381" y="13462"/>
                    <a:pt x="10041128" y="15748"/>
                    <a:pt x="10048622" y="18923"/>
                  </a:cubicBezTo>
                  <a:cubicBezTo>
                    <a:pt x="10056115" y="22098"/>
                    <a:pt x="10063227" y="25908"/>
                    <a:pt x="10070085" y="30353"/>
                  </a:cubicBezTo>
                  <a:lnTo>
                    <a:pt x="10070085" y="30353"/>
                  </a:lnTo>
                  <a:cubicBezTo>
                    <a:pt x="10076816" y="34925"/>
                    <a:pt x="10083039" y="40005"/>
                    <a:pt x="10088880" y="45720"/>
                  </a:cubicBezTo>
                  <a:lnTo>
                    <a:pt x="10088880" y="45720"/>
                  </a:lnTo>
                  <a:lnTo>
                    <a:pt x="10088880" y="45720"/>
                  </a:lnTo>
                  <a:cubicBezTo>
                    <a:pt x="10094595" y="51435"/>
                    <a:pt x="10099802" y="57785"/>
                    <a:pt x="10104248" y="64516"/>
                  </a:cubicBezTo>
                  <a:lnTo>
                    <a:pt x="10104248" y="64516"/>
                  </a:lnTo>
                  <a:lnTo>
                    <a:pt x="10104248" y="64516"/>
                  </a:lnTo>
                  <a:cubicBezTo>
                    <a:pt x="10108819" y="71247"/>
                    <a:pt x="10112629" y="78486"/>
                    <a:pt x="10115678" y="85852"/>
                  </a:cubicBezTo>
                  <a:cubicBezTo>
                    <a:pt x="10118727" y="93218"/>
                    <a:pt x="10121139" y="101092"/>
                    <a:pt x="10122663" y="109093"/>
                  </a:cubicBezTo>
                  <a:lnTo>
                    <a:pt x="10122663" y="109093"/>
                  </a:lnTo>
                  <a:lnTo>
                    <a:pt x="10122663" y="109093"/>
                  </a:lnTo>
                  <a:cubicBezTo>
                    <a:pt x="10124187" y="117094"/>
                    <a:pt x="10125076" y="125222"/>
                    <a:pt x="10125076" y="133350"/>
                  </a:cubicBezTo>
                  <a:lnTo>
                    <a:pt x="10125076" y="6667500"/>
                  </a:lnTo>
                  <a:cubicBezTo>
                    <a:pt x="10125076" y="6675628"/>
                    <a:pt x="10124314" y="6683629"/>
                    <a:pt x="10122663" y="6691630"/>
                  </a:cubicBezTo>
                  <a:lnTo>
                    <a:pt x="10122663" y="6691630"/>
                  </a:lnTo>
                  <a:cubicBezTo>
                    <a:pt x="10121139" y="6699631"/>
                    <a:pt x="10118726" y="6707378"/>
                    <a:pt x="10115678" y="6714872"/>
                  </a:cubicBezTo>
                  <a:cubicBezTo>
                    <a:pt x="10112630" y="6722365"/>
                    <a:pt x="10108693" y="6729477"/>
                    <a:pt x="10104248" y="6736335"/>
                  </a:cubicBezTo>
                  <a:lnTo>
                    <a:pt x="10104248" y="6736335"/>
                  </a:lnTo>
                  <a:cubicBezTo>
                    <a:pt x="10099676" y="6743066"/>
                    <a:pt x="10094595" y="6749289"/>
                    <a:pt x="10088880" y="6755130"/>
                  </a:cubicBezTo>
                  <a:lnTo>
                    <a:pt x="10088880" y="6755130"/>
                  </a:lnTo>
                  <a:cubicBezTo>
                    <a:pt x="10083165" y="6760845"/>
                    <a:pt x="10076815" y="6765925"/>
                    <a:pt x="10070085" y="6770498"/>
                  </a:cubicBezTo>
                  <a:lnTo>
                    <a:pt x="10070085" y="6770498"/>
                  </a:lnTo>
                  <a:lnTo>
                    <a:pt x="10070085" y="6770498"/>
                  </a:lnTo>
                  <a:cubicBezTo>
                    <a:pt x="10063353" y="6775069"/>
                    <a:pt x="10056241" y="6778753"/>
                    <a:pt x="10048622" y="6781928"/>
                  </a:cubicBezTo>
                  <a:cubicBezTo>
                    <a:pt x="10041002" y="6785103"/>
                    <a:pt x="10033381" y="6787389"/>
                    <a:pt x="10025380" y="6789040"/>
                  </a:cubicBezTo>
                  <a:lnTo>
                    <a:pt x="10025380" y="6789040"/>
                  </a:lnTo>
                  <a:cubicBezTo>
                    <a:pt x="10017379" y="6790564"/>
                    <a:pt x="10009378" y="6791453"/>
                    <a:pt x="10001250" y="6791453"/>
                  </a:cubicBezTo>
                  <a:lnTo>
                    <a:pt x="133350" y="6791453"/>
                  </a:lnTo>
                  <a:cubicBezTo>
                    <a:pt x="125222" y="6791453"/>
                    <a:pt x="117094" y="6790691"/>
                    <a:pt x="109220" y="6789040"/>
                  </a:cubicBezTo>
                  <a:cubicBezTo>
                    <a:pt x="101346" y="6787389"/>
                    <a:pt x="93472" y="6785103"/>
                    <a:pt x="85979" y="6781928"/>
                  </a:cubicBezTo>
                  <a:lnTo>
                    <a:pt x="85979" y="6781928"/>
                  </a:lnTo>
                  <a:lnTo>
                    <a:pt x="85979" y="6781928"/>
                  </a:lnTo>
                  <a:cubicBezTo>
                    <a:pt x="78486" y="6778753"/>
                    <a:pt x="71374" y="6775070"/>
                    <a:pt x="64516" y="6770498"/>
                  </a:cubicBezTo>
                  <a:cubicBezTo>
                    <a:pt x="57658" y="6765925"/>
                    <a:pt x="51562" y="6760845"/>
                    <a:pt x="45720" y="6755130"/>
                  </a:cubicBezTo>
                  <a:cubicBezTo>
                    <a:pt x="39878" y="6749415"/>
                    <a:pt x="34798" y="6743065"/>
                    <a:pt x="30353" y="6736335"/>
                  </a:cubicBezTo>
                  <a:cubicBezTo>
                    <a:pt x="25908" y="6729604"/>
                    <a:pt x="21971" y="6722491"/>
                    <a:pt x="18923" y="6714872"/>
                  </a:cubicBezTo>
                  <a:cubicBezTo>
                    <a:pt x="15875" y="6707252"/>
                    <a:pt x="13462" y="6699631"/>
                    <a:pt x="11938" y="6691630"/>
                  </a:cubicBezTo>
                  <a:cubicBezTo>
                    <a:pt x="10414" y="6683629"/>
                    <a:pt x="9525" y="6675628"/>
                    <a:pt x="9525" y="6667500"/>
                  </a:cubicBezTo>
                  <a:lnTo>
                    <a:pt x="9525" y="6667500"/>
                  </a:lnTo>
                  <a:lnTo>
                    <a:pt x="9525" y="6667500"/>
                  </a:lnTo>
                  <a:lnTo>
                    <a:pt x="9525" y="133350"/>
                  </a:lnTo>
                  <a:lnTo>
                    <a:pt x="9525" y="133350"/>
                  </a:lnTo>
                  <a:lnTo>
                    <a:pt x="9525" y="133350"/>
                  </a:lnTo>
                  <a:cubicBezTo>
                    <a:pt x="9525" y="125222"/>
                    <a:pt x="10287" y="117094"/>
                    <a:pt x="11938" y="109093"/>
                  </a:cubicBezTo>
                  <a:cubicBezTo>
                    <a:pt x="13589" y="101092"/>
                    <a:pt x="15875" y="93345"/>
                    <a:pt x="18923" y="85852"/>
                  </a:cubicBezTo>
                  <a:cubicBezTo>
                    <a:pt x="21971" y="78359"/>
                    <a:pt x="25908" y="71247"/>
                    <a:pt x="30353" y="64516"/>
                  </a:cubicBezTo>
                  <a:cubicBezTo>
                    <a:pt x="34798" y="57785"/>
                    <a:pt x="40005" y="51562"/>
                    <a:pt x="45720" y="45720"/>
                  </a:cubicBezTo>
                  <a:cubicBezTo>
                    <a:pt x="51435" y="39878"/>
                    <a:pt x="57658" y="34798"/>
                    <a:pt x="64516" y="30226"/>
                  </a:cubicBezTo>
                  <a:cubicBezTo>
                    <a:pt x="71374" y="25654"/>
                    <a:pt x="78359" y="21971"/>
                    <a:pt x="85979" y="18796"/>
                  </a:cubicBezTo>
                  <a:lnTo>
                    <a:pt x="85979" y="18796"/>
                  </a:lnTo>
                  <a:lnTo>
                    <a:pt x="85979" y="18796"/>
                  </a:lnTo>
                  <a:cubicBezTo>
                    <a:pt x="93472" y="15748"/>
                    <a:pt x="101219" y="13335"/>
                    <a:pt x="109220" y="11684"/>
                  </a:cubicBezTo>
                  <a:cubicBezTo>
                    <a:pt x="117221" y="10033"/>
                    <a:pt x="125222" y="9398"/>
                    <a:pt x="133350" y="9398"/>
                  </a:cubicBezTo>
                  <a:close/>
                  <a:moveTo>
                    <a:pt x="131572" y="0"/>
                  </a:moveTo>
                  <a:cubicBezTo>
                    <a:pt x="123444" y="127"/>
                    <a:pt x="115443" y="889"/>
                    <a:pt x="107442" y="2540"/>
                  </a:cubicBezTo>
                  <a:lnTo>
                    <a:pt x="107442" y="2540"/>
                  </a:lnTo>
                  <a:lnTo>
                    <a:pt x="107442" y="2540"/>
                  </a:lnTo>
                  <a:cubicBezTo>
                    <a:pt x="98933" y="4318"/>
                    <a:pt x="90551" y="6731"/>
                    <a:pt x="82423" y="10160"/>
                  </a:cubicBezTo>
                  <a:cubicBezTo>
                    <a:pt x="74295" y="13589"/>
                    <a:pt x="66675" y="17653"/>
                    <a:pt x="59436" y="22479"/>
                  </a:cubicBezTo>
                  <a:lnTo>
                    <a:pt x="59436" y="22479"/>
                  </a:lnTo>
                  <a:lnTo>
                    <a:pt x="59436" y="22479"/>
                  </a:lnTo>
                  <a:cubicBezTo>
                    <a:pt x="52197" y="27432"/>
                    <a:pt x="45466" y="32893"/>
                    <a:pt x="39243" y="39116"/>
                  </a:cubicBezTo>
                  <a:cubicBezTo>
                    <a:pt x="33020" y="45339"/>
                    <a:pt x="27305" y="51943"/>
                    <a:pt x="22479" y="59182"/>
                  </a:cubicBezTo>
                  <a:lnTo>
                    <a:pt x="22479" y="59182"/>
                  </a:lnTo>
                  <a:lnTo>
                    <a:pt x="22479" y="59182"/>
                  </a:lnTo>
                  <a:cubicBezTo>
                    <a:pt x="17653" y="66421"/>
                    <a:pt x="13462" y="74168"/>
                    <a:pt x="10160" y="82169"/>
                  </a:cubicBezTo>
                  <a:cubicBezTo>
                    <a:pt x="6858" y="90170"/>
                    <a:pt x="4318" y="98552"/>
                    <a:pt x="2540" y="107188"/>
                  </a:cubicBezTo>
                  <a:lnTo>
                    <a:pt x="2540" y="107188"/>
                  </a:lnTo>
                  <a:lnTo>
                    <a:pt x="2540" y="107188"/>
                  </a:lnTo>
                  <a:cubicBezTo>
                    <a:pt x="889" y="115824"/>
                    <a:pt x="0" y="124460"/>
                    <a:pt x="0" y="133223"/>
                  </a:cubicBezTo>
                  <a:lnTo>
                    <a:pt x="0" y="6667500"/>
                  </a:lnTo>
                  <a:cubicBezTo>
                    <a:pt x="0" y="6676263"/>
                    <a:pt x="889" y="6684899"/>
                    <a:pt x="2540" y="6693535"/>
                  </a:cubicBezTo>
                  <a:lnTo>
                    <a:pt x="2540" y="6693535"/>
                  </a:lnTo>
                  <a:lnTo>
                    <a:pt x="2540" y="6693535"/>
                  </a:lnTo>
                  <a:cubicBezTo>
                    <a:pt x="4191" y="6702044"/>
                    <a:pt x="6731" y="6710426"/>
                    <a:pt x="10160" y="6718553"/>
                  </a:cubicBezTo>
                  <a:cubicBezTo>
                    <a:pt x="13589" y="6726681"/>
                    <a:pt x="17653" y="6734301"/>
                    <a:pt x="22479" y="6741668"/>
                  </a:cubicBezTo>
                  <a:lnTo>
                    <a:pt x="22479" y="6741668"/>
                  </a:lnTo>
                  <a:lnTo>
                    <a:pt x="22479" y="6741668"/>
                  </a:lnTo>
                  <a:cubicBezTo>
                    <a:pt x="27305" y="6748907"/>
                    <a:pt x="32893" y="6755637"/>
                    <a:pt x="39116" y="6761861"/>
                  </a:cubicBezTo>
                  <a:lnTo>
                    <a:pt x="39116" y="6761861"/>
                  </a:lnTo>
                  <a:lnTo>
                    <a:pt x="39116" y="6761861"/>
                  </a:lnTo>
                  <a:cubicBezTo>
                    <a:pt x="45339" y="6768084"/>
                    <a:pt x="52070" y="6773545"/>
                    <a:pt x="59309" y="6778371"/>
                  </a:cubicBezTo>
                  <a:lnTo>
                    <a:pt x="59309" y="6778371"/>
                  </a:lnTo>
                  <a:lnTo>
                    <a:pt x="59309" y="6778371"/>
                  </a:lnTo>
                  <a:cubicBezTo>
                    <a:pt x="66548" y="6783197"/>
                    <a:pt x="74295" y="6787388"/>
                    <a:pt x="82423" y="6790689"/>
                  </a:cubicBezTo>
                  <a:cubicBezTo>
                    <a:pt x="90551" y="6793991"/>
                    <a:pt x="98806" y="6796532"/>
                    <a:pt x="107442" y="6798309"/>
                  </a:cubicBezTo>
                  <a:lnTo>
                    <a:pt x="107442" y="6798309"/>
                  </a:lnTo>
                  <a:lnTo>
                    <a:pt x="107442" y="6798309"/>
                  </a:lnTo>
                  <a:cubicBezTo>
                    <a:pt x="116078" y="6799960"/>
                    <a:pt x="124714" y="6800849"/>
                    <a:pt x="133477" y="6800849"/>
                  </a:cubicBezTo>
                  <a:lnTo>
                    <a:pt x="133477" y="6800849"/>
                  </a:lnTo>
                  <a:lnTo>
                    <a:pt x="10001377" y="6800849"/>
                  </a:lnTo>
                  <a:lnTo>
                    <a:pt x="10001377" y="6800849"/>
                  </a:lnTo>
                  <a:cubicBezTo>
                    <a:pt x="10010140" y="6800849"/>
                    <a:pt x="10018776" y="6799960"/>
                    <a:pt x="10027412" y="6798309"/>
                  </a:cubicBezTo>
                  <a:lnTo>
                    <a:pt x="10027412" y="6798309"/>
                  </a:lnTo>
                  <a:lnTo>
                    <a:pt x="10027412" y="6798309"/>
                  </a:lnTo>
                  <a:cubicBezTo>
                    <a:pt x="10035921" y="6796531"/>
                    <a:pt x="10044303" y="6794118"/>
                    <a:pt x="10052431" y="6790689"/>
                  </a:cubicBezTo>
                  <a:lnTo>
                    <a:pt x="10052431" y="6790689"/>
                  </a:lnTo>
                  <a:lnTo>
                    <a:pt x="10052431" y="6790689"/>
                  </a:lnTo>
                  <a:cubicBezTo>
                    <a:pt x="10060559" y="6787387"/>
                    <a:pt x="10068178" y="6783196"/>
                    <a:pt x="10075418" y="6778371"/>
                  </a:cubicBezTo>
                  <a:cubicBezTo>
                    <a:pt x="10082657" y="6773545"/>
                    <a:pt x="10089387" y="6767957"/>
                    <a:pt x="10095611" y="6761861"/>
                  </a:cubicBezTo>
                  <a:lnTo>
                    <a:pt x="10095611" y="6761861"/>
                  </a:lnTo>
                  <a:lnTo>
                    <a:pt x="10095611" y="6761861"/>
                  </a:lnTo>
                  <a:cubicBezTo>
                    <a:pt x="10101834" y="6755638"/>
                    <a:pt x="10107295" y="6748907"/>
                    <a:pt x="10112248" y="6741668"/>
                  </a:cubicBezTo>
                  <a:lnTo>
                    <a:pt x="10112248" y="6741668"/>
                  </a:lnTo>
                  <a:lnTo>
                    <a:pt x="10112248" y="6741668"/>
                  </a:lnTo>
                  <a:cubicBezTo>
                    <a:pt x="10117074" y="6734428"/>
                    <a:pt x="10121265" y="6726682"/>
                    <a:pt x="10124567" y="6718553"/>
                  </a:cubicBezTo>
                  <a:lnTo>
                    <a:pt x="10124567" y="6718553"/>
                  </a:lnTo>
                  <a:lnTo>
                    <a:pt x="10124567" y="6718553"/>
                  </a:lnTo>
                  <a:cubicBezTo>
                    <a:pt x="10127869" y="6710425"/>
                    <a:pt x="10130409" y="6702171"/>
                    <a:pt x="10132186" y="6693535"/>
                  </a:cubicBezTo>
                  <a:lnTo>
                    <a:pt x="10132186" y="6693535"/>
                  </a:lnTo>
                  <a:lnTo>
                    <a:pt x="10132186" y="6693535"/>
                  </a:lnTo>
                  <a:cubicBezTo>
                    <a:pt x="10133837" y="6684899"/>
                    <a:pt x="10134726" y="6676263"/>
                    <a:pt x="10134726" y="6667500"/>
                  </a:cubicBezTo>
                  <a:lnTo>
                    <a:pt x="10134726" y="133350"/>
                  </a:lnTo>
                  <a:cubicBezTo>
                    <a:pt x="10134726" y="124587"/>
                    <a:pt x="10133837" y="115824"/>
                    <a:pt x="10132186" y="107315"/>
                  </a:cubicBezTo>
                  <a:cubicBezTo>
                    <a:pt x="10130535" y="98806"/>
                    <a:pt x="10127995" y="90424"/>
                    <a:pt x="10124567" y="82296"/>
                  </a:cubicBezTo>
                  <a:lnTo>
                    <a:pt x="10124567" y="82296"/>
                  </a:lnTo>
                  <a:lnTo>
                    <a:pt x="10124567" y="82296"/>
                  </a:lnTo>
                  <a:cubicBezTo>
                    <a:pt x="10121264" y="74295"/>
                    <a:pt x="10117073" y="66548"/>
                    <a:pt x="10112248" y="59309"/>
                  </a:cubicBezTo>
                  <a:cubicBezTo>
                    <a:pt x="10107423" y="52070"/>
                    <a:pt x="10101834" y="45339"/>
                    <a:pt x="10095611" y="39116"/>
                  </a:cubicBezTo>
                  <a:cubicBezTo>
                    <a:pt x="10089388" y="32893"/>
                    <a:pt x="10082657" y="27432"/>
                    <a:pt x="10075418" y="22479"/>
                  </a:cubicBezTo>
                  <a:lnTo>
                    <a:pt x="10075418" y="22479"/>
                  </a:lnTo>
                  <a:lnTo>
                    <a:pt x="10075418" y="22479"/>
                  </a:lnTo>
                  <a:cubicBezTo>
                    <a:pt x="10068178" y="17653"/>
                    <a:pt x="10060432" y="13589"/>
                    <a:pt x="10052431" y="10160"/>
                  </a:cubicBezTo>
                  <a:lnTo>
                    <a:pt x="10052431" y="10160"/>
                  </a:lnTo>
                  <a:lnTo>
                    <a:pt x="10052431" y="10160"/>
                  </a:lnTo>
                  <a:cubicBezTo>
                    <a:pt x="10044302" y="6858"/>
                    <a:pt x="10036048" y="4318"/>
                    <a:pt x="10027412" y="2540"/>
                  </a:cubicBezTo>
                  <a:lnTo>
                    <a:pt x="10027412" y="2540"/>
                  </a:lnTo>
                  <a:lnTo>
                    <a:pt x="10027412" y="2540"/>
                  </a:lnTo>
                  <a:cubicBezTo>
                    <a:pt x="10019411" y="1016"/>
                    <a:pt x="10011410" y="127"/>
                    <a:pt x="10003282" y="0"/>
                  </a:cubicBezTo>
                  <a:close/>
                </a:path>
              </a:pathLst>
            </a:custGeom>
            <a:solidFill>
              <a:srgbClr val="FED7AA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690562" y="419033"/>
            <a:ext cx="2754992" cy="185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53"/>
              </a:lnSpc>
            </a:pPr>
            <a:r>
              <a:rPr lang="en-US" sz="1181" spc="51">
                <a:solidFill>
                  <a:srgbClr val="EA580C"/>
                </a:solidFill>
                <a:latin typeface="Inter"/>
                <a:ea typeface="Inter"/>
                <a:cs typeface="Inter"/>
                <a:sym typeface="Inter"/>
              </a:rPr>
              <a:t>LESSON 6: GRAVITY TOGGLE BOX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204722" y="419033"/>
            <a:ext cx="817293" cy="185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53"/>
              </a:lnSpc>
            </a:pPr>
            <a:r>
              <a:rPr lang="en-US" sz="1181">
                <a:solidFill>
                  <a:srgbClr val="64748B"/>
                </a:solidFill>
                <a:latin typeface="Inter"/>
                <a:ea typeface="Inter"/>
                <a:cs typeface="Inter"/>
                <a:sym typeface="Inter"/>
              </a:rPr>
              <a:t>Slide 2 of 7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90562" y="879634"/>
            <a:ext cx="3056401" cy="5274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06"/>
              </a:lnSpc>
            </a:pPr>
            <a:r>
              <a:rPr lang="en-US" b="true" sz="2362">
                <a:solidFill>
                  <a:srgbClr val="EA580C"/>
                </a:solidFill>
                <a:latin typeface="Poppins Bold"/>
                <a:ea typeface="Poppins Bold"/>
                <a:cs typeface="Poppins Bold"/>
                <a:sym typeface="Poppins Bold"/>
              </a:rPr>
              <a:t>Your Mission Today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19641" y="1377867"/>
            <a:ext cx="57379" cy="409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37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90562" y="3168567"/>
            <a:ext cx="9134323" cy="618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25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A clickable box that changes color AND controls gravity - floating up when gravity is off, falling down when gravity is on.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90562" y="1511217"/>
            <a:ext cx="9499768" cy="275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49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Createa box thatcontrolsgravity using </a:t>
            </a:r>
            <a:r>
              <a:rPr lang="en-US" sz="1575">
                <a:solidFill>
                  <a:srgbClr val="EA580C"/>
                </a:solidFill>
                <a:latin typeface="Inter"/>
                <a:ea typeface="Inter"/>
                <a:cs typeface="Inter"/>
                <a:sym typeface="Inter"/>
              </a:rPr>
              <a:t>boolean variables</a:t>
            </a: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 and </a:t>
            </a:r>
            <a:r>
              <a:rPr lang="en-US" sz="1575">
                <a:solidFill>
                  <a:srgbClr val="EA580C"/>
                </a:solidFill>
                <a:latin typeface="Inter"/>
                <a:ea typeface="Inter"/>
                <a:cs typeface="Inter"/>
                <a:sym typeface="Inter"/>
              </a:rPr>
              <a:t>if/else logic</a:t>
            </a: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. When clicked, the box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90562" y="1835067"/>
            <a:ext cx="9374219" cy="599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49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will float up as gravity turns off, then fall back down when clicked again as gravity turns on. You'll combine state management with physics control.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90562" y="2753916"/>
            <a:ext cx="2517677" cy="369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56"/>
              </a:lnSpc>
            </a:pPr>
            <a:r>
              <a:rPr lang="en-US" b="true" sz="1968">
                <a:solidFill>
                  <a:srgbClr val="1E293B"/>
                </a:solidFill>
                <a:latin typeface="Poppins Bold"/>
                <a:ea typeface="Poppins Bold"/>
                <a:cs typeface="Poppins Bold"/>
                <a:sym typeface="Poppins Bold"/>
              </a:rPr>
              <a:t>Success Looks Like:</a:t>
            </a:r>
          </a:p>
        </p:txBody>
      </p:sp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>
  <p:cSld>
    <p:bg>
      <p:bgPr>
        <a:solidFill>
          <a:srgbClr val="FFF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222247" y="-63503"/>
            <a:ext cx="10261597" cy="7127862"/>
            <a:chOff x="0" y="0"/>
            <a:chExt cx="10261600" cy="71278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8199" y="68453"/>
              <a:ext cx="10125330" cy="6991223"/>
            </a:xfrm>
            <a:custGeom>
              <a:avLst/>
              <a:gdLst/>
              <a:ahLst/>
              <a:cxnLst/>
              <a:rect r="r" b="b" t="t" l="l"/>
              <a:pathLst>
                <a:path h="6991223" w="10125330">
                  <a:moveTo>
                    <a:pt x="127" y="6862572"/>
                  </a:moveTo>
                  <a:lnTo>
                    <a:pt x="127" y="128397"/>
                  </a:lnTo>
                  <a:cubicBezTo>
                    <a:pt x="127" y="119888"/>
                    <a:pt x="889" y="111633"/>
                    <a:pt x="2540" y="103251"/>
                  </a:cubicBezTo>
                  <a:cubicBezTo>
                    <a:pt x="4191" y="94869"/>
                    <a:pt x="6604" y="86868"/>
                    <a:pt x="9906" y="79121"/>
                  </a:cubicBezTo>
                  <a:cubicBezTo>
                    <a:pt x="13208" y="71374"/>
                    <a:pt x="17145" y="63881"/>
                    <a:pt x="21844" y="56896"/>
                  </a:cubicBezTo>
                  <a:cubicBezTo>
                    <a:pt x="26543" y="49911"/>
                    <a:pt x="31877" y="43434"/>
                    <a:pt x="37846" y="37465"/>
                  </a:cubicBezTo>
                  <a:cubicBezTo>
                    <a:pt x="43815" y="31496"/>
                    <a:pt x="50292" y="26162"/>
                    <a:pt x="57277" y="21463"/>
                  </a:cubicBezTo>
                  <a:cubicBezTo>
                    <a:pt x="64262" y="16764"/>
                    <a:pt x="71755" y="12827"/>
                    <a:pt x="79502" y="9652"/>
                  </a:cubicBezTo>
                  <a:cubicBezTo>
                    <a:pt x="87249" y="6477"/>
                    <a:pt x="95377" y="4064"/>
                    <a:pt x="103632" y="2413"/>
                  </a:cubicBezTo>
                  <a:cubicBezTo>
                    <a:pt x="111887" y="762"/>
                    <a:pt x="120269" y="0"/>
                    <a:pt x="128778" y="0"/>
                  </a:cubicBezTo>
                  <a:lnTo>
                    <a:pt x="9996678" y="0"/>
                  </a:lnTo>
                  <a:cubicBezTo>
                    <a:pt x="10005060" y="0"/>
                    <a:pt x="10013442" y="762"/>
                    <a:pt x="10021824" y="2413"/>
                  </a:cubicBezTo>
                  <a:cubicBezTo>
                    <a:pt x="10030206" y="4064"/>
                    <a:pt x="10038207" y="6477"/>
                    <a:pt x="10045954" y="9652"/>
                  </a:cubicBezTo>
                  <a:cubicBezTo>
                    <a:pt x="10053702" y="12827"/>
                    <a:pt x="10061194" y="16891"/>
                    <a:pt x="10068179" y="21463"/>
                  </a:cubicBezTo>
                  <a:cubicBezTo>
                    <a:pt x="10075164" y="26035"/>
                    <a:pt x="10081641" y="31496"/>
                    <a:pt x="10087611" y="37465"/>
                  </a:cubicBezTo>
                  <a:cubicBezTo>
                    <a:pt x="10093580" y="43434"/>
                    <a:pt x="10098914" y="49911"/>
                    <a:pt x="10103613" y="56896"/>
                  </a:cubicBezTo>
                  <a:cubicBezTo>
                    <a:pt x="10108312" y="63881"/>
                    <a:pt x="10112249" y="71374"/>
                    <a:pt x="10115551" y="79121"/>
                  </a:cubicBezTo>
                  <a:cubicBezTo>
                    <a:pt x="10118853" y="86868"/>
                    <a:pt x="10121266" y="94996"/>
                    <a:pt x="10122917" y="103251"/>
                  </a:cubicBezTo>
                  <a:cubicBezTo>
                    <a:pt x="10124568" y="111506"/>
                    <a:pt x="10125330" y="119888"/>
                    <a:pt x="10125330" y="128397"/>
                  </a:cubicBezTo>
                  <a:lnTo>
                    <a:pt x="10125330" y="6862572"/>
                  </a:lnTo>
                  <a:cubicBezTo>
                    <a:pt x="10125330" y="6870954"/>
                    <a:pt x="10124568" y="6879336"/>
                    <a:pt x="10122917" y="6887591"/>
                  </a:cubicBezTo>
                  <a:cubicBezTo>
                    <a:pt x="10121266" y="6895845"/>
                    <a:pt x="10118853" y="6903973"/>
                    <a:pt x="10115551" y="6911721"/>
                  </a:cubicBezTo>
                  <a:cubicBezTo>
                    <a:pt x="10112249" y="6919469"/>
                    <a:pt x="10108312" y="6926961"/>
                    <a:pt x="10103613" y="6933946"/>
                  </a:cubicBezTo>
                  <a:cubicBezTo>
                    <a:pt x="10098914" y="6940931"/>
                    <a:pt x="10093580" y="6947535"/>
                    <a:pt x="10087611" y="6953504"/>
                  </a:cubicBezTo>
                  <a:cubicBezTo>
                    <a:pt x="10081641" y="6959472"/>
                    <a:pt x="10075165" y="6964807"/>
                    <a:pt x="10068179" y="6969506"/>
                  </a:cubicBezTo>
                  <a:cubicBezTo>
                    <a:pt x="10061194" y="6974205"/>
                    <a:pt x="10053701" y="6978142"/>
                    <a:pt x="10045954" y="6981444"/>
                  </a:cubicBezTo>
                  <a:cubicBezTo>
                    <a:pt x="10038207" y="6984746"/>
                    <a:pt x="10030079" y="6987159"/>
                    <a:pt x="10021824" y="6988683"/>
                  </a:cubicBezTo>
                  <a:cubicBezTo>
                    <a:pt x="10013569" y="6990207"/>
                    <a:pt x="10005187" y="6991223"/>
                    <a:pt x="9996678" y="6991223"/>
                  </a:cubicBezTo>
                  <a:lnTo>
                    <a:pt x="128651" y="6991223"/>
                  </a:lnTo>
                  <a:cubicBezTo>
                    <a:pt x="120269" y="6991223"/>
                    <a:pt x="111887" y="6990334"/>
                    <a:pt x="103505" y="6988683"/>
                  </a:cubicBezTo>
                  <a:cubicBezTo>
                    <a:pt x="95123" y="6987032"/>
                    <a:pt x="87122" y="6984619"/>
                    <a:pt x="79375" y="6981444"/>
                  </a:cubicBezTo>
                  <a:cubicBezTo>
                    <a:pt x="71628" y="6978269"/>
                    <a:pt x="64135" y="6974205"/>
                    <a:pt x="57150" y="6969506"/>
                  </a:cubicBezTo>
                  <a:cubicBezTo>
                    <a:pt x="50165" y="6964807"/>
                    <a:pt x="43688" y="6959473"/>
                    <a:pt x="37719" y="6953504"/>
                  </a:cubicBezTo>
                  <a:cubicBezTo>
                    <a:pt x="31750" y="6947534"/>
                    <a:pt x="26416" y="6941058"/>
                    <a:pt x="21717" y="6934072"/>
                  </a:cubicBezTo>
                  <a:cubicBezTo>
                    <a:pt x="17018" y="6927087"/>
                    <a:pt x="13081" y="6919594"/>
                    <a:pt x="9779" y="6911847"/>
                  </a:cubicBezTo>
                  <a:cubicBezTo>
                    <a:pt x="6477" y="6904100"/>
                    <a:pt x="4064" y="6895972"/>
                    <a:pt x="2413" y="6887717"/>
                  </a:cubicBezTo>
                  <a:cubicBezTo>
                    <a:pt x="762" y="6879462"/>
                    <a:pt x="0" y="6871080"/>
                    <a:pt x="0" y="6862698"/>
                  </a:cubicBezTo>
                  <a:close/>
                </a:path>
              </a:pathLst>
            </a:custGeom>
            <a:solidFill>
              <a:srgbClr val="FFFFFF">
                <a:alpha val="49020"/>
              </a:srgbClr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63500" y="63500"/>
              <a:ext cx="10134726" cy="7000874"/>
            </a:xfrm>
            <a:custGeom>
              <a:avLst/>
              <a:gdLst/>
              <a:ahLst/>
              <a:cxnLst/>
              <a:rect r="r" b="b" t="t" l="l"/>
              <a:pathLst>
                <a:path h="7000874" w="10134726">
                  <a:moveTo>
                    <a:pt x="10001250" y="9525"/>
                  </a:moveTo>
                  <a:cubicBezTo>
                    <a:pt x="10009378" y="9525"/>
                    <a:pt x="10017379" y="10287"/>
                    <a:pt x="10025380" y="11938"/>
                  </a:cubicBezTo>
                  <a:lnTo>
                    <a:pt x="10025380" y="11938"/>
                  </a:lnTo>
                  <a:cubicBezTo>
                    <a:pt x="10033381" y="13589"/>
                    <a:pt x="10041128" y="15875"/>
                    <a:pt x="10048622" y="18923"/>
                  </a:cubicBezTo>
                  <a:lnTo>
                    <a:pt x="10048622" y="18923"/>
                  </a:lnTo>
                  <a:cubicBezTo>
                    <a:pt x="10056115" y="22098"/>
                    <a:pt x="10063227" y="25781"/>
                    <a:pt x="10069957" y="30353"/>
                  </a:cubicBezTo>
                  <a:lnTo>
                    <a:pt x="10069957" y="30353"/>
                  </a:lnTo>
                  <a:cubicBezTo>
                    <a:pt x="10076689" y="34925"/>
                    <a:pt x="10083039" y="40005"/>
                    <a:pt x="10088753" y="45847"/>
                  </a:cubicBezTo>
                  <a:lnTo>
                    <a:pt x="10088753" y="45847"/>
                  </a:lnTo>
                  <a:lnTo>
                    <a:pt x="10088753" y="45847"/>
                  </a:lnTo>
                  <a:cubicBezTo>
                    <a:pt x="10094468" y="51562"/>
                    <a:pt x="10099675" y="57785"/>
                    <a:pt x="10104120" y="64516"/>
                  </a:cubicBezTo>
                  <a:lnTo>
                    <a:pt x="10104120" y="64516"/>
                  </a:lnTo>
                  <a:cubicBezTo>
                    <a:pt x="10108692" y="71247"/>
                    <a:pt x="10112502" y="78359"/>
                    <a:pt x="10115551" y="85979"/>
                  </a:cubicBezTo>
                  <a:cubicBezTo>
                    <a:pt x="10118599" y="93599"/>
                    <a:pt x="10121012" y="101219"/>
                    <a:pt x="10122536" y="109220"/>
                  </a:cubicBezTo>
                  <a:lnTo>
                    <a:pt x="10122536" y="109220"/>
                  </a:lnTo>
                  <a:lnTo>
                    <a:pt x="10122536" y="109220"/>
                  </a:lnTo>
                  <a:cubicBezTo>
                    <a:pt x="10124060" y="117221"/>
                    <a:pt x="10124949" y="125222"/>
                    <a:pt x="10124949" y="133350"/>
                  </a:cubicBezTo>
                  <a:lnTo>
                    <a:pt x="10124949" y="6867525"/>
                  </a:lnTo>
                  <a:cubicBezTo>
                    <a:pt x="10124949" y="6875653"/>
                    <a:pt x="10124187" y="6883654"/>
                    <a:pt x="10122536" y="6891655"/>
                  </a:cubicBezTo>
                  <a:lnTo>
                    <a:pt x="10122536" y="6891655"/>
                  </a:lnTo>
                  <a:lnTo>
                    <a:pt x="10122536" y="6891655"/>
                  </a:lnTo>
                  <a:cubicBezTo>
                    <a:pt x="10121012" y="6899656"/>
                    <a:pt x="10118599" y="6907403"/>
                    <a:pt x="10115551" y="6914897"/>
                  </a:cubicBezTo>
                  <a:lnTo>
                    <a:pt x="10115551" y="6914897"/>
                  </a:lnTo>
                  <a:cubicBezTo>
                    <a:pt x="10112376" y="6922390"/>
                    <a:pt x="10108566" y="6929502"/>
                    <a:pt x="10104120" y="6936232"/>
                  </a:cubicBezTo>
                  <a:lnTo>
                    <a:pt x="10104120" y="6936232"/>
                  </a:lnTo>
                  <a:cubicBezTo>
                    <a:pt x="10099549" y="6942964"/>
                    <a:pt x="10094468" y="6949314"/>
                    <a:pt x="10088753" y="6955028"/>
                  </a:cubicBezTo>
                  <a:lnTo>
                    <a:pt x="10088753" y="6955028"/>
                  </a:lnTo>
                  <a:lnTo>
                    <a:pt x="10088753" y="6955028"/>
                  </a:lnTo>
                  <a:cubicBezTo>
                    <a:pt x="10083038" y="6960743"/>
                    <a:pt x="10076688" y="6965823"/>
                    <a:pt x="10069957" y="6970395"/>
                  </a:cubicBezTo>
                  <a:lnTo>
                    <a:pt x="10069957" y="6970395"/>
                  </a:lnTo>
                  <a:lnTo>
                    <a:pt x="10069957" y="6970395"/>
                  </a:lnTo>
                  <a:cubicBezTo>
                    <a:pt x="10063226" y="6974967"/>
                    <a:pt x="10056114" y="6978777"/>
                    <a:pt x="10048494" y="6981826"/>
                  </a:cubicBezTo>
                  <a:cubicBezTo>
                    <a:pt x="10040875" y="6984874"/>
                    <a:pt x="10033254" y="6987287"/>
                    <a:pt x="10025253" y="6988811"/>
                  </a:cubicBezTo>
                  <a:lnTo>
                    <a:pt x="10025253" y="6988811"/>
                  </a:lnTo>
                  <a:lnTo>
                    <a:pt x="10025253" y="6988811"/>
                  </a:lnTo>
                  <a:cubicBezTo>
                    <a:pt x="10017252" y="6990462"/>
                    <a:pt x="10009251" y="6991224"/>
                    <a:pt x="10001123" y="6991224"/>
                  </a:cubicBezTo>
                  <a:lnTo>
                    <a:pt x="133350" y="6991224"/>
                  </a:lnTo>
                  <a:cubicBezTo>
                    <a:pt x="125222" y="6991224"/>
                    <a:pt x="117094" y="6990335"/>
                    <a:pt x="109220" y="6988811"/>
                  </a:cubicBezTo>
                  <a:lnTo>
                    <a:pt x="109220" y="6988811"/>
                  </a:lnTo>
                  <a:lnTo>
                    <a:pt x="109220" y="6988811"/>
                  </a:lnTo>
                  <a:cubicBezTo>
                    <a:pt x="101219" y="6987287"/>
                    <a:pt x="93472" y="6984874"/>
                    <a:pt x="85979" y="6981826"/>
                  </a:cubicBezTo>
                  <a:lnTo>
                    <a:pt x="85979" y="6981826"/>
                  </a:lnTo>
                  <a:lnTo>
                    <a:pt x="85979" y="6981826"/>
                  </a:lnTo>
                  <a:cubicBezTo>
                    <a:pt x="78486" y="6978651"/>
                    <a:pt x="71374" y="6974841"/>
                    <a:pt x="64516" y="6970395"/>
                  </a:cubicBezTo>
                  <a:cubicBezTo>
                    <a:pt x="57658" y="6965950"/>
                    <a:pt x="51562" y="6960743"/>
                    <a:pt x="45720" y="6955028"/>
                  </a:cubicBezTo>
                  <a:cubicBezTo>
                    <a:pt x="39878" y="6949313"/>
                    <a:pt x="34798" y="6943090"/>
                    <a:pt x="30353" y="6936360"/>
                  </a:cubicBezTo>
                  <a:cubicBezTo>
                    <a:pt x="25908" y="6929629"/>
                    <a:pt x="21971" y="6922390"/>
                    <a:pt x="18923" y="6914897"/>
                  </a:cubicBezTo>
                  <a:cubicBezTo>
                    <a:pt x="15875" y="6907403"/>
                    <a:pt x="13462" y="6899656"/>
                    <a:pt x="11938" y="6891655"/>
                  </a:cubicBezTo>
                  <a:cubicBezTo>
                    <a:pt x="10414" y="6883654"/>
                    <a:pt x="9525" y="6875653"/>
                    <a:pt x="9525" y="6867525"/>
                  </a:cubicBezTo>
                  <a:lnTo>
                    <a:pt x="9525" y="6867525"/>
                  </a:lnTo>
                  <a:lnTo>
                    <a:pt x="9525" y="6867525"/>
                  </a:lnTo>
                  <a:lnTo>
                    <a:pt x="9525" y="133350"/>
                  </a:lnTo>
                  <a:lnTo>
                    <a:pt x="9525" y="133350"/>
                  </a:lnTo>
                  <a:lnTo>
                    <a:pt x="9525" y="133350"/>
                  </a:lnTo>
                  <a:cubicBezTo>
                    <a:pt x="9525" y="125222"/>
                    <a:pt x="10287" y="117094"/>
                    <a:pt x="11938" y="109220"/>
                  </a:cubicBezTo>
                  <a:cubicBezTo>
                    <a:pt x="13589" y="101346"/>
                    <a:pt x="15875" y="93472"/>
                    <a:pt x="18923" y="85979"/>
                  </a:cubicBezTo>
                  <a:cubicBezTo>
                    <a:pt x="21971" y="78486"/>
                    <a:pt x="25908" y="71374"/>
                    <a:pt x="30353" y="64516"/>
                  </a:cubicBezTo>
                  <a:cubicBezTo>
                    <a:pt x="34798" y="57658"/>
                    <a:pt x="40005" y="51562"/>
                    <a:pt x="45720" y="45847"/>
                  </a:cubicBezTo>
                  <a:lnTo>
                    <a:pt x="45720" y="45847"/>
                  </a:lnTo>
                  <a:lnTo>
                    <a:pt x="45720" y="45847"/>
                  </a:lnTo>
                  <a:cubicBezTo>
                    <a:pt x="51435" y="40132"/>
                    <a:pt x="57658" y="34925"/>
                    <a:pt x="64516" y="30353"/>
                  </a:cubicBezTo>
                  <a:cubicBezTo>
                    <a:pt x="71374" y="25781"/>
                    <a:pt x="78359" y="22098"/>
                    <a:pt x="85852" y="18923"/>
                  </a:cubicBezTo>
                  <a:cubicBezTo>
                    <a:pt x="93345" y="15748"/>
                    <a:pt x="101092" y="13462"/>
                    <a:pt x="109093" y="11938"/>
                  </a:cubicBezTo>
                  <a:lnTo>
                    <a:pt x="109093" y="11938"/>
                  </a:lnTo>
                  <a:cubicBezTo>
                    <a:pt x="117094" y="10414"/>
                    <a:pt x="125095" y="9525"/>
                    <a:pt x="133223" y="9525"/>
                  </a:cubicBezTo>
                  <a:close/>
                  <a:moveTo>
                    <a:pt x="131572" y="0"/>
                  </a:moveTo>
                  <a:cubicBezTo>
                    <a:pt x="123444" y="127"/>
                    <a:pt x="115443" y="1016"/>
                    <a:pt x="107442" y="2540"/>
                  </a:cubicBezTo>
                  <a:lnTo>
                    <a:pt x="107442" y="2540"/>
                  </a:lnTo>
                  <a:lnTo>
                    <a:pt x="107442" y="2540"/>
                  </a:lnTo>
                  <a:cubicBezTo>
                    <a:pt x="98933" y="4318"/>
                    <a:pt x="90551" y="6731"/>
                    <a:pt x="82423" y="10033"/>
                  </a:cubicBezTo>
                  <a:lnTo>
                    <a:pt x="82423" y="10033"/>
                  </a:lnTo>
                  <a:lnTo>
                    <a:pt x="82423" y="10033"/>
                  </a:lnTo>
                  <a:cubicBezTo>
                    <a:pt x="74295" y="13335"/>
                    <a:pt x="66675" y="17526"/>
                    <a:pt x="59309" y="22352"/>
                  </a:cubicBezTo>
                  <a:lnTo>
                    <a:pt x="59309" y="22352"/>
                  </a:lnTo>
                  <a:lnTo>
                    <a:pt x="59309" y="22352"/>
                  </a:lnTo>
                  <a:cubicBezTo>
                    <a:pt x="52070" y="27305"/>
                    <a:pt x="45339" y="32766"/>
                    <a:pt x="39116" y="38989"/>
                  </a:cubicBezTo>
                  <a:cubicBezTo>
                    <a:pt x="32893" y="45212"/>
                    <a:pt x="27305" y="51943"/>
                    <a:pt x="22479" y="59182"/>
                  </a:cubicBezTo>
                  <a:lnTo>
                    <a:pt x="22479" y="59182"/>
                  </a:lnTo>
                  <a:lnTo>
                    <a:pt x="22479" y="59182"/>
                  </a:lnTo>
                  <a:cubicBezTo>
                    <a:pt x="17653" y="66421"/>
                    <a:pt x="13462" y="74168"/>
                    <a:pt x="10160" y="82296"/>
                  </a:cubicBezTo>
                  <a:cubicBezTo>
                    <a:pt x="6858" y="90424"/>
                    <a:pt x="4318" y="98679"/>
                    <a:pt x="2540" y="107315"/>
                  </a:cubicBezTo>
                  <a:lnTo>
                    <a:pt x="2540" y="107315"/>
                  </a:lnTo>
                  <a:lnTo>
                    <a:pt x="2540" y="107315"/>
                  </a:lnTo>
                  <a:cubicBezTo>
                    <a:pt x="889" y="115951"/>
                    <a:pt x="0" y="124587"/>
                    <a:pt x="0" y="133350"/>
                  </a:cubicBezTo>
                  <a:lnTo>
                    <a:pt x="0" y="6867525"/>
                  </a:lnTo>
                  <a:cubicBezTo>
                    <a:pt x="0" y="6876288"/>
                    <a:pt x="889" y="6884924"/>
                    <a:pt x="2540" y="6893433"/>
                  </a:cubicBezTo>
                  <a:lnTo>
                    <a:pt x="2540" y="6893433"/>
                  </a:lnTo>
                  <a:lnTo>
                    <a:pt x="2540" y="6893433"/>
                  </a:lnTo>
                  <a:cubicBezTo>
                    <a:pt x="4191" y="6902069"/>
                    <a:pt x="6731" y="6910324"/>
                    <a:pt x="10160" y="6918451"/>
                  </a:cubicBezTo>
                  <a:lnTo>
                    <a:pt x="10160" y="6918451"/>
                  </a:lnTo>
                  <a:lnTo>
                    <a:pt x="10160" y="6918451"/>
                  </a:lnTo>
                  <a:cubicBezTo>
                    <a:pt x="13462" y="6926452"/>
                    <a:pt x="17653" y="6934199"/>
                    <a:pt x="22479" y="6941565"/>
                  </a:cubicBezTo>
                  <a:lnTo>
                    <a:pt x="22479" y="6941565"/>
                  </a:lnTo>
                  <a:lnTo>
                    <a:pt x="22479" y="6941565"/>
                  </a:lnTo>
                  <a:cubicBezTo>
                    <a:pt x="27305" y="6948805"/>
                    <a:pt x="32893" y="6955535"/>
                    <a:pt x="39116" y="6961759"/>
                  </a:cubicBezTo>
                  <a:cubicBezTo>
                    <a:pt x="45339" y="6967982"/>
                    <a:pt x="52070" y="6973443"/>
                    <a:pt x="59309" y="6978269"/>
                  </a:cubicBezTo>
                  <a:lnTo>
                    <a:pt x="59309" y="6978269"/>
                  </a:lnTo>
                  <a:lnTo>
                    <a:pt x="59309" y="6978269"/>
                  </a:lnTo>
                  <a:cubicBezTo>
                    <a:pt x="66548" y="6983095"/>
                    <a:pt x="74295" y="6987286"/>
                    <a:pt x="82423" y="6990587"/>
                  </a:cubicBezTo>
                  <a:cubicBezTo>
                    <a:pt x="90551" y="6993889"/>
                    <a:pt x="98806" y="6996430"/>
                    <a:pt x="107442" y="6998207"/>
                  </a:cubicBezTo>
                  <a:cubicBezTo>
                    <a:pt x="116078" y="6999984"/>
                    <a:pt x="124714" y="7000747"/>
                    <a:pt x="133477" y="7000874"/>
                  </a:cubicBezTo>
                  <a:lnTo>
                    <a:pt x="133477" y="7000874"/>
                  </a:lnTo>
                  <a:lnTo>
                    <a:pt x="10001377" y="7000874"/>
                  </a:lnTo>
                  <a:lnTo>
                    <a:pt x="10001377" y="7000874"/>
                  </a:lnTo>
                  <a:cubicBezTo>
                    <a:pt x="10010140" y="7000874"/>
                    <a:pt x="10018776" y="6999985"/>
                    <a:pt x="10027412" y="6998207"/>
                  </a:cubicBezTo>
                  <a:lnTo>
                    <a:pt x="10027412" y="6998207"/>
                  </a:lnTo>
                  <a:cubicBezTo>
                    <a:pt x="10036048" y="6996556"/>
                    <a:pt x="10044303" y="6994016"/>
                    <a:pt x="10052431" y="6990587"/>
                  </a:cubicBezTo>
                  <a:lnTo>
                    <a:pt x="10052431" y="6990587"/>
                  </a:lnTo>
                  <a:lnTo>
                    <a:pt x="10052431" y="6990587"/>
                  </a:lnTo>
                  <a:cubicBezTo>
                    <a:pt x="10060559" y="6987285"/>
                    <a:pt x="10068178" y="6983094"/>
                    <a:pt x="10075418" y="6978269"/>
                  </a:cubicBezTo>
                  <a:cubicBezTo>
                    <a:pt x="10082657" y="6973443"/>
                    <a:pt x="10089387" y="6967855"/>
                    <a:pt x="10095611" y="6961759"/>
                  </a:cubicBezTo>
                  <a:cubicBezTo>
                    <a:pt x="10101835" y="6955663"/>
                    <a:pt x="10107295" y="6948805"/>
                    <a:pt x="10112248" y="6941565"/>
                  </a:cubicBezTo>
                  <a:lnTo>
                    <a:pt x="10112248" y="6941565"/>
                  </a:lnTo>
                  <a:lnTo>
                    <a:pt x="10112248" y="6941565"/>
                  </a:lnTo>
                  <a:cubicBezTo>
                    <a:pt x="10117074" y="6934326"/>
                    <a:pt x="10121265" y="6926580"/>
                    <a:pt x="10124567" y="6918578"/>
                  </a:cubicBezTo>
                  <a:lnTo>
                    <a:pt x="10124567" y="6918578"/>
                  </a:lnTo>
                  <a:lnTo>
                    <a:pt x="10124567" y="6918578"/>
                  </a:lnTo>
                  <a:cubicBezTo>
                    <a:pt x="10127869" y="6910450"/>
                    <a:pt x="10130409" y="6902196"/>
                    <a:pt x="10132186" y="6893560"/>
                  </a:cubicBezTo>
                  <a:cubicBezTo>
                    <a:pt x="10133964" y="6884924"/>
                    <a:pt x="10134726" y="6876288"/>
                    <a:pt x="10134726" y="6867652"/>
                  </a:cubicBezTo>
                  <a:lnTo>
                    <a:pt x="10134726" y="133350"/>
                  </a:lnTo>
                  <a:cubicBezTo>
                    <a:pt x="10134726" y="124587"/>
                    <a:pt x="10133837" y="115951"/>
                    <a:pt x="10132186" y="107315"/>
                  </a:cubicBezTo>
                  <a:cubicBezTo>
                    <a:pt x="10130535" y="98679"/>
                    <a:pt x="10127995" y="90424"/>
                    <a:pt x="10124567" y="82296"/>
                  </a:cubicBezTo>
                  <a:lnTo>
                    <a:pt x="10124567" y="82296"/>
                  </a:lnTo>
                  <a:lnTo>
                    <a:pt x="10124567" y="82296"/>
                  </a:lnTo>
                  <a:cubicBezTo>
                    <a:pt x="10121264" y="74168"/>
                    <a:pt x="10117073" y="66548"/>
                    <a:pt x="10112248" y="59182"/>
                  </a:cubicBezTo>
                  <a:lnTo>
                    <a:pt x="10112248" y="59182"/>
                  </a:lnTo>
                  <a:lnTo>
                    <a:pt x="10112248" y="59182"/>
                  </a:lnTo>
                  <a:cubicBezTo>
                    <a:pt x="10107422" y="51943"/>
                    <a:pt x="10101834" y="45212"/>
                    <a:pt x="10095611" y="38989"/>
                  </a:cubicBezTo>
                  <a:lnTo>
                    <a:pt x="10095611" y="38989"/>
                  </a:lnTo>
                  <a:cubicBezTo>
                    <a:pt x="10089388" y="32766"/>
                    <a:pt x="10082657" y="27305"/>
                    <a:pt x="10075418" y="22352"/>
                  </a:cubicBezTo>
                  <a:lnTo>
                    <a:pt x="10075418" y="22352"/>
                  </a:lnTo>
                  <a:lnTo>
                    <a:pt x="10075418" y="22352"/>
                  </a:lnTo>
                  <a:cubicBezTo>
                    <a:pt x="10068178" y="17526"/>
                    <a:pt x="10060432" y="13462"/>
                    <a:pt x="10052431" y="10033"/>
                  </a:cubicBezTo>
                  <a:lnTo>
                    <a:pt x="10052431" y="10033"/>
                  </a:lnTo>
                  <a:lnTo>
                    <a:pt x="10052431" y="10033"/>
                  </a:lnTo>
                  <a:cubicBezTo>
                    <a:pt x="10044302" y="6731"/>
                    <a:pt x="10036048" y="4191"/>
                    <a:pt x="10027412" y="2540"/>
                  </a:cubicBezTo>
                  <a:lnTo>
                    <a:pt x="10027412" y="2540"/>
                  </a:lnTo>
                  <a:lnTo>
                    <a:pt x="10027412" y="2540"/>
                  </a:lnTo>
                  <a:cubicBezTo>
                    <a:pt x="10019411" y="1016"/>
                    <a:pt x="10011410" y="127"/>
                    <a:pt x="10003282" y="0"/>
                  </a:cubicBezTo>
                  <a:close/>
                </a:path>
              </a:pathLst>
            </a:custGeom>
            <a:solidFill>
              <a:srgbClr val="FED7AA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690562" y="419033"/>
            <a:ext cx="2754992" cy="185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53"/>
              </a:lnSpc>
            </a:pPr>
            <a:r>
              <a:rPr lang="en-US" sz="1181" spc="51">
                <a:solidFill>
                  <a:srgbClr val="EA580C"/>
                </a:solidFill>
                <a:latin typeface="Inter"/>
                <a:ea typeface="Inter"/>
                <a:cs typeface="Inter"/>
                <a:sym typeface="Inter"/>
              </a:rPr>
              <a:t>LESSON 6: GRAVITY TOGGLE BOX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202636" y="419033"/>
            <a:ext cx="819293" cy="185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53"/>
              </a:lnSpc>
            </a:pPr>
            <a:r>
              <a:rPr lang="en-US" sz="1181">
                <a:solidFill>
                  <a:srgbClr val="64748B"/>
                </a:solidFill>
                <a:latin typeface="Inter"/>
                <a:ea typeface="Inter"/>
                <a:cs typeface="Inter"/>
                <a:sym typeface="Inter"/>
              </a:rPr>
              <a:t>Slide 3 of 7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90562" y="955834"/>
            <a:ext cx="7807947" cy="992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07"/>
              </a:lnSpc>
            </a:pPr>
            <a:r>
              <a:rPr lang="en-US" b="true" sz="2362">
                <a:solidFill>
                  <a:srgbClr val="EA580C"/>
                </a:solidFill>
                <a:latin typeface="Poppins Bold"/>
                <a:ea typeface="Poppins Bold"/>
                <a:cs typeface="Poppins Bold"/>
                <a:sym typeface="Poppins Bold"/>
              </a:rPr>
              <a:t>Understanding Boolean Logic and Physics Control</a:t>
            </a:r>
          </a:p>
          <a:p>
            <a:pPr algn="l">
              <a:lnSpc>
                <a:spcPts val="3374"/>
              </a:lnSpc>
            </a:pPr>
            <a:r>
              <a:rPr lang="en-US" b="true" sz="1968">
                <a:solidFill>
                  <a:srgbClr val="1E293B"/>
                </a:solidFill>
                <a:latin typeface="Poppins Bold"/>
                <a:ea typeface="Poppins Bold"/>
                <a:cs typeface="Poppins Bold"/>
                <a:sym typeface="Poppins Bold"/>
              </a:rPr>
              <a:t>Boolean Variables: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90562" y="3449241"/>
            <a:ext cx="1608487" cy="369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56"/>
              </a:lnSpc>
            </a:pPr>
            <a:r>
              <a:rPr lang="en-US" b="true" sz="1968">
                <a:solidFill>
                  <a:srgbClr val="1E293B"/>
                </a:solidFill>
                <a:latin typeface="Poppins Bold"/>
                <a:ea typeface="Poppins Bold"/>
                <a:cs typeface="Poppins Bold"/>
                <a:sym typeface="Poppins Bold"/>
              </a:rPr>
              <a:t>If/Else Logic: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658285" y="1920792"/>
            <a:ext cx="57379" cy="333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68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90562" y="5239941"/>
            <a:ext cx="3159585" cy="4458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85"/>
              </a:lnSpc>
            </a:pPr>
            <a:r>
              <a:rPr lang="en-US" b="true" sz="1968">
                <a:solidFill>
                  <a:srgbClr val="1E293B"/>
                </a:solidFill>
                <a:latin typeface="Poppins Bold"/>
                <a:ea typeface="Poppins Bold"/>
                <a:cs typeface="Poppins Bold"/>
                <a:sym typeface="Poppins Bold"/>
              </a:rPr>
              <a:t>Real-World Connection: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21063" y="5654592"/>
            <a:ext cx="57379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8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23912" y="1967141"/>
            <a:ext cx="123234" cy="1258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25"/>
              </a:lnSpc>
            </a:pPr>
            <a:r>
              <a:rPr lang="en-US" sz="1575">
                <a:solidFill>
                  <a:srgbClr val="F97316"/>
                </a:solidFill>
                <a:latin typeface="Helvetica"/>
                <a:ea typeface="Helvetica"/>
                <a:cs typeface="Helvetica"/>
                <a:sym typeface="Helvetica"/>
              </a:rPr>
              <a:t>● ● ●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23912" y="3834041"/>
            <a:ext cx="123234" cy="1258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25"/>
              </a:lnSpc>
            </a:pPr>
            <a:r>
              <a:rPr lang="en-US" sz="1575">
                <a:solidFill>
                  <a:srgbClr val="F97316"/>
                </a:solidFill>
                <a:latin typeface="Helvetica"/>
                <a:ea typeface="Helvetica"/>
                <a:cs typeface="Helvetica"/>
                <a:sym typeface="Helvetica"/>
              </a:rPr>
              <a:t>● ● ●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78116" y="1892217"/>
            <a:ext cx="3834841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0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True/false statesfortracking conditions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78116" y="2330367"/>
            <a:ext cx="3639588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0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Variables that remember on/off states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78116" y="2758992"/>
            <a:ext cx="2851175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0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Essential for toggle behaviors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78116" y="3759117"/>
            <a:ext cx="3825878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0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Decision making based on current state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78116" y="4197267"/>
            <a:ext cx="4212107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0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Different actions for true vs false conditions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78116" y="4625892"/>
            <a:ext cx="3709521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0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Creates intelligent responsive systems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90562" y="5740317"/>
            <a:ext cx="8734244" cy="599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49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Spacecraftsystemsusebooleanlogic to control life support, gravity simulation, and safety systems</a:t>
            </a:r>
          </a:p>
        </p:txBody>
      </p:sp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2247" y="-63513"/>
            <a:ext cx="10261597" cy="7689847"/>
          </a:xfrm>
          <a:custGeom>
            <a:avLst/>
            <a:gdLst/>
            <a:ahLst/>
            <a:cxnLst/>
            <a:rect r="r" b="b" t="t" l="l"/>
            <a:pathLst>
              <a:path h="7689847" w="10261597">
                <a:moveTo>
                  <a:pt x="0" y="0"/>
                </a:moveTo>
                <a:lnTo>
                  <a:pt x="10261597" y="0"/>
                </a:lnTo>
                <a:lnTo>
                  <a:pt x="10261597" y="7689847"/>
                </a:lnTo>
                <a:lnTo>
                  <a:pt x="0" y="7689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90562" y="419033"/>
            <a:ext cx="2754992" cy="185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53"/>
              </a:lnSpc>
            </a:pPr>
            <a:r>
              <a:rPr lang="en-US" sz="1181" spc="51">
                <a:solidFill>
                  <a:srgbClr val="EA580C"/>
                </a:solidFill>
                <a:latin typeface="Inter"/>
                <a:ea typeface="Inter"/>
                <a:cs typeface="Inter"/>
                <a:sym typeface="Inter"/>
              </a:rPr>
              <a:t>LESSON 6: GRAVITY TOGGLE BOX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198178" y="419033"/>
            <a:ext cx="823903" cy="185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53"/>
              </a:lnSpc>
            </a:pPr>
            <a:r>
              <a:rPr lang="en-US" sz="1181">
                <a:solidFill>
                  <a:srgbClr val="64748B"/>
                </a:solidFill>
                <a:latin typeface="Inter"/>
                <a:ea typeface="Inter"/>
                <a:cs typeface="Inter"/>
                <a:sym typeface="Inter"/>
              </a:rPr>
              <a:t>Slide 4 of 7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90562" y="955834"/>
            <a:ext cx="5986415" cy="992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07"/>
              </a:lnSpc>
            </a:pPr>
            <a:r>
              <a:rPr lang="en-US" b="true" sz="2362">
                <a:solidFill>
                  <a:srgbClr val="EA580C"/>
                </a:solidFill>
                <a:latin typeface="Poppins Bold"/>
                <a:ea typeface="Poppins Bold"/>
                <a:cs typeface="Poppins Bold"/>
                <a:sym typeface="Poppins Bold"/>
              </a:rPr>
              <a:t>Step-by-Step Gravity Toggle Creation</a:t>
            </a:r>
          </a:p>
          <a:p>
            <a:pPr algn="l">
              <a:lnSpc>
                <a:spcPts val="2756"/>
              </a:lnSpc>
            </a:pPr>
            <a:r>
              <a:rPr lang="en-US" b="true" sz="1968">
                <a:solidFill>
                  <a:srgbClr val="1E293B"/>
                </a:solidFill>
                <a:latin typeface="Poppins Bold"/>
                <a:ea typeface="Poppins Bold"/>
                <a:cs typeface="Poppins Bold"/>
                <a:sym typeface="Poppins Bold"/>
              </a:rPr>
              <a:t>Step 1: Initial Setup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90562" y="6983016"/>
            <a:ext cx="4286574" cy="369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56"/>
              </a:lnSpc>
            </a:pPr>
            <a:r>
              <a:rPr lang="en-US" b="true" sz="1968">
                <a:solidFill>
                  <a:srgbClr val="1E293B"/>
                </a:solidFill>
                <a:latin typeface="Poppins Bold"/>
                <a:ea typeface="Poppins Bold"/>
                <a:cs typeface="Poppins Bold"/>
                <a:sym typeface="Poppins Bold"/>
              </a:rPr>
              <a:t>Step 3: Testing Physics Response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90562" y="3696891"/>
            <a:ext cx="5238607" cy="369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56"/>
              </a:lnSpc>
            </a:pPr>
            <a:r>
              <a:rPr lang="en-US" b="true" sz="1968">
                <a:solidFill>
                  <a:srgbClr val="1E293B"/>
                </a:solidFill>
                <a:latin typeface="Poppins Bold"/>
                <a:ea typeface="Poppins Bold"/>
                <a:cs typeface="Poppins Bold"/>
                <a:sym typeface="Poppins Bold"/>
              </a:rPr>
              <a:t>Step 2: Toggle Logic with Gravity Control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00112" y="2279818"/>
            <a:ext cx="3040132" cy="931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25"/>
              </a:lnSpc>
            </a:pPr>
            <a:r>
              <a:rPr lang="en-US" sz="1181" spc="47">
                <a:solidFill>
                  <a:srgbClr val="F1F5F9"/>
                </a:solidFill>
                <a:latin typeface="Montserrat"/>
                <a:ea typeface="Montserrat"/>
                <a:cs typeface="Montserrat"/>
                <a:sym typeface="Montserrat"/>
              </a:rPr>
              <a:t>when play clicked  set variable box to false  set gravity pull to 10</a:t>
            </a:r>
          </a:p>
          <a:p>
            <a:pPr algn="l">
              <a:lnSpc>
                <a:spcPts val="2024"/>
              </a:lnSpc>
            </a:pPr>
            <a:r>
              <a:rPr lang="en-US" sz="1181" spc="47">
                <a:solidFill>
                  <a:srgbClr val="F1F5F9"/>
                </a:solidFill>
                <a:latin typeface="Montserrat"/>
                <a:ea typeface="Montserrat"/>
                <a:cs typeface="Montserrat"/>
                <a:sym typeface="Montserrat"/>
              </a:rPr>
              <a:t> set color of Wooden box to blue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00112" y="4403893"/>
            <a:ext cx="2395261" cy="454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49"/>
              </a:lnSpc>
            </a:pPr>
            <a:r>
              <a:rPr lang="en-US" sz="1181" spc="47">
                <a:solidFill>
                  <a:srgbClr val="F1F5F9"/>
                </a:solidFill>
                <a:latin typeface="Montserrat"/>
                <a:ea typeface="Montserrat"/>
                <a:cs typeface="Montserrat"/>
                <a:sym typeface="Montserrat"/>
              </a:rPr>
              <a:t>when Wooden box is clicked  if box = false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00112" y="4870618"/>
            <a:ext cx="92126" cy="693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849"/>
              </a:lnSpc>
            </a:pPr>
            <a:r>
              <a:rPr lang="en-US" sz="1181" spc="47">
                <a:solidFill>
                  <a:srgbClr val="F1F5F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  <a:p>
            <a:pPr algn="just">
              <a:lnSpc>
                <a:spcPts val="1650"/>
              </a:lnSpc>
            </a:pPr>
            <a:r>
              <a:rPr lang="en-US" sz="1181" spc="47">
                <a:solidFill>
                  <a:srgbClr val="F1F5F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  <a:p>
            <a:pPr algn="just">
              <a:lnSpc>
                <a:spcPts val="2100"/>
              </a:lnSpc>
            </a:pPr>
            <a:r>
              <a:rPr lang="en-US" sz="1181" spc="47">
                <a:solidFill>
                  <a:srgbClr val="F1F5F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61386" y="4870618"/>
            <a:ext cx="2763755" cy="693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49"/>
              </a:lnSpc>
            </a:pPr>
            <a:r>
              <a:rPr lang="en-US" sz="1181" spc="47">
                <a:solidFill>
                  <a:srgbClr val="F1F5F9"/>
                </a:solidFill>
                <a:latin typeface="Montserrat"/>
                <a:ea typeface="Montserrat"/>
                <a:cs typeface="Montserrat"/>
                <a:sym typeface="Montserrat"/>
              </a:rPr>
              <a:t>set variable box to true</a:t>
            </a:r>
          </a:p>
          <a:p>
            <a:pPr algn="l">
              <a:lnSpc>
                <a:spcPts val="1650"/>
              </a:lnSpc>
            </a:pPr>
            <a:r>
              <a:rPr lang="en-US" sz="1181" spc="47">
                <a:solidFill>
                  <a:srgbClr val="F1F5F9"/>
                </a:solidFill>
                <a:latin typeface="Montserrat"/>
                <a:ea typeface="Montserrat"/>
                <a:cs typeface="Montserrat"/>
                <a:sym typeface="Montserrat"/>
              </a:rPr>
              <a:t>set gravity pull to 0</a:t>
            </a:r>
          </a:p>
          <a:p>
            <a:pPr algn="l">
              <a:lnSpc>
                <a:spcPts val="2100"/>
              </a:lnSpc>
            </a:pPr>
            <a:r>
              <a:rPr lang="en-US" sz="1181" spc="47">
                <a:solidFill>
                  <a:srgbClr val="F1F5F9"/>
                </a:solidFill>
                <a:latin typeface="Montserrat"/>
                <a:ea typeface="Montserrat"/>
                <a:cs typeface="Montserrat"/>
                <a:sym typeface="Montserrat"/>
              </a:rPr>
              <a:t>set color of Wooden box to red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00112" y="5594518"/>
            <a:ext cx="552755" cy="197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00"/>
              </a:lnSpc>
            </a:pPr>
            <a:r>
              <a:rPr lang="en-US" sz="1181" spc="47">
                <a:solidFill>
                  <a:srgbClr val="F1F5F9"/>
                </a:solidFill>
                <a:latin typeface="Montserrat"/>
                <a:ea typeface="Montserrat"/>
                <a:cs typeface="Montserrat"/>
                <a:sym typeface="Montserrat"/>
              </a:rPr>
              <a:t> else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00112" y="5765968"/>
            <a:ext cx="92126" cy="731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250"/>
              </a:lnSpc>
            </a:pPr>
            <a:r>
              <a:rPr lang="en-US" sz="1181" spc="47">
                <a:solidFill>
                  <a:srgbClr val="F1F5F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  <a:p>
            <a:pPr algn="just">
              <a:lnSpc>
                <a:spcPts val="1350"/>
              </a:lnSpc>
            </a:pPr>
            <a:r>
              <a:rPr lang="en-US" sz="1181" spc="47">
                <a:solidFill>
                  <a:srgbClr val="F1F5F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  <a:p>
            <a:pPr algn="just">
              <a:lnSpc>
                <a:spcPts val="2400"/>
              </a:lnSpc>
            </a:pPr>
            <a:r>
              <a:rPr lang="en-US" sz="1181" spc="47">
                <a:solidFill>
                  <a:srgbClr val="F1F5F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61386" y="5765968"/>
            <a:ext cx="2855881" cy="731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50"/>
              </a:lnSpc>
            </a:pPr>
            <a:r>
              <a:rPr lang="en-US" sz="1181" spc="47">
                <a:solidFill>
                  <a:srgbClr val="F1F5F9"/>
                </a:solidFill>
                <a:latin typeface="Montserrat"/>
                <a:ea typeface="Montserrat"/>
                <a:cs typeface="Montserrat"/>
                <a:sym typeface="Montserrat"/>
              </a:rPr>
              <a:t>set variable box to false</a:t>
            </a:r>
          </a:p>
          <a:p>
            <a:pPr algn="l">
              <a:lnSpc>
                <a:spcPts val="1350"/>
              </a:lnSpc>
            </a:pPr>
            <a:r>
              <a:rPr lang="en-US" sz="1181" spc="47">
                <a:solidFill>
                  <a:srgbClr val="F1F5F9"/>
                </a:solidFill>
                <a:latin typeface="Montserrat"/>
                <a:ea typeface="Montserrat"/>
                <a:cs typeface="Montserrat"/>
                <a:sym typeface="Montserrat"/>
              </a:rPr>
              <a:t>set gravity pull to 10</a:t>
            </a:r>
          </a:p>
          <a:p>
            <a:pPr algn="l">
              <a:lnSpc>
                <a:spcPts val="2400"/>
              </a:lnSpc>
            </a:pPr>
            <a:r>
              <a:rPr lang="en-US" sz="1181" spc="47">
                <a:solidFill>
                  <a:srgbClr val="F1F5F9"/>
                </a:solidFill>
                <a:latin typeface="Montserrat"/>
                <a:ea typeface="Montserrat"/>
                <a:cs typeface="Montserrat"/>
                <a:sym typeface="Montserrat"/>
              </a:rPr>
              <a:t>set color of Wooden box to blue</a:t>
            </a:r>
          </a:p>
        </p:txBody>
      </p:sp>
    </p:spTree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2247" y="-63513"/>
            <a:ext cx="10261597" cy="1708147"/>
          </a:xfrm>
          <a:custGeom>
            <a:avLst/>
            <a:gdLst/>
            <a:ahLst/>
            <a:cxnLst/>
            <a:rect r="r" b="b" t="t" l="l"/>
            <a:pathLst>
              <a:path h="1708147" w="10261597">
                <a:moveTo>
                  <a:pt x="0" y="0"/>
                </a:moveTo>
                <a:lnTo>
                  <a:pt x="10261597" y="0"/>
                </a:lnTo>
                <a:lnTo>
                  <a:pt x="10261597" y="1708147"/>
                </a:lnTo>
                <a:lnTo>
                  <a:pt x="0" y="17081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23912" y="-42634"/>
            <a:ext cx="123234" cy="1258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25"/>
              </a:lnSpc>
            </a:pPr>
            <a:r>
              <a:rPr lang="en-US" sz="1575">
                <a:solidFill>
                  <a:srgbClr val="F97316"/>
                </a:solidFill>
                <a:latin typeface="Helvetica"/>
                <a:ea typeface="Helvetica"/>
                <a:cs typeface="Helvetica"/>
                <a:sym typeface="Helvetica"/>
              </a:rPr>
              <a:t>● ● ●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78116" y="-117558"/>
            <a:ext cx="3825878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0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Click box and observe floating behavior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78116" y="320592"/>
            <a:ext cx="3851177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0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Click again and observe falling behavior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78116" y="749217"/>
            <a:ext cx="3243291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0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Verify color matches gravity state</a:t>
            </a:r>
          </a:p>
        </p:txBody>
      </p:sp>
    </p:spTree>
  </p:cSld>
  <p:clrMapOvr>
    <a:masterClrMapping/>
  </p:clrMapOvr>
</p:sld>
</file>

<file path=ppt/slides/slide4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2247" y="-63503"/>
            <a:ext cx="10261597" cy="6927837"/>
          </a:xfrm>
          <a:custGeom>
            <a:avLst/>
            <a:gdLst/>
            <a:ahLst/>
            <a:cxnLst/>
            <a:rect r="r" b="b" t="t" l="l"/>
            <a:pathLst>
              <a:path h="6927837" w="10261597">
                <a:moveTo>
                  <a:pt x="0" y="0"/>
                </a:moveTo>
                <a:lnTo>
                  <a:pt x="10261597" y="0"/>
                </a:lnTo>
                <a:lnTo>
                  <a:pt x="10261597" y="6927837"/>
                </a:lnTo>
                <a:lnTo>
                  <a:pt x="0" y="69278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90562" y="419033"/>
            <a:ext cx="2754992" cy="185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53"/>
              </a:lnSpc>
            </a:pPr>
            <a:r>
              <a:rPr lang="en-US" sz="1181" spc="51">
                <a:solidFill>
                  <a:srgbClr val="EA580C"/>
                </a:solidFill>
                <a:latin typeface="Inter"/>
                <a:ea typeface="Inter"/>
                <a:cs typeface="Inter"/>
                <a:sym typeface="Inter"/>
              </a:rPr>
              <a:t>LESSON 6: GRAVITY TOGGLE BOX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206208" y="419033"/>
            <a:ext cx="815673" cy="185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53"/>
              </a:lnSpc>
            </a:pPr>
            <a:r>
              <a:rPr lang="en-US" sz="1181">
                <a:solidFill>
                  <a:srgbClr val="64748B"/>
                </a:solidFill>
                <a:latin typeface="Inter"/>
                <a:ea typeface="Inter"/>
                <a:cs typeface="Inter"/>
                <a:sym typeface="Inter"/>
              </a:rPr>
              <a:t>Slide 5 of 7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90612" y="898684"/>
            <a:ext cx="4575267" cy="5083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38"/>
              </a:lnSpc>
            </a:pPr>
            <a:r>
              <a:rPr lang="en-US" b="true" sz="2362">
                <a:solidFill>
                  <a:srgbClr val="EA580C"/>
                </a:solidFill>
                <a:latin typeface="Poppins Bold"/>
                <a:ea typeface="Poppins Bold"/>
                <a:cs typeface="Poppins Bold"/>
                <a:sym typeface="Poppins Bold"/>
              </a:rPr>
              <a:t>Quick Assessment Questions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535451" y="1349292"/>
            <a:ext cx="57379" cy="409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37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23912" y="1462316"/>
            <a:ext cx="123234" cy="1696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49"/>
              </a:lnSpc>
            </a:pPr>
            <a:r>
              <a:rPr lang="en-US" sz="1575">
                <a:solidFill>
                  <a:srgbClr val="F97316"/>
                </a:solidFill>
                <a:latin typeface="Helvetica"/>
                <a:ea typeface="Helvetica"/>
                <a:cs typeface="Helvetica"/>
                <a:sym typeface="Helvetica"/>
              </a:rPr>
              <a:t>● ● ● ●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23912" y="3776891"/>
            <a:ext cx="123234" cy="8110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75"/>
              </a:lnSpc>
            </a:pPr>
            <a:r>
              <a:rPr lang="en-US" sz="1575">
                <a:solidFill>
                  <a:srgbClr val="F97316"/>
                </a:solidFill>
                <a:latin typeface="Helvetica"/>
                <a:ea typeface="Helvetica"/>
                <a:cs typeface="Helvetica"/>
                <a:sym typeface="Helvetica"/>
              </a:rPr>
              <a:t>● ●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09417" y="3325416"/>
            <a:ext cx="54064" cy="426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4"/>
              </a:lnSpc>
            </a:pPr>
            <a:r>
              <a:rPr lang="en-US" b="true" sz="1968">
                <a:solidFill>
                  <a:srgbClr val="1E293B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78116" y="3721017"/>
            <a:ext cx="4939646" cy="333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68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Can you create toggle behavior with boolean logic?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78116" y="4102017"/>
            <a:ext cx="5585003" cy="390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31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How do visual cues help users understand system states?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78116" y="1406442"/>
            <a:ext cx="6959184" cy="352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5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What are the two possiblevaluesforbooleanvariables?  True and false)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78116" y="1835067"/>
            <a:ext cx="7883976" cy="352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5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How does if/else logic make decisions?  Checks condition, does different actions)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78116" y="2273217"/>
            <a:ext cx="6988273" cy="352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5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What visual feedback shows the gravity state?  Color change - blue/red)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78116" y="2701842"/>
            <a:ext cx="6280661" cy="352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5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Why does the box float when gravity is off?  No downward force)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90562" y="3382566"/>
            <a:ext cx="3605889" cy="369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56"/>
              </a:lnSpc>
            </a:pPr>
            <a:r>
              <a:rPr lang="en-US" b="true" sz="1968">
                <a:solidFill>
                  <a:srgbClr val="1E293B"/>
                </a:solidFill>
                <a:latin typeface="Poppins Bold"/>
                <a:ea typeface="Poppins Bold"/>
                <a:cs typeface="Poppins Bold"/>
                <a:sym typeface="Poppins Bold"/>
              </a:rPr>
              <a:t>Check</a:t>
            </a:r>
            <a:r>
              <a:rPr lang="en-US" b="true" sz="1968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  <a:r>
              <a:rPr lang="en-US" b="true" sz="1968">
                <a:solidFill>
                  <a:srgbClr val="1E293B"/>
                </a:solidFill>
                <a:latin typeface="Poppins Bold"/>
                <a:ea typeface="Poppins Bold"/>
                <a:cs typeface="Poppins Bold"/>
                <a:sym typeface="Poppins Bold"/>
              </a:rPr>
              <a:t>Your</a:t>
            </a:r>
            <a:r>
              <a:rPr lang="en-US" b="true" sz="1968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  <a:r>
              <a:rPr lang="en-US" b="true" sz="1968">
                <a:solidFill>
                  <a:srgbClr val="1E293B"/>
                </a:solidFill>
                <a:latin typeface="Poppins Bold"/>
                <a:ea typeface="Poppins Bold"/>
                <a:cs typeface="Poppins Bold"/>
                <a:sym typeface="Poppins Bold"/>
              </a:rPr>
              <a:t>Understanding:</a:t>
            </a:r>
          </a:p>
        </p:txBody>
      </p:sp>
    </p:spTree>
  </p:cSld>
  <p:clrMapOvr>
    <a:masterClrMapping/>
  </p:clrMapOvr>
</p:sld>
</file>

<file path=ppt/slides/slide4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2247" y="-63503"/>
            <a:ext cx="10261597" cy="6927837"/>
          </a:xfrm>
          <a:custGeom>
            <a:avLst/>
            <a:gdLst/>
            <a:ahLst/>
            <a:cxnLst/>
            <a:rect r="r" b="b" t="t" l="l"/>
            <a:pathLst>
              <a:path h="6927837" w="10261597">
                <a:moveTo>
                  <a:pt x="0" y="0"/>
                </a:moveTo>
                <a:lnTo>
                  <a:pt x="10261597" y="0"/>
                </a:lnTo>
                <a:lnTo>
                  <a:pt x="10261597" y="6927837"/>
                </a:lnTo>
                <a:lnTo>
                  <a:pt x="0" y="69278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90562" y="419033"/>
            <a:ext cx="2754992" cy="185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53"/>
              </a:lnSpc>
            </a:pPr>
            <a:r>
              <a:rPr lang="en-US" sz="1181" spc="51">
                <a:solidFill>
                  <a:srgbClr val="EA580C"/>
                </a:solidFill>
                <a:latin typeface="Inter"/>
                <a:ea typeface="Inter"/>
                <a:cs typeface="Inter"/>
                <a:sym typeface="Inter"/>
              </a:rPr>
              <a:t>LESSON 6: GRAVITY TOGGLE BOX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202188" y="419033"/>
            <a:ext cx="819864" cy="185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53"/>
              </a:lnSpc>
            </a:pPr>
            <a:r>
              <a:rPr lang="en-US" sz="1181">
                <a:solidFill>
                  <a:srgbClr val="64748B"/>
                </a:solidFill>
                <a:latin typeface="Inter"/>
                <a:ea typeface="Inter"/>
                <a:cs typeface="Inter"/>
                <a:sym typeface="Inter"/>
              </a:rPr>
              <a:t>Slide 6 of 7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90562" y="879634"/>
            <a:ext cx="2634377" cy="5274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06"/>
              </a:lnSpc>
            </a:pPr>
            <a:r>
              <a:rPr lang="en-US" b="true" sz="2362">
                <a:solidFill>
                  <a:srgbClr val="EA580C"/>
                </a:solidFill>
                <a:latin typeface="Poppins Bold"/>
                <a:ea typeface="Poppins Bold"/>
                <a:cs typeface="Poppins Bold"/>
                <a:sym typeface="Poppins Bold"/>
              </a:rPr>
              <a:t>Challenge Cards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52132" y="1377867"/>
            <a:ext cx="57379" cy="409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37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90562" y="4663992"/>
            <a:ext cx="4574934" cy="247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04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 Pick up your challenge card from the teacher*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90562" y="1539792"/>
            <a:ext cx="5044049" cy="247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04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Seeseparatechallengecards for independent work.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00188" y="3997242"/>
            <a:ext cx="2453783" cy="247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04"/>
              </a:lnSpc>
            </a:pPr>
            <a:r>
              <a:rPr lang="en-US" sz="1575">
                <a:solidFill>
                  <a:srgbClr val="991B1B"/>
                </a:solidFill>
                <a:latin typeface="Inter"/>
                <a:ea typeface="Inter"/>
                <a:cs typeface="Inter"/>
                <a:sym typeface="Inter"/>
              </a:rPr>
              <a:t>HOT Challenge Available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00188" y="2263692"/>
            <a:ext cx="2524582" cy="247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04"/>
              </a:lnSpc>
            </a:pPr>
            <a:r>
              <a:rPr lang="en-US" sz="1575">
                <a:solidFill>
                  <a:srgbClr val="166534"/>
                </a:solidFill>
                <a:latin typeface="Inter"/>
                <a:ea typeface="Inter"/>
                <a:cs typeface="Inter"/>
                <a:sym typeface="Inter"/>
              </a:rPr>
              <a:t>MILD Challenge Available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00188" y="3130467"/>
            <a:ext cx="2872607" cy="247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04"/>
              </a:lnSpc>
            </a:pPr>
            <a:r>
              <a:rPr lang="en-US" sz="1575">
                <a:solidFill>
                  <a:srgbClr val="9A3412"/>
                </a:solidFill>
                <a:latin typeface="Inter"/>
                <a:ea typeface="Inter"/>
                <a:cs typeface="Inter"/>
                <a:sym typeface="Inter"/>
              </a:rPr>
              <a:t>MEDIUM Challenge Available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FFF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222247" y="-63503"/>
            <a:ext cx="10261597" cy="7651747"/>
            <a:chOff x="0" y="0"/>
            <a:chExt cx="10261600" cy="76517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8199" y="68199"/>
              <a:ext cx="10125330" cy="7515226"/>
            </a:xfrm>
            <a:custGeom>
              <a:avLst/>
              <a:gdLst/>
              <a:ahLst/>
              <a:cxnLst/>
              <a:rect r="r" b="b" t="t" l="l"/>
              <a:pathLst>
                <a:path h="7515226" w="10125330">
                  <a:moveTo>
                    <a:pt x="127" y="7386701"/>
                  </a:moveTo>
                  <a:lnTo>
                    <a:pt x="127" y="128651"/>
                  </a:lnTo>
                  <a:cubicBezTo>
                    <a:pt x="127" y="120269"/>
                    <a:pt x="889" y="111887"/>
                    <a:pt x="2540" y="103505"/>
                  </a:cubicBezTo>
                  <a:cubicBezTo>
                    <a:pt x="4191" y="95123"/>
                    <a:pt x="6604" y="87122"/>
                    <a:pt x="9906" y="79375"/>
                  </a:cubicBezTo>
                  <a:cubicBezTo>
                    <a:pt x="13208" y="71628"/>
                    <a:pt x="17145" y="64135"/>
                    <a:pt x="21844" y="57150"/>
                  </a:cubicBezTo>
                  <a:cubicBezTo>
                    <a:pt x="26543" y="50165"/>
                    <a:pt x="31877" y="43688"/>
                    <a:pt x="37846" y="37719"/>
                  </a:cubicBezTo>
                  <a:cubicBezTo>
                    <a:pt x="43815" y="31750"/>
                    <a:pt x="50292" y="26416"/>
                    <a:pt x="57277" y="21717"/>
                  </a:cubicBezTo>
                  <a:cubicBezTo>
                    <a:pt x="64262" y="17018"/>
                    <a:pt x="71755" y="13081"/>
                    <a:pt x="79502" y="9779"/>
                  </a:cubicBezTo>
                  <a:cubicBezTo>
                    <a:pt x="87249" y="6477"/>
                    <a:pt x="95377" y="4064"/>
                    <a:pt x="103632" y="2413"/>
                  </a:cubicBezTo>
                  <a:cubicBezTo>
                    <a:pt x="111887" y="762"/>
                    <a:pt x="120269" y="0"/>
                    <a:pt x="128778" y="0"/>
                  </a:cubicBezTo>
                  <a:lnTo>
                    <a:pt x="9996678" y="0"/>
                  </a:lnTo>
                  <a:cubicBezTo>
                    <a:pt x="10005060" y="0"/>
                    <a:pt x="10013442" y="889"/>
                    <a:pt x="10021824" y="2413"/>
                  </a:cubicBezTo>
                  <a:cubicBezTo>
                    <a:pt x="10030206" y="3937"/>
                    <a:pt x="10038207" y="6477"/>
                    <a:pt x="10045954" y="9779"/>
                  </a:cubicBezTo>
                  <a:cubicBezTo>
                    <a:pt x="10053702" y="13081"/>
                    <a:pt x="10061194" y="17018"/>
                    <a:pt x="10068179" y="21717"/>
                  </a:cubicBezTo>
                  <a:cubicBezTo>
                    <a:pt x="10075164" y="26416"/>
                    <a:pt x="10081641" y="31750"/>
                    <a:pt x="10087611" y="37719"/>
                  </a:cubicBezTo>
                  <a:cubicBezTo>
                    <a:pt x="10093580" y="43688"/>
                    <a:pt x="10098914" y="50165"/>
                    <a:pt x="10103613" y="57150"/>
                  </a:cubicBezTo>
                  <a:cubicBezTo>
                    <a:pt x="10108312" y="64135"/>
                    <a:pt x="10112249" y="71628"/>
                    <a:pt x="10115551" y="79375"/>
                  </a:cubicBezTo>
                  <a:cubicBezTo>
                    <a:pt x="10118853" y="87122"/>
                    <a:pt x="10121266" y="95250"/>
                    <a:pt x="10122917" y="103505"/>
                  </a:cubicBezTo>
                  <a:cubicBezTo>
                    <a:pt x="10124568" y="111760"/>
                    <a:pt x="10125330" y="120142"/>
                    <a:pt x="10125330" y="128651"/>
                  </a:cubicBezTo>
                  <a:lnTo>
                    <a:pt x="10125330" y="7386701"/>
                  </a:lnTo>
                  <a:cubicBezTo>
                    <a:pt x="10125330" y="7395083"/>
                    <a:pt x="10124568" y="7403465"/>
                    <a:pt x="10122917" y="7411720"/>
                  </a:cubicBezTo>
                  <a:cubicBezTo>
                    <a:pt x="10121266" y="7419974"/>
                    <a:pt x="10118853" y="7428102"/>
                    <a:pt x="10115551" y="7435850"/>
                  </a:cubicBezTo>
                  <a:cubicBezTo>
                    <a:pt x="10112249" y="7443598"/>
                    <a:pt x="10108312" y="7451090"/>
                    <a:pt x="10103613" y="7458075"/>
                  </a:cubicBezTo>
                  <a:cubicBezTo>
                    <a:pt x="10098914" y="7465060"/>
                    <a:pt x="10093580" y="7471537"/>
                    <a:pt x="10087611" y="7477506"/>
                  </a:cubicBezTo>
                  <a:cubicBezTo>
                    <a:pt x="10081641" y="7483476"/>
                    <a:pt x="10075165" y="7488809"/>
                    <a:pt x="10068179" y="7493508"/>
                  </a:cubicBezTo>
                  <a:cubicBezTo>
                    <a:pt x="10061194" y="7498207"/>
                    <a:pt x="10053701" y="7502144"/>
                    <a:pt x="10045954" y="7505446"/>
                  </a:cubicBezTo>
                  <a:cubicBezTo>
                    <a:pt x="10038207" y="7508749"/>
                    <a:pt x="10030079" y="7511162"/>
                    <a:pt x="10021824" y="7512813"/>
                  </a:cubicBezTo>
                  <a:cubicBezTo>
                    <a:pt x="10013569" y="7514464"/>
                    <a:pt x="10005187" y="7515226"/>
                    <a:pt x="9996678" y="7515226"/>
                  </a:cubicBezTo>
                  <a:lnTo>
                    <a:pt x="128651" y="7515226"/>
                  </a:lnTo>
                  <a:cubicBezTo>
                    <a:pt x="120269" y="7515226"/>
                    <a:pt x="111887" y="7514337"/>
                    <a:pt x="103505" y="7512813"/>
                  </a:cubicBezTo>
                  <a:cubicBezTo>
                    <a:pt x="95123" y="7511289"/>
                    <a:pt x="87122" y="7508749"/>
                    <a:pt x="79375" y="7505446"/>
                  </a:cubicBezTo>
                  <a:cubicBezTo>
                    <a:pt x="71628" y="7502144"/>
                    <a:pt x="64135" y="7498207"/>
                    <a:pt x="57150" y="7493508"/>
                  </a:cubicBezTo>
                  <a:cubicBezTo>
                    <a:pt x="50165" y="7488809"/>
                    <a:pt x="43688" y="7483476"/>
                    <a:pt x="37719" y="7477506"/>
                  </a:cubicBezTo>
                  <a:cubicBezTo>
                    <a:pt x="31750" y="7471537"/>
                    <a:pt x="26416" y="7465061"/>
                    <a:pt x="21717" y="7458075"/>
                  </a:cubicBezTo>
                  <a:cubicBezTo>
                    <a:pt x="17018" y="7451089"/>
                    <a:pt x="13081" y="7443597"/>
                    <a:pt x="9779" y="7435850"/>
                  </a:cubicBezTo>
                  <a:cubicBezTo>
                    <a:pt x="6477" y="7428103"/>
                    <a:pt x="4064" y="7419975"/>
                    <a:pt x="2413" y="7411720"/>
                  </a:cubicBezTo>
                  <a:cubicBezTo>
                    <a:pt x="762" y="7403464"/>
                    <a:pt x="0" y="7395083"/>
                    <a:pt x="0" y="7386701"/>
                  </a:cubicBezTo>
                  <a:close/>
                </a:path>
              </a:pathLst>
            </a:custGeom>
            <a:solidFill>
              <a:srgbClr val="FFFFFF">
                <a:alpha val="49020"/>
              </a:srgbClr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63500" y="63373"/>
              <a:ext cx="10134853" cy="7525003"/>
            </a:xfrm>
            <a:custGeom>
              <a:avLst/>
              <a:gdLst/>
              <a:ahLst/>
              <a:cxnLst/>
              <a:rect r="r" b="b" t="t" l="l"/>
              <a:pathLst>
                <a:path h="7525003" w="10134853">
                  <a:moveTo>
                    <a:pt x="0" y="7391527"/>
                  </a:moveTo>
                  <a:lnTo>
                    <a:pt x="0" y="133477"/>
                  </a:lnTo>
                  <a:lnTo>
                    <a:pt x="4826" y="133477"/>
                  </a:lnTo>
                  <a:lnTo>
                    <a:pt x="0" y="133477"/>
                  </a:lnTo>
                  <a:cubicBezTo>
                    <a:pt x="0" y="124714"/>
                    <a:pt x="889" y="116078"/>
                    <a:pt x="2540" y="107442"/>
                  </a:cubicBezTo>
                  <a:lnTo>
                    <a:pt x="2540" y="107442"/>
                  </a:lnTo>
                  <a:lnTo>
                    <a:pt x="2540" y="107442"/>
                  </a:lnTo>
                  <a:cubicBezTo>
                    <a:pt x="4191" y="98806"/>
                    <a:pt x="6731" y="90551"/>
                    <a:pt x="10160" y="82423"/>
                  </a:cubicBezTo>
                  <a:lnTo>
                    <a:pt x="14605" y="84201"/>
                  </a:lnTo>
                  <a:lnTo>
                    <a:pt x="10160" y="82423"/>
                  </a:lnTo>
                  <a:cubicBezTo>
                    <a:pt x="13462" y="74295"/>
                    <a:pt x="17653" y="66675"/>
                    <a:pt x="22479" y="59309"/>
                  </a:cubicBezTo>
                  <a:lnTo>
                    <a:pt x="22479" y="59309"/>
                  </a:lnTo>
                  <a:lnTo>
                    <a:pt x="22479" y="59309"/>
                  </a:lnTo>
                  <a:cubicBezTo>
                    <a:pt x="27305" y="52070"/>
                    <a:pt x="32893" y="45339"/>
                    <a:pt x="39116" y="39116"/>
                  </a:cubicBezTo>
                  <a:lnTo>
                    <a:pt x="42545" y="42545"/>
                  </a:lnTo>
                  <a:lnTo>
                    <a:pt x="39116" y="39116"/>
                  </a:lnTo>
                  <a:cubicBezTo>
                    <a:pt x="45339" y="32893"/>
                    <a:pt x="52070" y="27432"/>
                    <a:pt x="59309" y="22479"/>
                  </a:cubicBezTo>
                  <a:lnTo>
                    <a:pt x="59309" y="22479"/>
                  </a:lnTo>
                  <a:lnTo>
                    <a:pt x="59309" y="22479"/>
                  </a:lnTo>
                  <a:cubicBezTo>
                    <a:pt x="66548" y="17653"/>
                    <a:pt x="74295" y="13462"/>
                    <a:pt x="82423" y="10160"/>
                  </a:cubicBezTo>
                  <a:lnTo>
                    <a:pt x="84201" y="14605"/>
                  </a:lnTo>
                  <a:lnTo>
                    <a:pt x="82423" y="10160"/>
                  </a:lnTo>
                  <a:cubicBezTo>
                    <a:pt x="90551" y="6858"/>
                    <a:pt x="98806" y="4318"/>
                    <a:pt x="107442" y="2540"/>
                  </a:cubicBezTo>
                  <a:lnTo>
                    <a:pt x="108331" y="7239"/>
                  </a:lnTo>
                  <a:lnTo>
                    <a:pt x="107442" y="2540"/>
                  </a:lnTo>
                  <a:cubicBezTo>
                    <a:pt x="116078" y="889"/>
                    <a:pt x="124714" y="0"/>
                    <a:pt x="133477" y="0"/>
                  </a:cubicBezTo>
                  <a:lnTo>
                    <a:pt x="133477" y="0"/>
                  </a:lnTo>
                  <a:lnTo>
                    <a:pt x="133477" y="0"/>
                  </a:lnTo>
                  <a:lnTo>
                    <a:pt x="10001377" y="0"/>
                  </a:lnTo>
                  <a:lnTo>
                    <a:pt x="10001377" y="0"/>
                  </a:lnTo>
                  <a:lnTo>
                    <a:pt x="10001377" y="0"/>
                  </a:lnTo>
                  <a:cubicBezTo>
                    <a:pt x="10010140" y="0"/>
                    <a:pt x="10018776" y="889"/>
                    <a:pt x="10027412" y="2540"/>
                  </a:cubicBezTo>
                  <a:lnTo>
                    <a:pt x="10026523" y="7239"/>
                  </a:lnTo>
                  <a:lnTo>
                    <a:pt x="10027412" y="2540"/>
                  </a:lnTo>
                  <a:cubicBezTo>
                    <a:pt x="10036048" y="4191"/>
                    <a:pt x="10044303" y="6731"/>
                    <a:pt x="10052431" y="10160"/>
                  </a:cubicBezTo>
                  <a:lnTo>
                    <a:pt x="10052431" y="10160"/>
                  </a:lnTo>
                  <a:lnTo>
                    <a:pt x="10052431" y="10160"/>
                  </a:lnTo>
                  <a:cubicBezTo>
                    <a:pt x="10060559" y="13462"/>
                    <a:pt x="10068178" y="17653"/>
                    <a:pt x="10075545" y="22479"/>
                  </a:cubicBezTo>
                  <a:lnTo>
                    <a:pt x="10075545" y="22479"/>
                  </a:lnTo>
                  <a:lnTo>
                    <a:pt x="10075545" y="22479"/>
                  </a:lnTo>
                  <a:cubicBezTo>
                    <a:pt x="10082784" y="27305"/>
                    <a:pt x="10089514" y="32893"/>
                    <a:pt x="10095738" y="39116"/>
                  </a:cubicBezTo>
                  <a:lnTo>
                    <a:pt x="10092309" y="42545"/>
                  </a:lnTo>
                  <a:lnTo>
                    <a:pt x="10095738" y="39116"/>
                  </a:lnTo>
                  <a:cubicBezTo>
                    <a:pt x="10101961" y="45339"/>
                    <a:pt x="10107422" y="52070"/>
                    <a:pt x="10112375" y="59309"/>
                  </a:cubicBezTo>
                  <a:lnTo>
                    <a:pt x="10108438" y="61976"/>
                  </a:lnTo>
                  <a:lnTo>
                    <a:pt x="10112375" y="59309"/>
                  </a:lnTo>
                  <a:cubicBezTo>
                    <a:pt x="10117201" y="66548"/>
                    <a:pt x="10121392" y="74295"/>
                    <a:pt x="10124694" y="82423"/>
                  </a:cubicBezTo>
                  <a:lnTo>
                    <a:pt x="10124694" y="82423"/>
                  </a:lnTo>
                  <a:lnTo>
                    <a:pt x="10124694" y="82423"/>
                  </a:lnTo>
                  <a:cubicBezTo>
                    <a:pt x="10127996" y="90551"/>
                    <a:pt x="10130536" y="98806"/>
                    <a:pt x="10132313" y="107442"/>
                  </a:cubicBezTo>
                  <a:lnTo>
                    <a:pt x="10127614" y="108331"/>
                  </a:lnTo>
                  <a:lnTo>
                    <a:pt x="10132313" y="107442"/>
                  </a:lnTo>
                  <a:cubicBezTo>
                    <a:pt x="10133964" y="116078"/>
                    <a:pt x="10134853" y="124714"/>
                    <a:pt x="10134853" y="133477"/>
                  </a:cubicBezTo>
                  <a:lnTo>
                    <a:pt x="10130027" y="133477"/>
                  </a:lnTo>
                  <a:lnTo>
                    <a:pt x="10134853" y="133477"/>
                  </a:lnTo>
                  <a:lnTo>
                    <a:pt x="10134853" y="7391527"/>
                  </a:lnTo>
                  <a:lnTo>
                    <a:pt x="10130027" y="7391527"/>
                  </a:lnTo>
                  <a:lnTo>
                    <a:pt x="10134853" y="7391527"/>
                  </a:lnTo>
                  <a:cubicBezTo>
                    <a:pt x="10134853" y="7400290"/>
                    <a:pt x="10133964" y="7408926"/>
                    <a:pt x="10132313" y="7417562"/>
                  </a:cubicBezTo>
                  <a:lnTo>
                    <a:pt x="10127614" y="7416673"/>
                  </a:lnTo>
                  <a:lnTo>
                    <a:pt x="10132313" y="7417562"/>
                  </a:lnTo>
                  <a:cubicBezTo>
                    <a:pt x="10130662" y="7426198"/>
                    <a:pt x="10128122" y="7434453"/>
                    <a:pt x="10124694" y="7442580"/>
                  </a:cubicBezTo>
                  <a:lnTo>
                    <a:pt x="10124694" y="7442580"/>
                  </a:lnTo>
                  <a:lnTo>
                    <a:pt x="10124694" y="7442580"/>
                  </a:lnTo>
                  <a:cubicBezTo>
                    <a:pt x="10121392" y="7450709"/>
                    <a:pt x="10117200" y="7458328"/>
                    <a:pt x="10112375" y="7465695"/>
                  </a:cubicBezTo>
                  <a:lnTo>
                    <a:pt x="10112375" y="7465695"/>
                  </a:lnTo>
                  <a:lnTo>
                    <a:pt x="10112375" y="7465695"/>
                  </a:lnTo>
                  <a:cubicBezTo>
                    <a:pt x="10107549" y="7472934"/>
                    <a:pt x="10101961" y="7479664"/>
                    <a:pt x="10095738" y="7485888"/>
                  </a:cubicBezTo>
                  <a:lnTo>
                    <a:pt x="10095738" y="7485888"/>
                  </a:lnTo>
                  <a:lnTo>
                    <a:pt x="10095738" y="7485888"/>
                  </a:lnTo>
                  <a:cubicBezTo>
                    <a:pt x="10089515" y="7492111"/>
                    <a:pt x="10082784" y="7497572"/>
                    <a:pt x="10075545" y="7502525"/>
                  </a:cubicBezTo>
                  <a:lnTo>
                    <a:pt x="10075545" y="7502525"/>
                  </a:lnTo>
                  <a:lnTo>
                    <a:pt x="10075545" y="7502525"/>
                  </a:lnTo>
                  <a:cubicBezTo>
                    <a:pt x="10068306" y="7507351"/>
                    <a:pt x="10060559" y="7511542"/>
                    <a:pt x="10052431" y="7514844"/>
                  </a:cubicBezTo>
                  <a:lnTo>
                    <a:pt x="10050652" y="7510399"/>
                  </a:lnTo>
                  <a:lnTo>
                    <a:pt x="10052431" y="7514844"/>
                  </a:lnTo>
                  <a:cubicBezTo>
                    <a:pt x="10044302" y="7518146"/>
                    <a:pt x="10036048" y="7520686"/>
                    <a:pt x="10027412" y="7522463"/>
                  </a:cubicBezTo>
                  <a:lnTo>
                    <a:pt x="10026523" y="7517764"/>
                  </a:lnTo>
                  <a:lnTo>
                    <a:pt x="10027412" y="7522463"/>
                  </a:lnTo>
                  <a:cubicBezTo>
                    <a:pt x="10018776" y="7524114"/>
                    <a:pt x="10010140" y="7525003"/>
                    <a:pt x="10001377" y="7525003"/>
                  </a:cubicBezTo>
                  <a:lnTo>
                    <a:pt x="10001377" y="7525003"/>
                  </a:lnTo>
                  <a:lnTo>
                    <a:pt x="10001377" y="7525003"/>
                  </a:lnTo>
                  <a:lnTo>
                    <a:pt x="133477" y="7525003"/>
                  </a:lnTo>
                  <a:lnTo>
                    <a:pt x="133477" y="7525003"/>
                  </a:lnTo>
                  <a:lnTo>
                    <a:pt x="133477" y="7525003"/>
                  </a:lnTo>
                  <a:cubicBezTo>
                    <a:pt x="124714" y="7525003"/>
                    <a:pt x="116078" y="7524114"/>
                    <a:pt x="107442" y="7522463"/>
                  </a:cubicBezTo>
                  <a:lnTo>
                    <a:pt x="108331" y="7517764"/>
                  </a:lnTo>
                  <a:lnTo>
                    <a:pt x="107442" y="7522463"/>
                  </a:lnTo>
                  <a:cubicBezTo>
                    <a:pt x="98806" y="7520812"/>
                    <a:pt x="90551" y="7518272"/>
                    <a:pt x="82423" y="7514844"/>
                  </a:cubicBezTo>
                  <a:lnTo>
                    <a:pt x="84201" y="7510399"/>
                  </a:lnTo>
                  <a:lnTo>
                    <a:pt x="82423" y="7514844"/>
                  </a:lnTo>
                  <a:cubicBezTo>
                    <a:pt x="74295" y="7511541"/>
                    <a:pt x="66675" y="7507350"/>
                    <a:pt x="59309" y="7502525"/>
                  </a:cubicBezTo>
                  <a:lnTo>
                    <a:pt x="61976" y="7498588"/>
                  </a:lnTo>
                  <a:lnTo>
                    <a:pt x="59309" y="7502525"/>
                  </a:lnTo>
                  <a:cubicBezTo>
                    <a:pt x="52070" y="7497699"/>
                    <a:pt x="45339" y="7492111"/>
                    <a:pt x="39116" y="7485888"/>
                  </a:cubicBezTo>
                  <a:lnTo>
                    <a:pt x="39116" y="7485888"/>
                  </a:lnTo>
                  <a:lnTo>
                    <a:pt x="39116" y="7485888"/>
                  </a:lnTo>
                  <a:cubicBezTo>
                    <a:pt x="32893" y="7479665"/>
                    <a:pt x="27432" y="7472934"/>
                    <a:pt x="22479" y="7465695"/>
                  </a:cubicBezTo>
                  <a:lnTo>
                    <a:pt x="22479" y="7465695"/>
                  </a:lnTo>
                  <a:lnTo>
                    <a:pt x="22479" y="7465695"/>
                  </a:lnTo>
                  <a:cubicBezTo>
                    <a:pt x="17653" y="7458455"/>
                    <a:pt x="13462" y="7450709"/>
                    <a:pt x="10160" y="7442580"/>
                  </a:cubicBezTo>
                  <a:lnTo>
                    <a:pt x="10160" y="7442580"/>
                  </a:lnTo>
                  <a:lnTo>
                    <a:pt x="10160" y="7442580"/>
                  </a:lnTo>
                  <a:cubicBezTo>
                    <a:pt x="6858" y="7434452"/>
                    <a:pt x="4318" y="7426198"/>
                    <a:pt x="2540" y="7417562"/>
                  </a:cubicBezTo>
                  <a:lnTo>
                    <a:pt x="2540" y="7417562"/>
                  </a:lnTo>
                  <a:lnTo>
                    <a:pt x="2540" y="7417562"/>
                  </a:lnTo>
                  <a:cubicBezTo>
                    <a:pt x="889" y="7408926"/>
                    <a:pt x="0" y="7400290"/>
                    <a:pt x="0" y="7391527"/>
                  </a:cubicBezTo>
                  <a:lnTo>
                    <a:pt x="4699" y="7391527"/>
                  </a:lnTo>
                  <a:lnTo>
                    <a:pt x="0" y="7391527"/>
                  </a:lnTo>
                  <a:moveTo>
                    <a:pt x="9525" y="7391527"/>
                  </a:moveTo>
                  <a:lnTo>
                    <a:pt x="9525" y="7391527"/>
                  </a:lnTo>
                  <a:lnTo>
                    <a:pt x="9525" y="7391527"/>
                  </a:lnTo>
                  <a:cubicBezTo>
                    <a:pt x="9525" y="7399655"/>
                    <a:pt x="10287" y="7407656"/>
                    <a:pt x="11938" y="7415657"/>
                  </a:cubicBezTo>
                  <a:lnTo>
                    <a:pt x="7239" y="7416546"/>
                  </a:lnTo>
                  <a:lnTo>
                    <a:pt x="11938" y="7415657"/>
                  </a:lnTo>
                  <a:cubicBezTo>
                    <a:pt x="13462" y="7423658"/>
                    <a:pt x="15875" y="7431405"/>
                    <a:pt x="18923" y="7438899"/>
                  </a:cubicBezTo>
                  <a:lnTo>
                    <a:pt x="14478" y="7440677"/>
                  </a:lnTo>
                  <a:lnTo>
                    <a:pt x="18923" y="7438899"/>
                  </a:lnTo>
                  <a:cubicBezTo>
                    <a:pt x="22098" y="7446392"/>
                    <a:pt x="25908" y="7453504"/>
                    <a:pt x="30353" y="7460362"/>
                  </a:cubicBezTo>
                  <a:lnTo>
                    <a:pt x="26416" y="7463029"/>
                  </a:lnTo>
                  <a:lnTo>
                    <a:pt x="30353" y="7460362"/>
                  </a:lnTo>
                  <a:cubicBezTo>
                    <a:pt x="34925" y="7467093"/>
                    <a:pt x="40005" y="7473316"/>
                    <a:pt x="45720" y="7479157"/>
                  </a:cubicBezTo>
                  <a:lnTo>
                    <a:pt x="42291" y="7482587"/>
                  </a:lnTo>
                  <a:lnTo>
                    <a:pt x="45720" y="7479157"/>
                  </a:lnTo>
                  <a:cubicBezTo>
                    <a:pt x="51435" y="7484872"/>
                    <a:pt x="57785" y="7490079"/>
                    <a:pt x="64516" y="7494525"/>
                  </a:cubicBezTo>
                  <a:lnTo>
                    <a:pt x="64516" y="7494525"/>
                  </a:lnTo>
                  <a:lnTo>
                    <a:pt x="64516" y="7494525"/>
                  </a:lnTo>
                  <a:cubicBezTo>
                    <a:pt x="71247" y="7499096"/>
                    <a:pt x="78359" y="7502906"/>
                    <a:pt x="85979" y="7505955"/>
                  </a:cubicBezTo>
                  <a:lnTo>
                    <a:pt x="85979" y="7505955"/>
                  </a:lnTo>
                  <a:lnTo>
                    <a:pt x="85979" y="7505955"/>
                  </a:lnTo>
                  <a:cubicBezTo>
                    <a:pt x="93472" y="7509130"/>
                    <a:pt x="101219" y="7511416"/>
                    <a:pt x="109220" y="7512940"/>
                  </a:cubicBezTo>
                  <a:cubicBezTo>
                    <a:pt x="117221" y="7514464"/>
                    <a:pt x="125222" y="7515353"/>
                    <a:pt x="133350" y="7515353"/>
                  </a:cubicBezTo>
                  <a:lnTo>
                    <a:pt x="133350" y="7520052"/>
                  </a:lnTo>
                  <a:lnTo>
                    <a:pt x="133350" y="7515226"/>
                  </a:lnTo>
                  <a:lnTo>
                    <a:pt x="10001250" y="7515226"/>
                  </a:lnTo>
                  <a:lnTo>
                    <a:pt x="10001250" y="7520052"/>
                  </a:lnTo>
                  <a:lnTo>
                    <a:pt x="10001250" y="7515353"/>
                  </a:lnTo>
                  <a:cubicBezTo>
                    <a:pt x="10009378" y="7515353"/>
                    <a:pt x="10017379" y="7514591"/>
                    <a:pt x="10025380" y="7512940"/>
                  </a:cubicBezTo>
                  <a:lnTo>
                    <a:pt x="10025380" y="7512940"/>
                  </a:lnTo>
                  <a:lnTo>
                    <a:pt x="10025380" y="7512940"/>
                  </a:lnTo>
                  <a:cubicBezTo>
                    <a:pt x="10033381" y="7511416"/>
                    <a:pt x="10041128" y="7509003"/>
                    <a:pt x="10048622" y="7505955"/>
                  </a:cubicBezTo>
                  <a:lnTo>
                    <a:pt x="10048622" y="7505955"/>
                  </a:lnTo>
                  <a:lnTo>
                    <a:pt x="10048622" y="7505955"/>
                  </a:lnTo>
                  <a:cubicBezTo>
                    <a:pt x="10056115" y="7502907"/>
                    <a:pt x="10063227" y="7499097"/>
                    <a:pt x="10070085" y="7494525"/>
                  </a:cubicBezTo>
                  <a:lnTo>
                    <a:pt x="10072752" y="7498462"/>
                  </a:lnTo>
                  <a:lnTo>
                    <a:pt x="10070085" y="7494525"/>
                  </a:lnTo>
                  <a:cubicBezTo>
                    <a:pt x="10076816" y="7489953"/>
                    <a:pt x="10083039" y="7484872"/>
                    <a:pt x="10088880" y="7479157"/>
                  </a:cubicBezTo>
                  <a:lnTo>
                    <a:pt x="10092310" y="7482587"/>
                  </a:lnTo>
                  <a:lnTo>
                    <a:pt x="10088880" y="7479157"/>
                  </a:lnTo>
                  <a:cubicBezTo>
                    <a:pt x="10094595" y="7473442"/>
                    <a:pt x="10099802" y="7467092"/>
                    <a:pt x="10104248" y="7460362"/>
                  </a:cubicBezTo>
                  <a:lnTo>
                    <a:pt x="10108185" y="7463029"/>
                  </a:lnTo>
                  <a:lnTo>
                    <a:pt x="10104248" y="7460362"/>
                  </a:lnTo>
                  <a:cubicBezTo>
                    <a:pt x="10108819" y="7453630"/>
                    <a:pt x="10112629" y="7446518"/>
                    <a:pt x="10115678" y="7438899"/>
                  </a:cubicBezTo>
                  <a:lnTo>
                    <a:pt x="10120123" y="7440677"/>
                  </a:lnTo>
                  <a:lnTo>
                    <a:pt x="10115678" y="7438899"/>
                  </a:lnTo>
                  <a:cubicBezTo>
                    <a:pt x="10118853" y="7431405"/>
                    <a:pt x="10121139" y="7423658"/>
                    <a:pt x="10122663" y="7415657"/>
                  </a:cubicBezTo>
                  <a:lnTo>
                    <a:pt x="10122663" y="7415657"/>
                  </a:lnTo>
                  <a:lnTo>
                    <a:pt x="10122663" y="7415657"/>
                  </a:lnTo>
                  <a:cubicBezTo>
                    <a:pt x="10124187" y="7407656"/>
                    <a:pt x="10125076" y="7399655"/>
                    <a:pt x="10125076" y="7391527"/>
                  </a:cubicBezTo>
                  <a:lnTo>
                    <a:pt x="10125076" y="133477"/>
                  </a:lnTo>
                  <a:cubicBezTo>
                    <a:pt x="10125076" y="125349"/>
                    <a:pt x="10124314" y="117348"/>
                    <a:pt x="10122663" y="109347"/>
                  </a:cubicBezTo>
                  <a:lnTo>
                    <a:pt x="10122663" y="109347"/>
                  </a:lnTo>
                  <a:lnTo>
                    <a:pt x="10122663" y="109347"/>
                  </a:lnTo>
                  <a:cubicBezTo>
                    <a:pt x="10121139" y="101346"/>
                    <a:pt x="10118726" y="93599"/>
                    <a:pt x="10115678" y="86106"/>
                  </a:cubicBezTo>
                  <a:lnTo>
                    <a:pt x="10120123" y="84328"/>
                  </a:lnTo>
                  <a:lnTo>
                    <a:pt x="10115678" y="86106"/>
                  </a:lnTo>
                  <a:cubicBezTo>
                    <a:pt x="10112503" y="78613"/>
                    <a:pt x="10108693" y="71501"/>
                    <a:pt x="10104248" y="64643"/>
                  </a:cubicBezTo>
                  <a:lnTo>
                    <a:pt x="10104248" y="64643"/>
                  </a:lnTo>
                  <a:lnTo>
                    <a:pt x="10104248" y="64643"/>
                  </a:lnTo>
                  <a:cubicBezTo>
                    <a:pt x="10099676" y="57912"/>
                    <a:pt x="10094595" y="51689"/>
                    <a:pt x="10088880" y="45847"/>
                  </a:cubicBezTo>
                  <a:lnTo>
                    <a:pt x="10088880" y="45847"/>
                  </a:lnTo>
                  <a:lnTo>
                    <a:pt x="10088880" y="45847"/>
                  </a:lnTo>
                  <a:cubicBezTo>
                    <a:pt x="10083165" y="40132"/>
                    <a:pt x="10076815" y="34925"/>
                    <a:pt x="10070085" y="30480"/>
                  </a:cubicBezTo>
                  <a:lnTo>
                    <a:pt x="10072752" y="26543"/>
                  </a:lnTo>
                  <a:lnTo>
                    <a:pt x="10070085" y="30480"/>
                  </a:lnTo>
                  <a:cubicBezTo>
                    <a:pt x="10063353" y="25908"/>
                    <a:pt x="10056241" y="22098"/>
                    <a:pt x="10048622" y="19050"/>
                  </a:cubicBezTo>
                  <a:lnTo>
                    <a:pt x="10050400" y="14605"/>
                  </a:lnTo>
                  <a:lnTo>
                    <a:pt x="10048622" y="19050"/>
                  </a:lnTo>
                  <a:cubicBezTo>
                    <a:pt x="10041128" y="16002"/>
                    <a:pt x="10033381" y="13589"/>
                    <a:pt x="10025380" y="12065"/>
                  </a:cubicBezTo>
                  <a:lnTo>
                    <a:pt x="10025380" y="12065"/>
                  </a:lnTo>
                  <a:lnTo>
                    <a:pt x="10025380" y="12065"/>
                  </a:lnTo>
                  <a:cubicBezTo>
                    <a:pt x="10017379" y="10541"/>
                    <a:pt x="10009378" y="9652"/>
                    <a:pt x="10001250" y="9652"/>
                  </a:cubicBezTo>
                  <a:lnTo>
                    <a:pt x="10001250" y="4953"/>
                  </a:lnTo>
                  <a:lnTo>
                    <a:pt x="10001250" y="9779"/>
                  </a:lnTo>
                  <a:lnTo>
                    <a:pt x="133350" y="9779"/>
                  </a:lnTo>
                  <a:lnTo>
                    <a:pt x="133350" y="4953"/>
                  </a:lnTo>
                  <a:lnTo>
                    <a:pt x="133350" y="9652"/>
                  </a:lnTo>
                  <a:cubicBezTo>
                    <a:pt x="125222" y="9652"/>
                    <a:pt x="117221" y="10414"/>
                    <a:pt x="109220" y="12065"/>
                  </a:cubicBezTo>
                  <a:cubicBezTo>
                    <a:pt x="101219" y="13716"/>
                    <a:pt x="93472" y="16002"/>
                    <a:pt x="85979" y="19050"/>
                  </a:cubicBezTo>
                  <a:lnTo>
                    <a:pt x="85979" y="19050"/>
                  </a:lnTo>
                  <a:lnTo>
                    <a:pt x="85979" y="19050"/>
                  </a:lnTo>
                  <a:cubicBezTo>
                    <a:pt x="78486" y="22098"/>
                    <a:pt x="71374" y="26035"/>
                    <a:pt x="64516" y="30480"/>
                  </a:cubicBezTo>
                  <a:lnTo>
                    <a:pt x="61849" y="26543"/>
                  </a:lnTo>
                  <a:lnTo>
                    <a:pt x="64516" y="30480"/>
                  </a:lnTo>
                  <a:cubicBezTo>
                    <a:pt x="57785" y="35052"/>
                    <a:pt x="51562" y="40132"/>
                    <a:pt x="45720" y="45847"/>
                  </a:cubicBezTo>
                  <a:lnTo>
                    <a:pt x="45720" y="45847"/>
                  </a:lnTo>
                  <a:lnTo>
                    <a:pt x="45720" y="45847"/>
                  </a:lnTo>
                  <a:cubicBezTo>
                    <a:pt x="40005" y="51562"/>
                    <a:pt x="34798" y="57912"/>
                    <a:pt x="30353" y="64643"/>
                  </a:cubicBezTo>
                  <a:lnTo>
                    <a:pt x="26416" y="61976"/>
                  </a:lnTo>
                  <a:lnTo>
                    <a:pt x="30353" y="64643"/>
                  </a:lnTo>
                  <a:cubicBezTo>
                    <a:pt x="25781" y="71374"/>
                    <a:pt x="21971" y="78486"/>
                    <a:pt x="18923" y="86106"/>
                  </a:cubicBezTo>
                  <a:cubicBezTo>
                    <a:pt x="15875" y="93726"/>
                    <a:pt x="13462" y="101346"/>
                    <a:pt x="11938" y="109347"/>
                  </a:cubicBezTo>
                  <a:lnTo>
                    <a:pt x="7239" y="108458"/>
                  </a:lnTo>
                  <a:lnTo>
                    <a:pt x="11938" y="109347"/>
                  </a:lnTo>
                  <a:cubicBezTo>
                    <a:pt x="10414" y="117348"/>
                    <a:pt x="9525" y="125349"/>
                    <a:pt x="9525" y="133477"/>
                  </a:cubicBezTo>
                  <a:lnTo>
                    <a:pt x="9525" y="133477"/>
                  </a:lnTo>
                  <a:lnTo>
                    <a:pt x="9525" y="133477"/>
                  </a:lnTo>
                  <a:lnTo>
                    <a:pt x="9525" y="7391527"/>
                  </a:lnTo>
                  <a:close/>
                </a:path>
              </a:pathLst>
            </a:custGeom>
            <a:solidFill>
              <a:srgbClr val="FED7AA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690562" y="419052"/>
            <a:ext cx="3867998" cy="185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53"/>
              </a:lnSpc>
            </a:pPr>
            <a:r>
              <a:rPr lang="en-US" sz="1181" spc="57">
                <a:solidFill>
                  <a:srgbClr val="EA580C"/>
                </a:solidFill>
                <a:latin typeface="Inter"/>
                <a:ea typeface="Inter"/>
                <a:cs typeface="Inter"/>
                <a:sym typeface="Inter"/>
              </a:rPr>
              <a:t>LESSON 1: OBJECT POSITIONING AND SCALING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198178" y="419052"/>
            <a:ext cx="823903" cy="185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53"/>
              </a:lnSpc>
            </a:pPr>
            <a:r>
              <a:rPr lang="en-US" sz="1181">
                <a:solidFill>
                  <a:srgbClr val="64748B"/>
                </a:solidFill>
                <a:latin typeface="Inter"/>
                <a:ea typeface="Inter"/>
                <a:cs typeface="Inter"/>
                <a:sym typeface="Inter"/>
              </a:rPr>
              <a:t>Slide 4 of 7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90562" y="955843"/>
            <a:ext cx="5106857" cy="992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07"/>
              </a:lnSpc>
            </a:pPr>
            <a:r>
              <a:rPr lang="en-US" b="true" sz="2362">
                <a:solidFill>
                  <a:srgbClr val="EA580C"/>
                </a:solidFill>
                <a:latin typeface="Poppins Bold"/>
                <a:ea typeface="Poppins Bold"/>
                <a:cs typeface="Poppins Bold"/>
                <a:sym typeface="Poppins Bold"/>
              </a:rPr>
              <a:t>Step-by-Step Object Positioning</a:t>
            </a:r>
          </a:p>
          <a:p>
            <a:pPr algn="l">
              <a:lnSpc>
                <a:spcPts val="3374"/>
              </a:lnSpc>
            </a:pPr>
            <a:r>
              <a:rPr lang="en-US" b="true" sz="1968">
                <a:solidFill>
                  <a:srgbClr val="1E293B"/>
                </a:solidFill>
                <a:latin typeface="Poppins Bold"/>
                <a:ea typeface="Poppins Bold"/>
                <a:cs typeface="Poppins Bold"/>
                <a:sym typeface="Poppins Bold"/>
              </a:rPr>
              <a:t>Step 1: Understanding Coordinates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90562" y="5259000"/>
            <a:ext cx="3081804" cy="426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4"/>
              </a:lnSpc>
            </a:pPr>
            <a:r>
              <a:rPr lang="en-US" b="true" sz="1968">
                <a:solidFill>
                  <a:srgbClr val="1E293B"/>
                </a:solidFill>
                <a:latin typeface="Poppins Bold"/>
                <a:ea typeface="Poppins Bold"/>
                <a:cs typeface="Poppins Bold"/>
                <a:sym typeface="Poppins Bold"/>
              </a:rPr>
              <a:t>Step 3: Realistic Scaling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182283" y="5654611"/>
            <a:ext cx="57379" cy="333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68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90562" y="3392100"/>
            <a:ext cx="3455422" cy="426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4"/>
              </a:lnSpc>
            </a:pPr>
            <a:r>
              <a:rPr lang="en-US" b="true" sz="1968">
                <a:solidFill>
                  <a:srgbClr val="1E293B"/>
                </a:solidFill>
                <a:latin typeface="Poppins Bold"/>
                <a:ea typeface="Poppins Bold"/>
                <a:cs typeface="Poppins Bold"/>
                <a:sym typeface="Poppins Bold"/>
              </a:rPr>
              <a:t>Step 2: Solar System Setup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97514" y="3787711"/>
            <a:ext cx="57379" cy="333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68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588332" y="1920811"/>
            <a:ext cx="57379" cy="333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68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23912" y="1967151"/>
            <a:ext cx="123234" cy="1258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25"/>
              </a:lnSpc>
            </a:pPr>
            <a:r>
              <a:rPr lang="en-US" sz="1575">
                <a:solidFill>
                  <a:srgbClr val="F97316"/>
                </a:solidFill>
                <a:latin typeface="Helvetica"/>
                <a:ea typeface="Helvetica"/>
                <a:cs typeface="Helvetica"/>
                <a:sym typeface="Helvetica"/>
              </a:rPr>
              <a:t>● ● ●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23912" y="3834051"/>
            <a:ext cx="123234" cy="1258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25"/>
              </a:lnSpc>
            </a:pPr>
            <a:r>
              <a:rPr lang="en-US" sz="1575">
                <a:solidFill>
                  <a:srgbClr val="F97316"/>
                </a:solidFill>
                <a:latin typeface="Helvetica"/>
                <a:ea typeface="Helvetica"/>
                <a:cs typeface="Helvetica"/>
                <a:sym typeface="Helvetica"/>
              </a:rPr>
              <a:t>● ● ●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23912" y="5700951"/>
            <a:ext cx="123234" cy="1258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25"/>
              </a:lnSpc>
            </a:pPr>
            <a:r>
              <a:rPr lang="en-US" sz="1575">
                <a:solidFill>
                  <a:srgbClr val="F97316"/>
                </a:solidFill>
                <a:latin typeface="Helvetica"/>
                <a:ea typeface="Helvetica"/>
                <a:cs typeface="Helvetica"/>
                <a:sym typeface="Helvetica"/>
              </a:rPr>
              <a:t>● ● ●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78116" y="3759136"/>
            <a:ext cx="2662990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0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Placesunatcenter  0, 0,0 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78116" y="4197286"/>
            <a:ext cx="2374687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0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Position Earth at  5, 0, 0 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78116" y="4625912"/>
            <a:ext cx="2423703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0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Position Moon at  6, 0, 0 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78116" y="5626036"/>
            <a:ext cx="2876979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0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Sun: scale 3.0 (largestobject)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78116" y="6064186"/>
            <a:ext cx="3028902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0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Earth: scale 1.0 (reference size)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78116" y="6492812"/>
            <a:ext cx="3190789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0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Moon: scale 0.3 (smallest object)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78116" y="1892236"/>
            <a:ext cx="3623443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0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Opentransform menufor each object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078116" y="2330386"/>
            <a:ext cx="4268000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0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Practice moving objects using X, Y, Z values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078116" y="2759012"/>
            <a:ext cx="4679537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0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Observe how coordinate changes affect position</a:t>
            </a:r>
          </a:p>
        </p:txBody>
      </p:sp>
    </p:spTree>
  </p:cSld>
  <p:clrMapOvr>
    <a:masterClrMapping/>
  </p:clrMapOvr>
</p:sld>
</file>

<file path=ppt/slides/slide50.xml><?xml version="1.0" encoding="utf-8"?>
<p:sld xmlns:p="http://schemas.openxmlformats.org/presentationml/2006/main" xmlns:a="http://schemas.openxmlformats.org/drawingml/2006/main">
  <p:cSld>
    <p:bg>
      <p:bgPr>
        <a:solidFill>
          <a:srgbClr val="FFF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222247" y="-63503"/>
            <a:ext cx="10261597" cy="6927837"/>
            <a:chOff x="0" y="0"/>
            <a:chExt cx="10261600" cy="69278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8199" y="68326"/>
              <a:ext cx="10125330" cy="6791199"/>
            </a:xfrm>
            <a:custGeom>
              <a:avLst/>
              <a:gdLst/>
              <a:ahLst/>
              <a:cxnLst/>
              <a:rect r="r" b="b" t="t" l="l"/>
              <a:pathLst>
                <a:path h="6791199" w="10125330">
                  <a:moveTo>
                    <a:pt x="127" y="6662674"/>
                  </a:moveTo>
                  <a:lnTo>
                    <a:pt x="127" y="128524"/>
                  </a:lnTo>
                  <a:cubicBezTo>
                    <a:pt x="127" y="120015"/>
                    <a:pt x="889" y="111633"/>
                    <a:pt x="2540" y="103378"/>
                  </a:cubicBezTo>
                  <a:cubicBezTo>
                    <a:pt x="4191" y="95123"/>
                    <a:pt x="6604" y="86995"/>
                    <a:pt x="9906" y="79248"/>
                  </a:cubicBezTo>
                  <a:cubicBezTo>
                    <a:pt x="13208" y="71501"/>
                    <a:pt x="17145" y="64008"/>
                    <a:pt x="21844" y="57023"/>
                  </a:cubicBezTo>
                  <a:cubicBezTo>
                    <a:pt x="26543" y="50038"/>
                    <a:pt x="31877" y="43561"/>
                    <a:pt x="37846" y="37592"/>
                  </a:cubicBezTo>
                  <a:cubicBezTo>
                    <a:pt x="43815" y="31623"/>
                    <a:pt x="50292" y="26289"/>
                    <a:pt x="57277" y="21590"/>
                  </a:cubicBezTo>
                  <a:cubicBezTo>
                    <a:pt x="64262" y="16891"/>
                    <a:pt x="71755" y="12954"/>
                    <a:pt x="79502" y="9779"/>
                  </a:cubicBezTo>
                  <a:cubicBezTo>
                    <a:pt x="87249" y="6604"/>
                    <a:pt x="95377" y="4064"/>
                    <a:pt x="103632" y="2413"/>
                  </a:cubicBezTo>
                  <a:cubicBezTo>
                    <a:pt x="111887" y="762"/>
                    <a:pt x="120269" y="0"/>
                    <a:pt x="128778" y="0"/>
                  </a:cubicBezTo>
                  <a:lnTo>
                    <a:pt x="9996678" y="0"/>
                  </a:lnTo>
                  <a:cubicBezTo>
                    <a:pt x="10005060" y="0"/>
                    <a:pt x="10013442" y="762"/>
                    <a:pt x="10021824" y="2413"/>
                  </a:cubicBezTo>
                  <a:cubicBezTo>
                    <a:pt x="10030206" y="4064"/>
                    <a:pt x="10038207" y="6477"/>
                    <a:pt x="10045954" y="9779"/>
                  </a:cubicBezTo>
                  <a:cubicBezTo>
                    <a:pt x="10053702" y="13081"/>
                    <a:pt x="10061194" y="17018"/>
                    <a:pt x="10068179" y="21590"/>
                  </a:cubicBezTo>
                  <a:cubicBezTo>
                    <a:pt x="10075164" y="26162"/>
                    <a:pt x="10081641" y="31623"/>
                    <a:pt x="10087611" y="37592"/>
                  </a:cubicBezTo>
                  <a:cubicBezTo>
                    <a:pt x="10093580" y="43561"/>
                    <a:pt x="10098914" y="50038"/>
                    <a:pt x="10103613" y="57023"/>
                  </a:cubicBezTo>
                  <a:cubicBezTo>
                    <a:pt x="10108312" y="64008"/>
                    <a:pt x="10112249" y="71501"/>
                    <a:pt x="10115551" y="79248"/>
                  </a:cubicBezTo>
                  <a:cubicBezTo>
                    <a:pt x="10118853" y="86995"/>
                    <a:pt x="10121266" y="95123"/>
                    <a:pt x="10122917" y="103378"/>
                  </a:cubicBezTo>
                  <a:cubicBezTo>
                    <a:pt x="10124568" y="111633"/>
                    <a:pt x="10125330" y="120142"/>
                    <a:pt x="10125330" y="128524"/>
                  </a:cubicBezTo>
                  <a:lnTo>
                    <a:pt x="10125330" y="6662674"/>
                  </a:lnTo>
                  <a:cubicBezTo>
                    <a:pt x="10125330" y="6671056"/>
                    <a:pt x="10124568" y="6679438"/>
                    <a:pt x="10122917" y="6687693"/>
                  </a:cubicBezTo>
                  <a:cubicBezTo>
                    <a:pt x="10121266" y="6695947"/>
                    <a:pt x="10118853" y="6703949"/>
                    <a:pt x="10115551" y="6711823"/>
                  </a:cubicBezTo>
                  <a:cubicBezTo>
                    <a:pt x="10112249" y="6719697"/>
                    <a:pt x="10108312" y="6727063"/>
                    <a:pt x="10103613" y="6734048"/>
                  </a:cubicBezTo>
                  <a:cubicBezTo>
                    <a:pt x="10098914" y="6741033"/>
                    <a:pt x="10093580" y="6747510"/>
                    <a:pt x="10087611" y="6753479"/>
                  </a:cubicBezTo>
                  <a:cubicBezTo>
                    <a:pt x="10081641" y="6759449"/>
                    <a:pt x="10075165" y="6764782"/>
                    <a:pt x="10068179" y="6769481"/>
                  </a:cubicBezTo>
                  <a:cubicBezTo>
                    <a:pt x="10061194" y="6774180"/>
                    <a:pt x="10053701" y="6778117"/>
                    <a:pt x="10045954" y="6781292"/>
                  </a:cubicBezTo>
                  <a:cubicBezTo>
                    <a:pt x="10038207" y="6784467"/>
                    <a:pt x="10030079" y="6787007"/>
                    <a:pt x="10021824" y="6788659"/>
                  </a:cubicBezTo>
                  <a:cubicBezTo>
                    <a:pt x="10013569" y="6790310"/>
                    <a:pt x="10005187" y="6791072"/>
                    <a:pt x="9996678" y="6791199"/>
                  </a:cubicBezTo>
                  <a:lnTo>
                    <a:pt x="128651" y="6791199"/>
                  </a:lnTo>
                  <a:cubicBezTo>
                    <a:pt x="120269" y="6791199"/>
                    <a:pt x="111887" y="6790310"/>
                    <a:pt x="103505" y="6788659"/>
                  </a:cubicBezTo>
                  <a:cubicBezTo>
                    <a:pt x="95123" y="6787007"/>
                    <a:pt x="87122" y="6784594"/>
                    <a:pt x="79375" y="6781292"/>
                  </a:cubicBezTo>
                  <a:cubicBezTo>
                    <a:pt x="71628" y="6777990"/>
                    <a:pt x="64135" y="6774053"/>
                    <a:pt x="57150" y="6769481"/>
                  </a:cubicBezTo>
                  <a:cubicBezTo>
                    <a:pt x="50165" y="6764910"/>
                    <a:pt x="43688" y="6759449"/>
                    <a:pt x="37719" y="6753479"/>
                  </a:cubicBezTo>
                  <a:cubicBezTo>
                    <a:pt x="31750" y="6747510"/>
                    <a:pt x="26416" y="6741034"/>
                    <a:pt x="21717" y="6733922"/>
                  </a:cubicBezTo>
                  <a:cubicBezTo>
                    <a:pt x="17018" y="6726810"/>
                    <a:pt x="13081" y="6719443"/>
                    <a:pt x="9779" y="6711697"/>
                  </a:cubicBezTo>
                  <a:cubicBezTo>
                    <a:pt x="6477" y="6703950"/>
                    <a:pt x="4064" y="6695822"/>
                    <a:pt x="2413" y="6687566"/>
                  </a:cubicBezTo>
                  <a:cubicBezTo>
                    <a:pt x="762" y="6679311"/>
                    <a:pt x="0" y="6670929"/>
                    <a:pt x="0" y="6662548"/>
                  </a:cubicBezTo>
                  <a:close/>
                </a:path>
              </a:pathLst>
            </a:custGeom>
            <a:solidFill>
              <a:srgbClr val="FFFFFF">
                <a:alpha val="49020"/>
              </a:srgbClr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63627" y="63500"/>
              <a:ext cx="10134726" cy="6800976"/>
            </a:xfrm>
            <a:custGeom>
              <a:avLst/>
              <a:gdLst/>
              <a:ahLst/>
              <a:cxnLst/>
              <a:rect r="r" b="b" t="t" l="l"/>
              <a:pathLst>
                <a:path h="6800976" w="10134726">
                  <a:moveTo>
                    <a:pt x="10001123" y="9525"/>
                  </a:moveTo>
                  <a:cubicBezTo>
                    <a:pt x="10009251" y="9525"/>
                    <a:pt x="10017252" y="10287"/>
                    <a:pt x="10025253" y="11938"/>
                  </a:cubicBezTo>
                  <a:lnTo>
                    <a:pt x="10025253" y="11938"/>
                  </a:lnTo>
                  <a:cubicBezTo>
                    <a:pt x="10033254" y="13589"/>
                    <a:pt x="10041001" y="15875"/>
                    <a:pt x="10048495" y="19050"/>
                  </a:cubicBezTo>
                  <a:cubicBezTo>
                    <a:pt x="10055988" y="22225"/>
                    <a:pt x="10063100" y="26035"/>
                    <a:pt x="10069958" y="30480"/>
                  </a:cubicBezTo>
                  <a:lnTo>
                    <a:pt x="10069958" y="30480"/>
                  </a:lnTo>
                  <a:cubicBezTo>
                    <a:pt x="10076689" y="35052"/>
                    <a:pt x="10082912" y="40132"/>
                    <a:pt x="10088753" y="45847"/>
                  </a:cubicBezTo>
                  <a:lnTo>
                    <a:pt x="10088753" y="45847"/>
                  </a:lnTo>
                  <a:cubicBezTo>
                    <a:pt x="10094468" y="51562"/>
                    <a:pt x="10099675" y="57912"/>
                    <a:pt x="10104121" y="64643"/>
                  </a:cubicBezTo>
                  <a:lnTo>
                    <a:pt x="10104121" y="64643"/>
                  </a:lnTo>
                  <a:cubicBezTo>
                    <a:pt x="10108692" y="71374"/>
                    <a:pt x="10112502" y="78486"/>
                    <a:pt x="10115551" y="86106"/>
                  </a:cubicBezTo>
                  <a:lnTo>
                    <a:pt x="10115551" y="86106"/>
                  </a:lnTo>
                  <a:lnTo>
                    <a:pt x="10115551" y="86106"/>
                  </a:lnTo>
                  <a:cubicBezTo>
                    <a:pt x="10118599" y="93599"/>
                    <a:pt x="10121012" y="101346"/>
                    <a:pt x="10122536" y="109347"/>
                  </a:cubicBezTo>
                  <a:lnTo>
                    <a:pt x="10122536" y="109347"/>
                  </a:lnTo>
                  <a:lnTo>
                    <a:pt x="10122536" y="109347"/>
                  </a:lnTo>
                  <a:cubicBezTo>
                    <a:pt x="10124060" y="117348"/>
                    <a:pt x="10124949" y="125476"/>
                    <a:pt x="10124949" y="133604"/>
                  </a:cubicBezTo>
                  <a:lnTo>
                    <a:pt x="10124949" y="6667500"/>
                  </a:lnTo>
                  <a:cubicBezTo>
                    <a:pt x="10124949" y="6675628"/>
                    <a:pt x="10124187" y="6683629"/>
                    <a:pt x="10122536" y="6691630"/>
                  </a:cubicBezTo>
                  <a:lnTo>
                    <a:pt x="10122536" y="6691630"/>
                  </a:lnTo>
                  <a:cubicBezTo>
                    <a:pt x="10121012" y="6699631"/>
                    <a:pt x="10118599" y="6707378"/>
                    <a:pt x="10115551" y="6714744"/>
                  </a:cubicBezTo>
                  <a:lnTo>
                    <a:pt x="10115551" y="6714744"/>
                  </a:lnTo>
                  <a:lnTo>
                    <a:pt x="10115551" y="6714744"/>
                  </a:lnTo>
                  <a:cubicBezTo>
                    <a:pt x="10112376" y="6722238"/>
                    <a:pt x="10108566" y="6729476"/>
                    <a:pt x="10104121" y="6736207"/>
                  </a:cubicBezTo>
                  <a:lnTo>
                    <a:pt x="10104121" y="6736207"/>
                  </a:lnTo>
                  <a:cubicBezTo>
                    <a:pt x="10099549" y="6742939"/>
                    <a:pt x="10094468" y="6749162"/>
                    <a:pt x="10088753" y="6755003"/>
                  </a:cubicBezTo>
                  <a:lnTo>
                    <a:pt x="10088753" y="6755003"/>
                  </a:lnTo>
                  <a:lnTo>
                    <a:pt x="10088753" y="6755003"/>
                  </a:lnTo>
                  <a:cubicBezTo>
                    <a:pt x="10083038" y="6760718"/>
                    <a:pt x="10076815" y="6765925"/>
                    <a:pt x="10069958" y="6770370"/>
                  </a:cubicBezTo>
                  <a:lnTo>
                    <a:pt x="10069958" y="6770370"/>
                  </a:lnTo>
                  <a:lnTo>
                    <a:pt x="10069958" y="6770370"/>
                  </a:lnTo>
                  <a:cubicBezTo>
                    <a:pt x="10063226" y="6774942"/>
                    <a:pt x="10056114" y="6778626"/>
                    <a:pt x="10048495" y="6781801"/>
                  </a:cubicBezTo>
                  <a:cubicBezTo>
                    <a:pt x="10040875" y="6784976"/>
                    <a:pt x="10033254" y="6787262"/>
                    <a:pt x="10025253" y="6788913"/>
                  </a:cubicBezTo>
                  <a:lnTo>
                    <a:pt x="10025253" y="6788913"/>
                  </a:lnTo>
                  <a:cubicBezTo>
                    <a:pt x="10017252" y="6790437"/>
                    <a:pt x="10009251" y="6791326"/>
                    <a:pt x="10001123" y="6791326"/>
                  </a:cubicBezTo>
                  <a:lnTo>
                    <a:pt x="133223" y="6791326"/>
                  </a:lnTo>
                  <a:cubicBezTo>
                    <a:pt x="125095" y="6791326"/>
                    <a:pt x="116967" y="6790564"/>
                    <a:pt x="109093" y="6788913"/>
                  </a:cubicBezTo>
                  <a:cubicBezTo>
                    <a:pt x="101219" y="6787262"/>
                    <a:pt x="93345" y="6784976"/>
                    <a:pt x="85852" y="6781801"/>
                  </a:cubicBezTo>
                  <a:lnTo>
                    <a:pt x="85852" y="6781801"/>
                  </a:lnTo>
                  <a:lnTo>
                    <a:pt x="85852" y="6781801"/>
                  </a:lnTo>
                  <a:cubicBezTo>
                    <a:pt x="78359" y="6778626"/>
                    <a:pt x="71247" y="6774943"/>
                    <a:pt x="64389" y="6770370"/>
                  </a:cubicBezTo>
                  <a:cubicBezTo>
                    <a:pt x="57531" y="6765798"/>
                    <a:pt x="51435" y="6760718"/>
                    <a:pt x="45593" y="6755003"/>
                  </a:cubicBezTo>
                  <a:cubicBezTo>
                    <a:pt x="39751" y="6749288"/>
                    <a:pt x="34671" y="6742938"/>
                    <a:pt x="30226" y="6736207"/>
                  </a:cubicBezTo>
                  <a:cubicBezTo>
                    <a:pt x="25781" y="6729477"/>
                    <a:pt x="21844" y="6722364"/>
                    <a:pt x="18796" y="6714744"/>
                  </a:cubicBezTo>
                  <a:lnTo>
                    <a:pt x="18796" y="6714744"/>
                  </a:lnTo>
                  <a:lnTo>
                    <a:pt x="18796" y="6714744"/>
                  </a:lnTo>
                  <a:cubicBezTo>
                    <a:pt x="15748" y="6707251"/>
                    <a:pt x="13335" y="6699504"/>
                    <a:pt x="11811" y="6691630"/>
                  </a:cubicBezTo>
                  <a:cubicBezTo>
                    <a:pt x="10287" y="6683756"/>
                    <a:pt x="9398" y="6675628"/>
                    <a:pt x="9398" y="6667500"/>
                  </a:cubicBezTo>
                  <a:lnTo>
                    <a:pt x="9398" y="6667500"/>
                  </a:lnTo>
                  <a:lnTo>
                    <a:pt x="9398" y="6667500"/>
                  </a:lnTo>
                  <a:lnTo>
                    <a:pt x="9398" y="133350"/>
                  </a:lnTo>
                  <a:lnTo>
                    <a:pt x="9398" y="133350"/>
                  </a:lnTo>
                  <a:lnTo>
                    <a:pt x="9398" y="133350"/>
                  </a:lnTo>
                  <a:cubicBezTo>
                    <a:pt x="9398" y="125222"/>
                    <a:pt x="10160" y="117094"/>
                    <a:pt x="11811" y="109093"/>
                  </a:cubicBezTo>
                  <a:cubicBezTo>
                    <a:pt x="13462" y="101092"/>
                    <a:pt x="15748" y="93345"/>
                    <a:pt x="18796" y="85852"/>
                  </a:cubicBezTo>
                  <a:lnTo>
                    <a:pt x="18796" y="85852"/>
                  </a:lnTo>
                  <a:lnTo>
                    <a:pt x="18796" y="85852"/>
                  </a:lnTo>
                  <a:cubicBezTo>
                    <a:pt x="21844" y="78359"/>
                    <a:pt x="25781" y="71247"/>
                    <a:pt x="30226" y="64389"/>
                  </a:cubicBezTo>
                  <a:cubicBezTo>
                    <a:pt x="34671" y="57531"/>
                    <a:pt x="39878" y="51562"/>
                    <a:pt x="45720" y="45720"/>
                  </a:cubicBezTo>
                  <a:cubicBezTo>
                    <a:pt x="51562" y="39878"/>
                    <a:pt x="57658" y="34925"/>
                    <a:pt x="64516" y="30353"/>
                  </a:cubicBezTo>
                  <a:cubicBezTo>
                    <a:pt x="71374" y="25781"/>
                    <a:pt x="78486" y="21971"/>
                    <a:pt x="85979" y="18923"/>
                  </a:cubicBezTo>
                  <a:lnTo>
                    <a:pt x="85979" y="18923"/>
                  </a:lnTo>
                  <a:lnTo>
                    <a:pt x="85979" y="18923"/>
                  </a:lnTo>
                  <a:cubicBezTo>
                    <a:pt x="93472" y="15748"/>
                    <a:pt x="101219" y="13462"/>
                    <a:pt x="109220" y="11811"/>
                  </a:cubicBezTo>
                  <a:lnTo>
                    <a:pt x="109220" y="11811"/>
                  </a:lnTo>
                  <a:cubicBezTo>
                    <a:pt x="117221" y="10287"/>
                    <a:pt x="125222" y="9398"/>
                    <a:pt x="133350" y="9398"/>
                  </a:cubicBezTo>
                  <a:close/>
                  <a:moveTo>
                    <a:pt x="131445" y="0"/>
                  </a:moveTo>
                  <a:cubicBezTo>
                    <a:pt x="123317" y="127"/>
                    <a:pt x="115316" y="1016"/>
                    <a:pt x="107315" y="2540"/>
                  </a:cubicBezTo>
                  <a:lnTo>
                    <a:pt x="107315" y="2540"/>
                  </a:lnTo>
                  <a:lnTo>
                    <a:pt x="107315" y="2540"/>
                  </a:lnTo>
                  <a:cubicBezTo>
                    <a:pt x="98806" y="4318"/>
                    <a:pt x="90424" y="6731"/>
                    <a:pt x="82296" y="10160"/>
                  </a:cubicBezTo>
                  <a:cubicBezTo>
                    <a:pt x="74168" y="13589"/>
                    <a:pt x="66548" y="17653"/>
                    <a:pt x="59309" y="22479"/>
                  </a:cubicBezTo>
                  <a:lnTo>
                    <a:pt x="59309" y="22479"/>
                  </a:lnTo>
                  <a:lnTo>
                    <a:pt x="59309" y="22479"/>
                  </a:lnTo>
                  <a:cubicBezTo>
                    <a:pt x="52070" y="27305"/>
                    <a:pt x="45339" y="32893"/>
                    <a:pt x="39116" y="38989"/>
                  </a:cubicBezTo>
                  <a:lnTo>
                    <a:pt x="39116" y="38989"/>
                  </a:lnTo>
                  <a:lnTo>
                    <a:pt x="39116" y="38989"/>
                  </a:lnTo>
                  <a:cubicBezTo>
                    <a:pt x="32893" y="45212"/>
                    <a:pt x="27432" y="51943"/>
                    <a:pt x="22479" y="59182"/>
                  </a:cubicBezTo>
                  <a:lnTo>
                    <a:pt x="22479" y="59182"/>
                  </a:lnTo>
                  <a:lnTo>
                    <a:pt x="22479" y="59182"/>
                  </a:lnTo>
                  <a:cubicBezTo>
                    <a:pt x="17653" y="66421"/>
                    <a:pt x="13462" y="74168"/>
                    <a:pt x="10160" y="82296"/>
                  </a:cubicBezTo>
                  <a:cubicBezTo>
                    <a:pt x="6858" y="90424"/>
                    <a:pt x="4318" y="98679"/>
                    <a:pt x="2540" y="107315"/>
                  </a:cubicBezTo>
                  <a:lnTo>
                    <a:pt x="2540" y="107315"/>
                  </a:lnTo>
                  <a:lnTo>
                    <a:pt x="2540" y="107315"/>
                  </a:lnTo>
                  <a:cubicBezTo>
                    <a:pt x="889" y="115951"/>
                    <a:pt x="0" y="124587"/>
                    <a:pt x="0" y="133350"/>
                  </a:cubicBezTo>
                  <a:lnTo>
                    <a:pt x="0" y="6667500"/>
                  </a:lnTo>
                  <a:cubicBezTo>
                    <a:pt x="0" y="6676263"/>
                    <a:pt x="889" y="6684899"/>
                    <a:pt x="2540" y="6693535"/>
                  </a:cubicBezTo>
                  <a:lnTo>
                    <a:pt x="2540" y="6693535"/>
                  </a:lnTo>
                  <a:lnTo>
                    <a:pt x="2540" y="6693535"/>
                  </a:lnTo>
                  <a:cubicBezTo>
                    <a:pt x="4191" y="6702044"/>
                    <a:pt x="6731" y="6710426"/>
                    <a:pt x="10160" y="6718553"/>
                  </a:cubicBezTo>
                  <a:cubicBezTo>
                    <a:pt x="13589" y="6726681"/>
                    <a:pt x="17653" y="6734301"/>
                    <a:pt x="22479" y="6741668"/>
                  </a:cubicBezTo>
                  <a:lnTo>
                    <a:pt x="22479" y="6741668"/>
                  </a:lnTo>
                  <a:lnTo>
                    <a:pt x="22479" y="6741668"/>
                  </a:lnTo>
                  <a:cubicBezTo>
                    <a:pt x="27305" y="6748907"/>
                    <a:pt x="32893" y="6755637"/>
                    <a:pt x="39116" y="6761861"/>
                  </a:cubicBezTo>
                  <a:cubicBezTo>
                    <a:pt x="45339" y="6768085"/>
                    <a:pt x="52070" y="6773545"/>
                    <a:pt x="59309" y="6778498"/>
                  </a:cubicBezTo>
                  <a:lnTo>
                    <a:pt x="59309" y="6778498"/>
                  </a:lnTo>
                  <a:lnTo>
                    <a:pt x="59309" y="6778498"/>
                  </a:lnTo>
                  <a:cubicBezTo>
                    <a:pt x="66548" y="6783324"/>
                    <a:pt x="74295" y="6787515"/>
                    <a:pt x="82423" y="6790817"/>
                  </a:cubicBezTo>
                  <a:cubicBezTo>
                    <a:pt x="90551" y="6794118"/>
                    <a:pt x="98806" y="6796659"/>
                    <a:pt x="107442" y="6798436"/>
                  </a:cubicBezTo>
                  <a:lnTo>
                    <a:pt x="107442" y="6798436"/>
                  </a:lnTo>
                  <a:lnTo>
                    <a:pt x="107442" y="6798436"/>
                  </a:lnTo>
                  <a:cubicBezTo>
                    <a:pt x="116078" y="6800087"/>
                    <a:pt x="124714" y="6800976"/>
                    <a:pt x="133477" y="6800976"/>
                  </a:cubicBezTo>
                  <a:lnTo>
                    <a:pt x="133477" y="6800976"/>
                  </a:lnTo>
                  <a:lnTo>
                    <a:pt x="10001377" y="6800976"/>
                  </a:lnTo>
                  <a:lnTo>
                    <a:pt x="10001377" y="6800976"/>
                  </a:lnTo>
                  <a:cubicBezTo>
                    <a:pt x="10010140" y="6800976"/>
                    <a:pt x="10018776" y="6800087"/>
                    <a:pt x="10027412" y="6798436"/>
                  </a:cubicBezTo>
                  <a:lnTo>
                    <a:pt x="10027412" y="6798436"/>
                  </a:lnTo>
                  <a:lnTo>
                    <a:pt x="10027412" y="6798436"/>
                  </a:lnTo>
                  <a:cubicBezTo>
                    <a:pt x="10035921" y="6796658"/>
                    <a:pt x="10044303" y="6794245"/>
                    <a:pt x="10052431" y="6790817"/>
                  </a:cubicBezTo>
                  <a:lnTo>
                    <a:pt x="10052431" y="6790817"/>
                  </a:lnTo>
                  <a:lnTo>
                    <a:pt x="10052431" y="6790817"/>
                  </a:lnTo>
                  <a:cubicBezTo>
                    <a:pt x="10060559" y="6787514"/>
                    <a:pt x="10068179" y="6783323"/>
                    <a:pt x="10075418" y="6778498"/>
                  </a:cubicBezTo>
                  <a:cubicBezTo>
                    <a:pt x="10082657" y="6773673"/>
                    <a:pt x="10089387" y="6768084"/>
                    <a:pt x="10095611" y="6761861"/>
                  </a:cubicBezTo>
                  <a:cubicBezTo>
                    <a:pt x="10101835" y="6755638"/>
                    <a:pt x="10107295" y="6748907"/>
                    <a:pt x="10112248" y="6741668"/>
                  </a:cubicBezTo>
                  <a:lnTo>
                    <a:pt x="10112248" y="6741668"/>
                  </a:lnTo>
                  <a:lnTo>
                    <a:pt x="10112248" y="6741668"/>
                  </a:lnTo>
                  <a:cubicBezTo>
                    <a:pt x="10117074" y="6734428"/>
                    <a:pt x="10121265" y="6726682"/>
                    <a:pt x="10124567" y="6718553"/>
                  </a:cubicBezTo>
                  <a:lnTo>
                    <a:pt x="10124567" y="6718553"/>
                  </a:lnTo>
                  <a:cubicBezTo>
                    <a:pt x="10127869" y="6710425"/>
                    <a:pt x="10130409" y="6702171"/>
                    <a:pt x="10132186" y="6693535"/>
                  </a:cubicBezTo>
                  <a:lnTo>
                    <a:pt x="10132186" y="6693535"/>
                  </a:lnTo>
                  <a:lnTo>
                    <a:pt x="10132186" y="6693535"/>
                  </a:lnTo>
                  <a:cubicBezTo>
                    <a:pt x="10133837" y="6684899"/>
                    <a:pt x="10134726" y="6676263"/>
                    <a:pt x="10134726" y="6667500"/>
                  </a:cubicBezTo>
                  <a:lnTo>
                    <a:pt x="10134726" y="133350"/>
                  </a:lnTo>
                  <a:cubicBezTo>
                    <a:pt x="10134726" y="124587"/>
                    <a:pt x="10133837" y="115824"/>
                    <a:pt x="10132186" y="107315"/>
                  </a:cubicBezTo>
                  <a:cubicBezTo>
                    <a:pt x="10130535" y="98806"/>
                    <a:pt x="10127995" y="90424"/>
                    <a:pt x="10124567" y="82296"/>
                  </a:cubicBezTo>
                  <a:lnTo>
                    <a:pt x="10124567" y="82296"/>
                  </a:lnTo>
                  <a:cubicBezTo>
                    <a:pt x="10121265" y="74168"/>
                    <a:pt x="10117073" y="66548"/>
                    <a:pt x="10112248" y="59182"/>
                  </a:cubicBezTo>
                  <a:lnTo>
                    <a:pt x="10112248" y="59182"/>
                  </a:lnTo>
                  <a:lnTo>
                    <a:pt x="10112248" y="59182"/>
                  </a:lnTo>
                  <a:cubicBezTo>
                    <a:pt x="10107422" y="51943"/>
                    <a:pt x="10101834" y="45212"/>
                    <a:pt x="10095611" y="38989"/>
                  </a:cubicBezTo>
                  <a:lnTo>
                    <a:pt x="10095611" y="38989"/>
                  </a:lnTo>
                  <a:lnTo>
                    <a:pt x="10095611" y="38989"/>
                  </a:lnTo>
                  <a:cubicBezTo>
                    <a:pt x="10089388" y="32766"/>
                    <a:pt x="10082657" y="27305"/>
                    <a:pt x="10075418" y="22479"/>
                  </a:cubicBezTo>
                  <a:lnTo>
                    <a:pt x="10075418" y="22479"/>
                  </a:lnTo>
                  <a:lnTo>
                    <a:pt x="10075418" y="22479"/>
                  </a:lnTo>
                  <a:cubicBezTo>
                    <a:pt x="10068179" y="17653"/>
                    <a:pt x="10060432" y="13589"/>
                    <a:pt x="10052431" y="10160"/>
                  </a:cubicBezTo>
                  <a:lnTo>
                    <a:pt x="10052431" y="10160"/>
                  </a:lnTo>
                  <a:lnTo>
                    <a:pt x="10052431" y="10160"/>
                  </a:lnTo>
                  <a:cubicBezTo>
                    <a:pt x="10044303" y="6858"/>
                    <a:pt x="10036048" y="4318"/>
                    <a:pt x="10027412" y="2540"/>
                  </a:cubicBezTo>
                  <a:lnTo>
                    <a:pt x="10027412" y="2540"/>
                  </a:lnTo>
                  <a:lnTo>
                    <a:pt x="10027412" y="2540"/>
                  </a:lnTo>
                  <a:cubicBezTo>
                    <a:pt x="10019411" y="1016"/>
                    <a:pt x="10011410" y="127"/>
                    <a:pt x="10003282" y="0"/>
                  </a:cubicBezTo>
                  <a:close/>
                </a:path>
              </a:pathLst>
            </a:custGeom>
            <a:solidFill>
              <a:srgbClr val="FED7AA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477901" y="5449951"/>
              <a:ext cx="9305799" cy="638175"/>
            </a:xfrm>
            <a:custGeom>
              <a:avLst/>
              <a:gdLst/>
              <a:ahLst/>
              <a:cxnLst/>
              <a:rect r="r" b="b" t="t" l="l"/>
              <a:pathLst>
                <a:path h="638175" w="9305799">
                  <a:moveTo>
                    <a:pt x="0" y="576199"/>
                  </a:moveTo>
                  <a:lnTo>
                    <a:pt x="0" y="61849"/>
                  </a:lnTo>
                  <a:cubicBezTo>
                    <a:pt x="0" y="57785"/>
                    <a:pt x="381" y="53721"/>
                    <a:pt x="1143" y="49657"/>
                  </a:cubicBezTo>
                  <a:cubicBezTo>
                    <a:pt x="1905" y="45593"/>
                    <a:pt x="3048" y="41783"/>
                    <a:pt x="4699" y="38100"/>
                  </a:cubicBezTo>
                  <a:cubicBezTo>
                    <a:pt x="6350" y="34417"/>
                    <a:pt x="8128" y="30734"/>
                    <a:pt x="10414" y="27432"/>
                  </a:cubicBezTo>
                  <a:cubicBezTo>
                    <a:pt x="12700" y="24130"/>
                    <a:pt x="15240" y="20955"/>
                    <a:pt x="18161" y="18034"/>
                  </a:cubicBezTo>
                  <a:cubicBezTo>
                    <a:pt x="21082" y="15113"/>
                    <a:pt x="24130" y="12573"/>
                    <a:pt x="27559" y="10287"/>
                  </a:cubicBezTo>
                  <a:cubicBezTo>
                    <a:pt x="30988" y="8002"/>
                    <a:pt x="34544" y="6097"/>
                    <a:pt x="38227" y="4572"/>
                  </a:cubicBezTo>
                  <a:cubicBezTo>
                    <a:pt x="41910" y="3048"/>
                    <a:pt x="45847" y="1905"/>
                    <a:pt x="49784" y="1143"/>
                  </a:cubicBezTo>
                  <a:cubicBezTo>
                    <a:pt x="53721" y="381"/>
                    <a:pt x="57785" y="0"/>
                    <a:pt x="61849" y="0"/>
                  </a:cubicBezTo>
                  <a:lnTo>
                    <a:pt x="9243949" y="0"/>
                  </a:lnTo>
                  <a:cubicBezTo>
                    <a:pt x="9248013" y="0"/>
                    <a:pt x="9252077" y="381"/>
                    <a:pt x="9256014" y="1143"/>
                  </a:cubicBezTo>
                  <a:cubicBezTo>
                    <a:pt x="9259951" y="1905"/>
                    <a:pt x="9263888" y="3048"/>
                    <a:pt x="9267571" y="4572"/>
                  </a:cubicBezTo>
                  <a:cubicBezTo>
                    <a:pt x="9271254" y="6096"/>
                    <a:pt x="9274937" y="8001"/>
                    <a:pt x="9278239" y="10287"/>
                  </a:cubicBezTo>
                  <a:cubicBezTo>
                    <a:pt x="9281541" y="12574"/>
                    <a:pt x="9284716" y="15113"/>
                    <a:pt x="9287637" y="18034"/>
                  </a:cubicBezTo>
                  <a:cubicBezTo>
                    <a:pt x="9290558" y="20955"/>
                    <a:pt x="9293098" y="24003"/>
                    <a:pt x="9295384" y="27432"/>
                  </a:cubicBezTo>
                  <a:cubicBezTo>
                    <a:pt x="9297670" y="30861"/>
                    <a:pt x="9299575" y="34417"/>
                    <a:pt x="9301099" y="38100"/>
                  </a:cubicBezTo>
                  <a:cubicBezTo>
                    <a:pt x="9302623" y="41783"/>
                    <a:pt x="9303766" y="45720"/>
                    <a:pt x="9304655" y="49657"/>
                  </a:cubicBezTo>
                  <a:cubicBezTo>
                    <a:pt x="9305544" y="53594"/>
                    <a:pt x="9305799" y="57785"/>
                    <a:pt x="9305799" y="61849"/>
                  </a:cubicBezTo>
                  <a:lnTo>
                    <a:pt x="9305799" y="576199"/>
                  </a:lnTo>
                  <a:cubicBezTo>
                    <a:pt x="9305799" y="580263"/>
                    <a:pt x="9305417" y="584327"/>
                    <a:pt x="9304655" y="588264"/>
                  </a:cubicBezTo>
                  <a:cubicBezTo>
                    <a:pt x="9303893" y="592201"/>
                    <a:pt x="9302624" y="596138"/>
                    <a:pt x="9301099" y="599821"/>
                  </a:cubicBezTo>
                  <a:cubicBezTo>
                    <a:pt x="9299574" y="603504"/>
                    <a:pt x="9297670" y="607187"/>
                    <a:pt x="9295384" y="610489"/>
                  </a:cubicBezTo>
                  <a:cubicBezTo>
                    <a:pt x="9293098" y="613791"/>
                    <a:pt x="9290558" y="616966"/>
                    <a:pt x="9287637" y="619887"/>
                  </a:cubicBezTo>
                  <a:cubicBezTo>
                    <a:pt x="9284716" y="622808"/>
                    <a:pt x="9281668" y="625348"/>
                    <a:pt x="9278239" y="627634"/>
                  </a:cubicBezTo>
                  <a:cubicBezTo>
                    <a:pt x="9274810" y="629920"/>
                    <a:pt x="9271254" y="631825"/>
                    <a:pt x="9267571" y="633349"/>
                  </a:cubicBezTo>
                  <a:cubicBezTo>
                    <a:pt x="9263887" y="634873"/>
                    <a:pt x="9259951" y="636143"/>
                    <a:pt x="9256014" y="636905"/>
                  </a:cubicBezTo>
                  <a:cubicBezTo>
                    <a:pt x="9252077" y="637667"/>
                    <a:pt x="9248013" y="638175"/>
                    <a:pt x="9243949" y="638175"/>
                  </a:cubicBezTo>
                  <a:lnTo>
                    <a:pt x="61849" y="638175"/>
                  </a:lnTo>
                  <a:cubicBezTo>
                    <a:pt x="57785" y="638175"/>
                    <a:pt x="53721" y="637794"/>
                    <a:pt x="49784" y="636905"/>
                  </a:cubicBezTo>
                  <a:cubicBezTo>
                    <a:pt x="45847" y="636016"/>
                    <a:pt x="41910" y="634873"/>
                    <a:pt x="38227" y="633349"/>
                  </a:cubicBezTo>
                  <a:cubicBezTo>
                    <a:pt x="34544" y="631825"/>
                    <a:pt x="30861" y="629920"/>
                    <a:pt x="27559" y="627634"/>
                  </a:cubicBezTo>
                  <a:cubicBezTo>
                    <a:pt x="24257" y="625348"/>
                    <a:pt x="21082" y="622808"/>
                    <a:pt x="18161" y="619887"/>
                  </a:cubicBezTo>
                  <a:cubicBezTo>
                    <a:pt x="15240" y="616966"/>
                    <a:pt x="12700" y="613918"/>
                    <a:pt x="10414" y="610489"/>
                  </a:cubicBezTo>
                  <a:cubicBezTo>
                    <a:pt x="8128" y="607060"/>
                    <a:pt x="6223" y="603504"/>
                    <a:pt x="4699" y="599821"/>
                  </a:cubicBezTo>
                  <a:cubicBezTo>
                    <a:pt x="3175" y="596138"/>
                    <a:pt x="2032" y="592201"/>
                    <a:pt x="1143" y="588264"/>
                  </a:cubicBezTo>
                  <a:cubicBezTo>
                    <a:pt x="254" y="584327"/>
                    <a:pt x="0" y="580263"/>
                    <a:pt x="0" y="576199"/>
                  </a:cubicBezTo>
                  <a:close/>
                </a:path>
              </a:pathLst>
            </a:custGeom>
            <a:solidFill>
              <a:srgbClr val="FFEDD5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473075" y="5445125"/>
              <a:ext cx="9315195" cy="647447"/>
            </a:xfrm>
            <a:custGeom>
              <a:avLst/>
              <a:gdLst/>
              <a:ahLst/>
              <a:cxnLst/>
              <a:rect r="r" b="b" t="t" l="l"/>
              <a:pathLst>
                <a:path h="647447" w="9315195">
                  <a:moveTo>
                    <a:pt x="0" y="581025"/>
                  </a:moveTo>
                  <a:lnTo>
                    <a:pt x="0" y="66675"/>
                  </a:lnTo>
                  <a:lnTo>
                    <a:pt x="4826" y="66675"/>
                  </a:lnTo>
                  <a:lnTo>
                    <a:pt x="0" y="66675"/>
                  </a:lnTo>
                  <a:cubicBezTo>
                    <a:pt x="0" y="62357"/>
                    <a:pt x="381" y="57912"/>
                    <a:pt x="1270" y="53594"/>
                  </a:cubicBezTo>
                  <a:lnTo>
                    <a:pt x="1270" y="53594"/>
                  </a:lnTo>
                  <a:lnTo>
                    <a:pt x="1270" y="53594"/>
                  </a:lnTo>
                  <a:cubicBezTo>
                    <a:pt x="2159" y="49276"/>
                    <a:pt x="3429" y="45085"/>
                    <a:pt x="5080" y="41148"/>
                  </a:cubicBezTo>
                  <a:lnTo>
                    <a:pt x="9525" y="42926"/>
                  </a:lnTo>
                  <a:lnTo>
                    <a:pt x="5080" y="41148"/>
                  </a:lnTo>
                  <a:cubicBezTo>
                    <a:pt x="6731" y="37084"/>
                    <a:pt x="8763" y="33274"/>
                    <a:pt x="11303" y="29591"/>
                  </a:cubicBezTo>
                  <a:lnTo>
                    <a:pt x="15240" y="32258"/>
                  </a:lnTo>
                  <a:lnTo>
                    <a:pt x="11303" y="29591"/>
                  </a:lnTo>
                  <a:cubicBezTo>
                    <a:pt x="13716" y="25908"/>
                    <a:pt x="16510" y="22606"/>
                    <a:pt x="19558" y="19431"/>
                  </a:cubicBezTo>
                  <a:lnTo>
                    <a:pt x="22860" y="22860"/>
                  </a:lnTo>
                  <a:lnTo>
                    <a:pt x="19558" y="19431"/>
                  </a:lnTo>
                  <a:cubicBezTo>
                    <a:pt x="22606" y="16383"/>
                    <a:pt x="26035" y="13589"/>
                    <a:pt x="29591" y="11176"/>
                  </a:cubicBezTo>
                  <a:lnTo>
                    <a:pt x="29591" y="11176"/>
                  </a:lnTo>
                  <a:lnTo>
                    <a:pt x="29591" y="11176"/>
                  </a:lnTo>
                  <a:cubicBezTo>
                    <a:pt x="33274" y="8763"/>
                    <a:pt x="37084" y="6604"/>
                    <a:pt x="41148" y="4953"/>
                  </a:cubicBezTo>
                  <a:lnTo>
                    <a:pt x="42926" y="9398"/>
                  </a:lnTo>
                  <a:lnTo>
                    <a:pt x="41148" y="4953"/>
                  </a:lnTo>
                  <a:cubicBezTo>
                    <a:pt x="45212" y="3302"/>
                    <a:pt x="49403" y="2032"/>
                    <a:pt x="53594" y="1270"/>
                  </a:cubicBezTo>
                  <a:lnTo>
                    <a:pt x="53594" y="1270"/>
                  </a:lnTo>
                  <a:lnTo>
                    <a:pt x="53594" y="1270"/>
                  </a:lnTo>
                  <a:cubicBezTo>
                    <a:pt x="57912" y="381"/>
                    <a:pt x="62230" y="0"/>
                    <a:pt x="66548" y="0"/>
                  </a:cubicBezTo>
                  <a:lnTo>
                    <a:pt x="66548" y="4826"/>
                  </a:lnTo>
                  <a:lnTo>
                    <a:pt x="66548" y="0"/>
                  </a:lnTo>
                  <a:lnTo>
                    <a:pt x="9248648" y="0"/>
                  </a:lnTo>
                  <a:lnTo>
                    <a:pt x="9248648" y="4826"/>
                  </a:lnTo>
                  <a:lnTo>
                    <a:pt x="9248648" y="0"/>
                  </a:lnTo>
                  <a:cubicBezTo>
                    <a:pt x="9253093" y="0"/>
                    <a:pt x="9257411" y="381"/>
                    <a:pt x="9261602" y="1270"/>
                  </a:cubicBezTo>
                  <a:lnTo>
                    <a:pt x="9260713" y="5969"/>
                  </a:lnTo>
                  <a:lnTo>
                    <a:pt x="9261602" y="1270"/>
                  </a:lnTo>
                  <a:cubicBezTo>
                    <a:pt x="9265920" y="2159"/>
                    <a:pt x="9270111" y="3302"/>
                    <a:pt x="9274048" y="4953"/>
                  </a:cubicBezTo>
                  <a:lnTo>
                    <a:pt x="9272270" y="9398"/>
                  </a:lnTo>
                  <a:lnTo>
                    <a:pt x="9274048" y="4953"/>
                  </a:lnTo>
                  <a:cubicBezTo>
                    <a:pt x="9278112" y="6604"/>
                    <a:pt x="9281922" y="8636"/>
                    <a:pt x="9285605" y="11049"/>
                  </a:cubicBezTo>
                  <a:lnTo>
                    <a:pt x="9282937" y="14986"/>
                  </a:lnTo>
                  <a:lnTo>
                    <a:pt x="9285605" y="11049"/>
                  </a:lnTo>
                  <a:cubicBezTo>
                    <a:pt x="9289287" y="13462"/>
                    <a:pt x="9292589" y="16256"/>
                    <a:pt x="9295637" y="19431"/>
                  </a:cubicBezTo>
                  <a:lnTo>
                    <a:pt x="9295637" y="19431"/>
                  </a:lnTo>
                  <a:lnTo>
                    <a:pt x="9295637" y="19431"/>
                  </a:lnTo>
                  <a:cubicBezTo>
                    <a:pt x="9298685" y="22479"/>
                    <a:pt x="9301480" y="25908"/>
                    <a:pt x="9303893" y="29591"/>
                  </a:cubicBezTo>
                  <a:lnTo>
                    <a:pt x="9299956" y="32258"/>
                  </a:lnTo>
                  <a:lnTo>
                    <a:pt x="9303893" y="29591"/>
                  </a:lnTo>
                  <a:cubicBezTo>
                    <a:pt x="9306306" y="33274"/>
                    <a:pt x="9308337" y="37084"/>
                    <a:pt x="9310115" y="41148"/>
                  </a:cubicBezTo>
                  <a:lnTo>
                    <a:pt x="9305671" y="42926"/>
                  </a:lnTo>
                  <a:lnTo>
                    <a:pt x="9310115" y="41148"/>
                  </a:lnTo>
                  <a:cubicBezTo>
                    <a:pt x="9311767" y="45212"/>
                    <a:pt x="9313036" y="49403"/>
                    <a:pt x="9313925" y="53594"/>
                  </a:cubicBezTo>
                  <a:lnTo>
                    <a:pt x="9313925" y="53594"/>
                  </a:lnTo>
                  <a:lnTo>
                    <a:pt x="9313925" y="53594"/>
                  </a:lnTo>
                  <a:cubicBezTo>
                    <a:pt x="9314814" y="57912"/>
                    <a:pt x="9315195" y="62230"/>
                    <a:pt x="9315195" y="66675"/>
                  </a:cubicBezTo>
                  <a:lnTo>
                    <a:pt x="9310369" y="66675"/>
                  </a:lnTo>
                  <a:lnTo>
                    <a:pt x="9315195" y="66675"/>
                  </a:lnTo>
                  <a:lnTo>
                    <a:pt x="9315195" y="581025"/>
                  </a:lnTo>
                  <a:lnTo>
                    <a:pt x="9310369" y="581025"/>
                  </a:lnTo>
                  <a:lnTo>
                    <a:pt x="9315195" y="581025"/>
                  </a:lnTo>
                  <a:cubicBezTo>
                    <a:pt x="9315195" y="585343"/>
                    <a:pt x="9314814" y="589788"/>
                    <a:pt x="9313925" y="593979"/>
                  </a:cubicBezTo>
                  <a:lnTo>
                    <a:pt x="9309226" y="593090"/>
                  </a:lnTo>
                  <a:lnTo>
                    <a:pt x="9313925" y="593979"/>
                  </a:lnTo>
                  <a:cubicBezTo>
                    <a:pt x="9313036" y="598297"/>
                    <a:pt x="9311767" y="602488"/>
                    <a:pt x="9310115" y="606425"/>
                  </a:cubicBezTo>
                  <a:lnTo>
                    <a:pt x="9305671" y="604647"/>
                  </a:lnTo>
                  <a:lnTo>
                    <a:pt x="9310115" y="606425"/>
                  </a:lnTo>
                  <a:cubicBezTo>
                    <a:pt x="9308464" y="610489"/>
                    <a:pt x="9306433" y="614299"/>
                    <a:pt x="9303893" y="617982"/>
                  </a:cubicBezTo>
                  <a:lnTo>
                    <a:pt x="9303893" y="617982"/>
                  </a:lnTo>
                  <a:lnTo>
                    <a:pt x="9303893" y="617982"/>
                  </a:lnTo>
                  <a:cubicBezTo>
                    <a:pt x="9301480" y="621538"/>
                    <a:pt x="9298686" y="624967"/>
                    <a:pt x="9295637" y="628016"/>
                  </a:cubicBezTo>
                  <a:lnTo>
                    <a:pt x="9295637" y="628016"/>
                  </a:lnTo>
                  <a:lnTo>
                    <a:pt x="9295637" y="628016"/>
                  </a:lnTo>
                  <a:cubicBezTo>
                    <a:pt x="9292589" y="631063"/>
                    <a:pt x="9289160" y="633857"/>
                    <a:pt x="9285605" y="636270"/>
                  </a:cubicBezTo>
                  <a:lnTo>
                    <a:pt x="9285605" y="636270"/>
                  </a:lnTo>
                  <a:lnTo>
                    <a:pt x="9285605" y="636270"/>
                  </a:lnTo>
                  <a:cubicBezTo>
                    <a:pt x="9281922" y="638683"/>
                    <a:pt x="9278111" y="640716"/>
                    <a:pt x="9274048" y="642367"/>
                  </a:cubicBezTo>
                  <a:lnTo>
                    <a:pt x="9272270" y="637922"/>
                  </a:lnTo>
                  <a:lnTo>
                    <a:pt x="9274048" y="642367"/>
                  </a:lnTo>
                  <a:cubicBezTo>
                    <a:pt x="9269984" y="644018"/>
                    <a:pt x="9265793" y="645288"/>
                    <a:pt x="9261602" y="646176"/>
                  </a:cubicBezTo>
                  <a:lnTo>
                    <a:pt x="9260586" y="641478"/>
                  </a:lnTo>
                  <a:lnTo>
                    <a:pt x="9261602" y="646176"/>
                  </a:lnTo>
                  <a:cubicBezTo>
                    <a:pt x="9257284" y="647066"/>
                    <a:pt x="9252966" y="647447"/>
                    <a:pt x="9248521" y="647447"/>
                  </a:cubicBezTo>
                  <a:lnTo>
                    <a:pt x="9248521" y="642620"/>
                  </a:lnTo>
                  <a:lnTo>
                    <a:pt x="9248521" y="647447"/>
                  </a:lnTo>
                  <a:lnTo>
                    <a:pt x="66675" y="647447"/>
                  </a:lnTo>
                  <a:lnTo>
                    <a:pt x="66675" y="642620"/>
                  </a:lnTo>
                  <a:lnTo>
                    <a:pt x="66675" y="647447"/>
                  </a:lnTo>
                  <a:cubicBezTo>
                    <a:pt x="62230" y="647447"/>
                    <a:pt x="57912" y="647066"/>
                    <a:pt x="53594" y="646176"/>
                  </a:cubicBezTo>
                  <a:lnTo>
                    <a:pt x="53594" y="646176"/>
                  </a:lnTo>
                  <a:lnTo>
                    <a:pt x="53594" y="646176"/>
                  </a:lnTo>
                  <a:cubicBezTo>
                    <a:pt x="49276" y="645287"/>
                    <a:pt x="45085" y="644017"/>
                    <a:pt x="41148" y="642367"/>
                  </a:cubicBezTo>
                  <a:lnTo>
                    <a:pt x="42926" y="637922"/>
                  </a:lnTo>
                  <a:lnTo>
                    <a:pt x="41148" y="642367"/>
                  </a:lnTo>
                  <a:cubicBezTo>
                    <a:pt x="37084" y="640716"/>
                    <a:pt x="33274" y="638683"/>
                    <a:pt x="29591" y="636270"/>
                  </a:cubicBezTo>
                  <a:lnTo>
                    <a:pt x="29591" y="636270"/>
                  </a:lnTo>
                  <a:lnTo>
                    <a:pt x="29591" y="636270"/>
                  </a:lnTo>
                  <a:cubicBezTo>
                    <a:pt x="25908" y="633857"/>
                    <a:pt x="22606" y="631063"/>
                    <a:pt x="19558" y="628016"/>
                  </a:cubicBezTo>
                  <a:lnTo>
                    <a:pt x="19558" y="628016"/>
                  </a:lnTo>
                  <a:lnTo>
                    <a:pt x="19558" y="628016"/>
                  </a:lnTo>
                  <a:cubicBezTo>
                    <a:pt x="16510" y="624968"/>
                    <a:pt x="13716" y="621538"/>
                    <a:pt x="11303" y="617982"/>
                  </a:cubicBezTo>
                  <a:lnTo>
                    <a:pt x="11303" y="617982"/>
                  </a:lnTo>
                  <a:lnTo>
                    <a:pt x="11303" y="617982"/>
                  </a:lnTo>
                  <a:cubicBezTo>
                    <a:pt x="8890" y="614299"/>
                    <a:pt x="6858" y="610489"/>
                    <a:pt x="5080" y="606425"/>
                  </a:cubicBezTo>
                  <a:lnTo>
                    <a:pt x="9525" y="604647"/>
                  </a:lnTo>
                  <a:lnTo>
                    <a:pt x="5080" y="606425"/>
                  </a:lnTo>
                  <a:cubicBezTo>
                    <a:pt x="3429" y="602361"/>
                    <a:pt x="2159" y="598170"/>
                    <a:pt x="1270" y="593979"/>
                  </a:cubicBezTo>
                  <a:lnTo>
                    <a:pt x="5969" y="593090"/>
                  </a:lnTo>
                  <a:lnTo>
                    <a:pt x="1270" y="593979"/>
                  </a:lnTo>
                  <a:cubicBezTo>
                    <a:pt x="381" y="589661"/>
                    <a:pt x="0" y="585343"/>
                    <a:pt x="0" y="581025"/>
                  </a:cubicBezTo>
                  <a:lnTo>
                    <a:pt x="4826" y="581025"/>
                  </a:lnTo>
                  <a:lnTo>
                    <a:pt x="0" y="581025"/>
                  </a:lnTo>
                  <a:moveTo>
                    <a:pt x="9525" y="581025"/>
                  </a:moveTo>
                  <a:cubicBezTo>
                    <a:pt x="9525" y="584708"/>
                    <a:pt x="9906" y="588518"/>
                    <a:pt x="10668" y="592074"/>
                  </a:cubicBezTo>
                  <a:lnTo>
                    <a:pt x="10668" y="592074"/>
                  </a:lnTo>
                  <a:lnTo>
                    <a:pt x="10668" y="592074"/>
                  </a:lnTo>
                  <a:cubicBezTo>
                    <a:pt x="11430" y="595757"/>
                    <a:pt x="12446" y="599313"/>
                    <a:pt x="13970" y="602742"/>
                  </a:cubicBezTo>
                  <a:cubicBezTo>
                    <a:pt x="15494" y="606171"/>
                    <a:pt x="17145" y="609473"/>
                    <a:pt x="19304" y="612648"/>
                  </a:cubicBezTo>
                  <a:lnTo>
                    <a:pt x="15367" y="615315"/>
                  </a:lnTo>
                  <a:lnTo>
                    <a:pt x="19304" y="612648"/>
                  </a:lnTo>
                  <a:cubicBezTo>
                    <a:pt x="21336" y="615696"/>
                    <a:pt x="23749" y="618617"/>
                    <a:pt x="26416" y="621284"/>
                  </a:cubicBezTo>
                  <a:lnTo>
                    <a:pt x="22987" y="624586"/>
                  </a:lnTo>
                  <a:lnTo>
                    <a:pt x="26289" y="621157"/>
                  </a:lnTo>
                  <a:cubicBezTo>
                    <a:pt x="28956" y="623824"/>
                    <a:pt x="31877" y="626237"/>
                    <a:pt x="34925" y="628269"/>
                  </a:cubicBezTo>
                  <a:lnTo>
                    <a:pt x="32258" y="632206"/>
                  </a:lnTo>
                  <a:lnTo>
                    <a:pt x="34925" y="628269"/>
                  </a:lnTo>
                  <a:cubicBezTo>
                    <a:pt x="38100" y="630301"/>
                    <a:pt x="41402" y="632079"/>
                    <a:pt x="44831" y="633476"/>
                  </a:cubicBezTo>
                  <a:lnTo>
                    <a:pt x="44831" y="633476"/>
                  </a:lnTo>
                  <a:lnTo>
                    <a:pt x="44831" y="633476"/>
                  </a:lnTo>
                  <a:cubicBezTo>
                    <a:pt x="48260" y="634873"/>
                    <a:pt x="51943" y="636017"/>
                    <a:pt x="55626" y="636779"/>
                  </a:cubicBezTo>
                  <a:lnTo>
                    <a:pt x="54610" y="641478"/>
                  </a:lnTo>
                  <a:lnTo>
                    <a:pt x="55626" y="636779"/>
                  </a:lnTo>
                  <a:cubicBezTo>
                    <a:pt x="59309" y="637541"/>
                    <a:pt x="62992" y="637922"/>
                    <a:pt x="66802" y="637922"/>
                  </a:cubicBezTo>
                  <a:lnTo>
                    <a:pt x="9248902" y="637922"/>
                  </a:lnTo>
                  <a:cubicBezTo>
                    <a:pt x="9252585" y="637922"/>
                    <a:pt x="9256395" y="637541"/>
                    <a:pt x="9260078" y="636779"/>
                  </a:cubicBezTo>
                  <a:cubicBezTo>
                    <a:pt x="9263761" y="636017"/>
                    <a:pt x="9267317" y="634874"/>
                    <a:pt x="9270873" y="633476"/>
                  </a:cubicBezTo>
                  <a:lnTo>
                    <a:pt x="9270873" y="633476"/>
                  </a:lnTo>
                  <a:lnTo>
                    <a:pt x="9270873" y="633476"/>
                  </a:lnTo>
                  <a:cubicBezTo>
                    <a:pt x="9274302" y="632080"/>
                    <a:pt x="9277604" y="630301"/>
                    <a:pt x="9280779" y="628269"/>
                  </a:cubicBezTo>
                  <a:lnTo>
                    <a:pt x="9283447" y="632206"/>
                  </a:lnTo>
                  <a:lnTo>
                    <a:pt x="9280779" y="628269"/>
                  </a:lnTo>
                  <a:cubicBezTo>
                    <a:pt x="9283954" y="626110"/>
                    <a:pt x="9286748" y="623824"/>
                    <a:pt x="9289415" y="621157"/>
                  </a:cubicBezTo>
                  <a:lnTo>
                    <a:pt x="9292717" y="624586"/>
                  </a:lnTo>
                  <a:lnTo>
                    <a:pt x="9289288" y="621284"/>
                  </a:lnTo>
                  <a:cubicBezTo>
                    <a:pt x="9291955" y="618617"/>
                    <a:pt x="9294368" y="615696"/>
                    <a:pt x="9296400" y="612648"/>
                  </a:cubicBezTo>
                  <a:lnTo>
                    <a:pt x="9300337" y="615315"/>
                  </a:lnTo>
                  <a:lnTo>
                    <a:pt x="9296400" y="612648"/>
                  </a:lnTo>
                  <a:cubicBezTo>
                    <a:pt x="9298432" y="609473"/>
                    <a:pt x="9300210" y="606171"/>
                    <a:pt x="9301734" y="602742"/>
                  </a:cubicBezTo>
                  <a:cubicBezTo>
                    <a:pt x="9303258" y="599313"/>
                    <a:pt x="9304274" y="595757"/>
                    <a:pt x="9305036" y="592074"/>
                  </a:cubicBezTo>
                  <a:lnTo>
                    <a:pt x="9305036" y="592074"/>
                  </a:lnTo>
                  <a:lnTo>
                    <a:pt x="9305036" y="592074"/>
                  </a:lnTo>
                  <a:cubicBezTo>
                    <a:pt x="9305798" y="588391"/>
                    <a:pt x="9306179" y="584708"/>
                    <a:pt x="9306179" y="581025"/>
                  </a:cubicBezTo>
                  <a:lnTo>
                    <a:pt x="9306179" y="66675"/>
                  </a:lnTo>
                  <a:cubicBezTo>
                    <a:pt x="9306179" y="62992"/>
                    <a:pt x="9305798" y="59182"/>
                    <a:pt x="9305036" y="55499"/>
                  </a:cubicBezTo>
                  <a:lnTo>
                    <a:pt x="9309735" y="54610"/>
                  </a:lnTo>
                  <a:lnTo>
                    <a:pt x="9305036" y="55499"/>
                  </a:lnTo>
                  <a:cubicBezTo>
                    <a:pt x="9304274" y="51816"/>
                    <a:pt x="9303258" y="48260"/>
                    <a:pt x="9301734" y="44831"/>
                  </a:cubicBezTo>
                  <a:cubicBezTo>
                    <a:pt x="9300210" y="41402"/>
                    <a:pt x="9298559" y="38100"/>
                    <a:pt x="9296400" y="34925"/>
                  </a:cubicBezTo>
                  <a:cubicBezTo>
                    <a:pt x="9294241" y="31750"/>
                    <a:pt x="9291955" y="28956"/>
                    <a:pt x="9289288" y="26289"/>
                  </a:cubicBezTo>
                  <a:lnTo>
                    <a:pt x="9292590" y="22860"/>
                  </a:lnTo>
                  <a:lnTo>
                    <a:pt x="9289288" y="26289"/>
                  </a:lnTo>
                  <a:cubicBezTo>
                    <a:pt x="9286621" y="23622"/>
                    <a:pt x="9283700" y="21209"/>
                    <a:pt x="9280652" y="19177"/>
                  </a:cubicBezTo>
                  <a:cubicBezTo>
                    <a:pt x="9277604" y="17145"/>
                    <a:pt x="9274302" y="15367"/>
                    <a:pt x="9270873" y="13970"/>
                  </a:cubicBezTo>
                  <a:lnTo>
                    <a:pt x="9270873" y="13970"/>
                  </a:lnTo>
                  <a:lnTo>
                    <a:pt x="9270873" y="13970"/>
                  </a:lnTo>
                  <a:cubicBezTo>
                    <a:pt x="9267444" y="12573"/>
                    <a:pt x="9263761" y="11557"/>
                    <a:pt x="9260078" y="10795"/>
                  </a:cubicBezTo>
                  <a:cubicBezTo>
                    <a:pt x="9256395" y="10033"/>
                    <a:pt x="9252712" y="9652"/>
                    <a:pt x="9248902" y="9652"/>
                  </a:cubicBezTo>
                  <a:lnTo>
                    <a:pt x="66675" y="9652"/>
                  </a:lnTo>
                  <a:cubicBezTo>
                    <a:pt x="62992" y="9652"/>
                    <a:pt x="59182" y="10033"/>
                    <a:pt x="55499" y="10795"/>
                  </a:cubicBezTo>
                  <a:lnTo>
                    <a:pt x="54610" y="6096"/>
                  </a:lnTo>
                  <a:lnTo>
                    <a:pt x="55499" y="10795"/>
                  </a:lnTo>
                  <a:cubicBezTo>
                    <a:pt x="51816" y="11557"/>
                    <a:pt x="48260" y="12573"/>
                    <a:pt x="44704" y="13970"/>
                  </a:cubicBezTo>
                  <a:lnTo>
                    <a:pt x="44704" y="13970"/>
                  </a:lnTo>
                  <a:lnTo>
                    <a:pt x="44704" y="13970"/>
                  </a:lnTo>
                  <a:cubicBezTo>
                    <a:pt x="41275" y="15367"/>
                    <a:pt x="37973" y="17145"/>
                    <a:pt x="34925" y="19304"/>
                  </a:cubicBezTo>
                  <a:lnTo>
                    <a:pt x="32258" y="15367"/>
                  </a:lnTo>
                  <a:lnTo>
                    <a:pt x="34925" y="19304"/>
                  </a:lnTo>
                  <a:cubicBezTo>
                    <a:pt x="31750" y="21463"/>
                    <a:pt x="28956" y="23749"/>
                    <a:pt x="26289" y="26416"/>
                  </a:cubicBezTo>
                  <a:lnTo>
                    <a:pt x="26289" y="26416"/>
                  </a:lnTo>
                  <a:lnTo>
                    <a:pt x="26289" y="26416"/>
                  </a:lnTo>
                  <a:cubicBezTo>
                    <a:pt x="23622" y="29083"/>
                    <a:pt x="21336" y="31877"/>
                    <a:pt x="19177" y="35052"/>
                  </a:cubicBezTo>
                  <a:cubicBezTo>
                    <a:pt x="17018" y="38227"/>
                    <a:pt x="15367" y="41529"/>
                    <a:pt x="13843" y="44958"/>
                  </a:cubicBezTo>
                  <a:cubicBezTo>
                    <a:pt x="12319" y="48387"/>
                    <a:pt x="11303" y="51943"/>
                    <a:pt x="10541" y="55626"/>
                  </a:cubicBezTo>
                  <a:lnTo>
                    <a:pt x="5842" y="54737"/>
                  </a:lnTo>
                  <a:lnTo>
                    <a:pt x="10541" y="55626"/>
                  </a:lnTo>
                  <a:cubicBezTo>
                    <a:pt x="9779" y="59309"/>
                    <a:pt x="9398" y="63119"/>
                    <a:pt x="9398" y="66802"/>
                  </a:cubicBezTo>
                  <a:lnTo>
                    <a:pt x="9398" y="581152"/>
                  </a:lnTo>
                  <a:close/>
                </a:path>
              </a:pathLst>
            </a:custGeom>
            <a:solidFill>
              <a:srgbClr val="FDBA74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690562" y="419033"/>
            <a:ext cx="2754992" cy="185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53"/>
              </a:lnSpc>
            </a:pPr>
            <a:r>
              <a:rPr lang="en-US" sz="1181" spc="51">
                <a:solidFill>
                  <a:srgbClr val="EA580C"/>
                </a:solidFill>
                <a:latin typeface="Inter"/>
                <a:ea typeface="Inter"/>
                <a:cs typeface="Inter"/>
                <a:sym typeface="Inter"/>
              </a:rPr>
              <a:t>LESSON 6: GRAVITY TOGGLE BOX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211713" y="419033"/>
            <a:ext cx="810139" cy="185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53"/>
              </a:lnSpc>
            </a:pPr>
            <a:r>
              <a:rPr lang="en-US" sz="1181">
                <a:solidFill>
                  <a:srgbClr val="64748B"/>
                </a:solidFill>
                <a:latin typeface="Inter"/>
                <a:ea typeface="Inter"/>
                <a:cs typeface="Inter"/>
                <a:sym typeface="Inter"/>
              </a:rPr>
              <a:t>Slide 7 of 7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90562" y="955834"/>
            <a:ext cx="4490190" cy="992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07"/>
              </a:lnSpc>
            </a:pPr>
            <a:r>
              <a:rPr lang="en-US" b="true" sz="2362">
                <a:solidFill>
                  <a:srgbClr val="EA580C"/>
                </a:solidFill>
                <a:latin typeface="Poppins Bold"/>
                <a:ea typeface="Poppins Bold"/>
                <a:cs typeface="Poppins Bold"/>
                <a:sym typeface="Poppins Bold"/>
              </a:rPr>
              <a:t>Prove It Tasks and Reflection</a:t>
            </a:r>
          </a:p>
          <a:p>
            <a:pPr algn="l">
              <a:lnSpc>
                <a:spcPts val="2756"/>
              </a:lnSpc>
            </a:pPr>
            <a:r>
              <a:rPr lang="en-US" b="true" sz="1968">
                <a:solidFill>
                  <a:srgbClr val="1E293B"/>
                </a:solidFill>
                <a:latin typeface="Poppins Bold"/>
                <a:ea typeface="Poppins Bold"/>
                <a:cs typeface="Poppins Bold"/>
                <a:sym typeface="Poppins Bold"/>
              </a:rPr>
              <a:t>Prove It: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90562" y="3392091"/>
            <a:ext cx="2769137" cy="601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74"/>
              </a:lnSpc>
            </a:pPr>
            <a:r>
              <a:rPr lang="en-US" b="true" sz="1968">
                <a:solidFill>
                  <a:srgbClr val="1E293B"/>
                </a:solidFill>
                <a:latin typeface="Poppins Bold"/>
                <a:ea typeface="Poppins Bold"/>
                <a:cs typeface="Poppins Bold"/>
                <a:sym typeface="Poppins Bold"/>
              </a:rPr>
              <a:t>Reflection Questions:</a:t>
            </a:r>
          </a:p>
          <a:p>
            <a:pPr algn="ctr">
              <a:lnSpc>
                <a:spcPts val="3168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23912" y="1967141"/>
            <a:ext cx="123234" cy="1258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25"/>
              </a:lnSpc>
            </a:pPr>
            <a:r>
              <a:rPr lang="en-US" sz="1575">
                <a:solidFill>
                  <a:srgbClr val="F97316"/>
                </a:solidFill>
                <a:latin typeface="Helvetica"/>
                <a:ea typeface="Helvetica"/>
                <a:cs typeface="Helvetica"/>
                <a:sym typeface="Helvetica"/>
              </a:rPr>
              <a:t>● ● ●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23912" y="3834041"/>
            <a:ext cx="123234" cy="1258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25"/>
              </a:lnSpc>
            </a:pPr>
            <a:r>
              <a:rPr lang="en-US" sz="1575">
                <a:solidFill>
                  <a:srgbClr val="F97316"/>
                </a:solidFill>
                <a:latin typeface="Helvetica"/>
                <a:ea typeface="Helvetica"/>
                <a:cs typeface="Helvetica"/>
                <a:sym typeface="Helvetica"/>
              </a:rPr>
              <a:t>● ● ●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78116" y="3759117"/>
            <a:ext cx="4559694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0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How doesboolean logicmake objects "smart"?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78116" y="4197267"/>
            <a:ext cx="4517650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0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What makes toggle systems useful for control?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78116" y="4625892"/>
            <a:ext cx="4424705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0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How do visual cues improve user experience?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78116" y="1892217"/>
            <a:ext cx="4655429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0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Demonstrate gravity toggle with visual feedback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78116" y="2330367"/>
            <a:ext cx="4268991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0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Show box floating and falling based on state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78116" y="2758992"/>
            <a:ext cx="4141575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0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Explain how boolean logic controls physics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198494" y="5596395"/>
            <a:ext cx="6425517" cy="20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37"/>
              </a:lnSpc>
            </a:pPr>
            <a:r>
              <a:rPr lang="en-US" sz="1312">
                <a:solidFill>
                  <a:srgbClr val="9A3412"/>
                </a:solidFill>
                <a:latin typeface="Inter"/>
                <a:ea typeface="Inter"/>
                <a:cs typeface="Inter"/>
                <a:sym typeface="Inter"/>
              </a:rPr>
              <a:t>Next Lesson Preview: Building a Mars control room to manage multiple objects</a:t>
            </a:r>
          </a:p>
        </p:txBody>
      </p:sp>
    </p:spTree>
  </p:cSld>
  <p:clrMapOvr>
    <a:masterClrMapping/>
  </p:clrMapOvr>
</p:sld>
</file>

<file path=ppt/slides/slide51.xml><?xml version="1.0" encoding="utf-8"?>
<p:sld xmlns:p="http://schemas.openxmlformats.org/presentationml/2006/main" xmlns:a="http://schemas.openxmlformats.org/drawingml/2006/main">
  <p:cSld>
    <p:bg>
      <p:bgPr>
        <a:solidFill>
          <a:srgbClr val="FFF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223345" y="559346"/>
            <a:ext cx="6374768" cy="10232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48"/>
              </a:lnSpc>
            </a:pPr>
            <a:r>
              <a:rPr lang="en-US" b="true" sz="3937">
                <a:solidFill>
                  <a:srgbClr val="EA580C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Lesson 7</a:t>
            </a:r>
          </a:p>
          <a:p>
            <a:pPr algn="ctr">
              <a:lnSpc>
                <a:spcPts val="3307"/>
              </a:lnSpc>
            </a:pPr>
            <a:r>
              <a:rPr lang="en-US" b="true" sz="2362">
                <a:solidFill>
                  <a:srgbClr val="334155"/>
                </a:solidFill>
                <a:latin typeface="Poppins Bold"/>
                <a:ea typeface="Poppins Bold"/>
                <a:cs typeface="Poppins Bold"/>
                <a:sym typeface="Poppins Bold"/>
              </a:rPr>
              <a:t>Mars ControlRoomwithMultiple Objects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213793" y="1041559"/>
            <a:ext cx="64884" cy="5560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4"/>
              </a:lnSpc>
            </a:pPr>
            <a:r>
              <a:rPr lang="en-US" b="true" sz="2362">
                <a:solidFill>
                  <a:srgbClr val="334155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</a:p>
        </p:txBody>
      </p:sp>
    </p:spTree>
  </p:cSld>
  <p:clrMapOvr>
    <a:masterClrMapping/>
  </p:clrMapOvr>
</p:sld>
</file>

<file path=ppt/slides/slide52.xml><?xml version="1.0" encoding="utf-8"?>
<p:sld xmlns:p="http://schemas.openxmlformats.org/presentationml/2006/main" xmlns:a="http://schemas.openxmlformats.org/drawingml/2006/main">
  <p:cSld>
    <p:bg>
      <p:bgPr>
        <a:solidFill>
          <a:srgbClr val="FFF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222247" y="-63503"/>
            <a:ext cx="10261597" cy="6927837"/>
            <a:chOff x="0" y="0"/>
            <a:chExt cx="10261600" cy="69278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8199" y="68453"/>
              <a:ext cx="10125330" cy="6791198"/>
            </a:xfrm>
            <a:custGeom>
              <a:avLst/>
              <a:gdLst/>
              <a:ahLst/>
              <a:cxnLst/>
              <a:rect r="r" b="b" t="t" l="l"/>
              <a:pathLst>
                <a:path h="6791198" w="10125330">
                  <a:moveTo>
                    <a:pt x="127" y="6662547"/>
                  </a:moveTo>
                  <a:lnTo>
                    <a:pt x="127" y="128397"/>
                  </a:lnTo>
                  <a:cubicBezTo>
                    <a:pt x="127" y="119888"/>
                    <a:pt x="889" y="111506"/>
                    <a:pt x="2540" y="103251"/>
                  </a:cubicBezTo>
                  <a:cubicBezTo>
                    <a:pt x="4191" y="94996"/>
                    <a:pt x="6604" y="86995"/>
                    <a:pt x="9906" y="79121"/>
                  </a:cubicBezTo>
                  <a:cubicBezTo>
                    <a:pt x="13208" y="71247"/>
                    <a:pt x="17145" y="63881"/>
                    <a:pt x="21844" y="56896"/>
                  </a:cubicBezTo>
                  <a:cubicBezTo>
                    <a:pt x="26543" y="49911"/>
                    <a:pt x="31877" y="43434"/>
                    <a:pt x="37846" y="37465"/>
                  </a:cubicBezTo>
                  <a:cubicBezTo>
                    <a:pt x="43815" y="31496"/>
                    <a:pt x="50292" y="26162"/>
                    <a:pt x="57277" y="21463"/>
                  </a:cubicBezTo>
                  <a:cubicBezTo>
                    <a:pt x="64262" y="16764"/>
                    <a:pt x="71755" y="12827"/>
                    <a:pt x="79502" y="9652"/>
                  </a:cubicBezTo>
                  <a:cubicBezTo>
                    <a:pt x="87249" y="6477"/>
                    <a:pt x="95377" y="4064"/>
                    <a:pt x="103632" y="2413"/>
                  </a:cubicBezTo>
                  <a:cubicBezTo>
                    <a:pt x="111887" y="762"/>
                    <a:pt x="120269" y="0"/>
                    <a:pt x="128778" y="0"/>
                  </a:cubicBezTo>
                  <a:lnTo>
                    <a:pt x="9996678" y="0"/>
                  </a:lnTo>
                  <a:cubicBezTo>
                    <a:pt x="10005060" y="0"/>
                    <a:pt x="10013442" y="762"/>
                    <a:pt x="10021824" y="2413"/>
                  </a:cubicBezTo>
                  <a:cubicBezTo>
                    <a:pt x="10030206" y="4064"/>
                    <a:pt x="10038207" y="6477"/>
                    <a:pt x="10045954" y="9652"/>
                  </a:cubicBezTo>
                  <a:cubicBezTo>
                    <a:pt x="10053702" y="12827"/>
                    <a:pt x="10061194" y="16891"/>
                    <a:pt x="10068179" y="21463"/>
                  </a:cubicBezTo>
                  <a:cubicBezTo>
                    <a:pt x="10075164" y="26035"/>
                    <a:pt x="10081641" y="31496"/>
                    <a:pt x="10087611" y="37465"/>
                  </a:cubicBezTo>
                  <a:cubicBezTo>
                    <a:pt x="10093580" y="43434"/>
                    <a:pt x="10098914" y="49911"/>
                    <a:pt x="10103613" y="56896"/>
                  </a:cubicBezTo>
                  <a:cubicBezTo>
                    <a:pt x="10108312" y="63881"/>
                    <a:pt x="10112249" y="71374"/>
                    <a:pt x="10115551" y="79121"/>
                  </a:cubicBezTo>
                  <a:cubicBezTo>
                    <a:pt x="10118853" y="86868"/>
                    <a:pt x="10121266" y="94996"/>
                    <a:pt x="10122917" y="103251"/>
                  </a:cubicBezTo>
                  <a:cubicBezTo>
                    <a:pt x="10124568" y="111506"/>
                    <a:pt x="10125330" y="120015"/>
                    <a:pt x="10125330" y="128397"/>
                  </a:cubicBezTo>
                  <a:lnTo>
                    <a:pt x="10125330" y="6662547"/>
                  </a:lnTo>
                  <a:cubicBezTo>
                    <a:pt x="10125330" y="6671056"/>
                    <a:pt x="10124568" y="6679311"/>
                    <a:pt x="10122917" y="6687566"/>
                  </a:cubicBezTo>
                  <a:cubicBezTo>
                    <a:pt x="10121266" y="6695820"/>
                    <a:pt x="10118853" y="6703822"/>
                    <a:pt x="10115551" y="6711696"/>
                  </a:cubicBezTo>
                  <a:cubicBezTo>
                    <a:pt x="10112249" y="6719570"/>
                    <a:pt x="10108312" y="6726936"/>
                    <a:pt x="10103613" y="6733921"/>
                  </a:cubicBezTo>
                  <a:cubicBezTo>
                    <a:pt x="10098914" y="6740906"/>
                    <a:pt x="10093580" y="6747383"/>
                    <a:pt x="10087611" y="6753479"/>
                  </a:cubicBezTo>
                  <a:cubicBezTo>
                    <a:pt x="10081641" y="6759574"/>
                    <a:pt x="10075165" y="6764782"/>
                    <a:pt x="10068179" y="6769481"/>
                  </a:cubicBezTo>
                  <a:cubicBezTo>
                    <a:pt x="10061194" y="6774180"/>
                    <a:pt x="10053701" y="6778117"/>
                    <a:pt x="10045954" y="6781292"/>
                  </a:cubicBezTo>
                  <a:cubicBezTo>
                    <a:pt x="10038207" y="6784467"/>
                    <a:pt x="10030079" y="6787007"/>
                    <a:pt x="10021824" y="6788658"/>
                  </a:cubicBezTo>
                  <a:cubicBezTo>
                    <a:pt x="10013569" y="6790309"/>
                    <a:pt x="10005187" y="6791198"/>
                    <a:pt x="9996678" y="6791198"/>
                  </a:cubicBezTo>
                  <a:lnTo>
                    <a:pt x="128651" y="6791198"/>
                  </a:lnTo>
                  <a:cubicBezTo>
                    <a:pt x="120269" y="6791198"/>
                    <a:pt x="111887" y="6790309"/>
                    <a:pt x="103505" y="6788658"/>
                  </a:cubicBezTo>
                  <a:cubicBezTo>
                    <a:pt x="95123" y="6787007"/>
                    <a:pt x="87122" y="6784594"/>
                    <a:pt x="79375" y="6781292"/>
                  </a:cubicBezTo>
                  <a:cubicBezTo>
                    <a:pt x="71628" y="6777990"/>
                    <a:pt x="64135" y="6774053"/>
                    <a:pt x="57150" y="6769481"/>
                  </a:cubicBezTo>
                  <a:cubicBezTo>
                    <a:pt x="50165" y="6764909"/>
                    <a:pt x="43688" y="6759448"/>
                    <a:pt x="37719" y="6753479"/>
                  </a:cubicBezTo>
                  <a:cubicBezTo>
                    <a:pt x="31750" y="6747509"/>
                    <a:pt x="26416" y="6741033"/>
                    <a:pt x="21717" y="6733921"/>
                  </a:cubicBezTo>
                  <a:cubicBezTo>
                    <a:pt x="17018" y="6726809"/>
                    <a:pt x="13081" y="6719570"/>
                    <a:pt x="9779" y="6711696"/>
                  </a:cubicBezTo>
                  <a:cubicBezTo>
                    <a:pt x="6477" y="6703822"/>
                    <a:pt x="4064" y="6695821"/>
                    <a:pt x="2413" y="6687566"/>
                  </a:cubicBezTo>
                  <a:cubicBezTo>
                    <a:pt x="762" y="6679310"/>
                    <a:pt x="0" y="6670929"/>
                    <a:pt x="0" y="6662547"/>
                  </a:cubicBezTo>
                  <a:close/>
                </a:path>
              </a:pathLst>
            </a:custGeom>
            <a:solidFill>
              <a:srgbClr val="FFFFFF">
                <a:alpha val="49020"/>
              </a:srgbClr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63500" y="63500"/>
              <a:ext cx="10134599" cy="6800849"/>
            </a:xfrm>
            <a:custGeom>
              <a:avLst/>
              <a:gdLst/>
              <a:ahLst/>
              <a:cxnLst/>
              <a:rect r="r" b="b" t="t" l="l"/>
              <a:pathLst>
                <a:path h="6800849" w="10134599">
                  <a:moveTo>
                    <a:pt x="10001250" y="9525"/>
                  </a:moveTo>
                  <a:cubicBezTo>
                    <a:pt x="10009378" y="9525"/>
                    <a:pt x="10017379" y="10287"/>
                    <a:pt x="10025380" y="11938"/>
                  </a:cubicBezTo>
                  <a:lnTo>
                    <a:pt x="10025380" y="11938"/>
                  </a:lnTo>
                  <a:cubicBezTo>
                    <a:pt x="10033381" y="13589"/>
                    <a:pt x="10041128" y="15875"/>
                    <a:pt x="10048622" y="18923"/>
                  </a:cubicBezTo>
                  <a:lnTo>
                    <a:pt x="10048622" y="18923"/>
                  </a:lnTo>
                  <a:cubicBezTo>
                    <a:pt x="10056115" y="22098"/>
                    <a:pt x="10063227" y="25781"/>
                    <a:pt x="10069957" y="30353"/>
                  </a:cubicBezTo>
                  <a:lnTo>
                    <a:pt x="10069957" y="30353"/>
                  </a:lnTo>
                  <a:cubicBezTo>
                    <a:pt x="10076689" y="34925"/>
                    <a:pt x="10083039" y="40005"/>
                    <a:pt x="10088753" y="45847"/>
                  </a:cubicBezTo>
                  <a:lnTo>
                    <a:pt x="10088753" y="45847"/>
                  </a:lnTo>
                  <a:lnTo>
                    <a:pt x="10088753" y="45847"/>
                  </a:lnTo>
                  <a:cubicBezTo>
                    <a:pt x="10094468" y="51562"/>
                    <a:pt x="10099675" y="57785"/>
                    <a:pt x="10104120" y="64516"/>
                  </a:cubicBezTo>
                  <a:lnTo>
                    <a:pt x="10104120" y="64516"/>
                  </a:lnTo>
                  <a:lnTo>
                    <a:pt x="10104120" y="64516"/>
                  </a:lnTo>
                  <a:cubicBezTo>
                    <a:pt x="10108692" y="71247"/>
                    <a:pt x="10112502" y="78359"/>
                    <a:pt x="10115551" y="85979"/>
                  </a:cubicBezTo>
                  <a:cubicBezTo>
                    <a:pt x="10118599" y="93599"/>
                    <a:pt x="10121012" y="101219"/>
                    <a:pt x="10122536" y="109220"/>
                  </a:cubicBezTo>
                  <a:lnTo>
                    <a:pt x="10122536" y="109220"/>
                  </a:lnTo>
                  <a:cubicBezTo>
                    <a:pt x="10124060" y="117221"/>
                    <a:pt x="10124949" y="125349"/>
                    <a:pt x="10124949" y="133477"/>
                  </a:cubicBezTo>
                  <a:lnTo>
                    <a:pt x="10124949" y="6667500"/>
                  </a:lnTo>
                  <a:cubicBezTo>
                    <a:pt x="10124949" y="6675628"/>
                    <a:pt x="10124187" y="6683629"/>
                    <a:pt x="10122536" y="6691630"/>
                  </a:cubicBezTo>
                  <a:lnTo>
                    <a:pt x="10122536" y="6691630"/>
                  </a:lnTo>
                  <a:cubicBezTo>
                    <a:pt x="10121012" y="6699631"/>
                    <a:pt x="10118599" y="6707378"/>
                    <a:pt x="10115551" y="6714872"/>
                  </a:cubicBezTo>
                  <a:lnTo>
                    <a:pt x="10115551" y="6714872"/>
                  </a:lnTo>
                  <a:cubicBezTo>
                    <a:pt x="10112376" y="6722365"/>
                    <a:pt x="10108566" y="6729477"/>
                    <a:pt x="10104120" y="6736207"/>
                  </a:cubicBezTo>
                  <a:lnTo>
                    <a:pt x="10104120" y="6736207"/>
                  </a:lnTo>
                  <a:cubicBezTo>
                    <a:pt x="10099549" y="6742939"/>
                    <a:pt x="10094468" y="6749162"/>
                    <a:pt x="10088753" y="6755003"/>
                  </a:cubicBezTo>
                  <a:lnTo>
                    <a:pt x="10088753" y="6755003"/>
                  </a:lnTo>
                  <a:lnTo>
                    <a:pt x="10088753" y="6755003"/>
                  </a:lnTo>
                  <a:cubicBezTo>
                    <a:pt x="10083038" y="6760718"/>
                    <a:pt x="10076815" y="6765925"/>
                    <a:pt x="10069957" y="6770370"/>
                  </a:cubicBezTo>
                  <a:lnTo>
                    <a:pt x="10069957" y="6770370"/>
                  </a:lnTo>
                  <a:lnTo>
                    <a:pt x="10069957" y="6770370"/>
                  </a:lnTo>
                  <a:cubicBezTo>
                    <a:pt x="10063226" y="6774942"/>
                    <a:pt x="10056114" y="6778626"/>
                    <a:pt x="10048494" y="6781801"/>
                  </a:cubicBezTo>
                  <a:cubicBezTo>
                    <a:pt x="10040875" y="6784976"/>
                    <a:pt x="10033254" y="6787262"/>
                    <a:pt x="10025253" y="6788913"/>
                  </a:cubicBezTo>
                  <a:lnTo>
                    <a:pt x="10025253" y="6788913"/>
                  </a:lnTo>
                  <a:lnTo>
                    <a:pt x="10025253" y="6788913"/>
                  </a:lnTo>
                  <a:cubicBezTo>
                    <a:pt x="10017252" y="6790564"/>
                    <a:pt x="10009251" y="6791326"/>
                    <a:pt x="10001123" y="6791326"/>
                  </a:cubicBezTo>
                  <a:lnTo>
                    <a:pt x="133350" y="6791326"/>
                  </a:lnTo>
                  <a:cubicBezTo>
                    <a:pt x="125222" y="6791326"/>
                    <a:pt x="117094" y="6790437"/>
                    <a:pt x="109220" y="6788913"/>
                  </a:cubicBezTo>
                  <a:lnTo>
                    <a:pt x="109220" y="6788913"/>
                  </a:lnTo>
                  <a:lnTo>
                    <a:pt x="109220" y="6788913"/>
                  </a:lnTo>
                  <a:cubicBezTo>
                    <a:pt x="101219" y="6787389"/>
                    <a:pt x="93472" y="6784976"/>
                    <a:pt x="85979" y="6781801"/>
                  </a:cubicBezTo>
                  <a:lnTo>
                    <a:pt x="85979" y="6781801"/>
                  </a:lnTo>
                  <a:lnTo>
                    <a:pt x="85979" y="6781801"/>
                  </a:lnTo>
                  <a:cubicBezTo>
                    <a:pt x="78486" y="6778626"/>
                    <a:pt x="71374" y="6774943"/>
                    <a:pt x="64516" y="6770370"/>
                  </a:cubicBezTo>
                  <a:lnTo>
                    <a:pt x="64516" y="6770370"/>
                  </a:lnTo>
                  <a:lnTo>
                    <a:pt x="64516" y="6770370"/>
                  </a:lnTo>
                  <a:cubicBezTo>
                    <a:pt x="57785" y="6765926"/>
                    <a:pt x="51562" y="6760718"/>
                    <a:pt x="45720" y="6755003"/>
                  </a:cubicBezTo>
                  <a:cubicBezTo>
                    <a:pt x="39878" y="6749288"/>
                    <a:pt x="34798" y="6742938"/>
                    <a:pt x="30353" y="6736207"/>
                  </a:cubicBezTo>
                  <a:cubicBezTo>
                    <a:pt x="25908" y="6729477"/>
                    <a:pt x="21971" y="6722364"/>
                    <a:pt x="18923" y="6714872"/>
                  </a:cubicBezTo>
                  <a:cubicBezTo>
                    <a:pt x="15875" y="6707379"/>
                    <a:pt x="13462" y="6699631"/>
                    <a:pt x="11938" y="6691630"/>
                  </a:cubicBezTo>
                  <a:cubicBezTo>
                    <a:pt x="10414" y="6683629"/>
                    <a:pt x="9525" y="6675628"/>
                    <a:pt x="9525" y="6667500"/>
                  </a:cubicBezTo>
                  <a:lnTo>
                    <a:pt x="9525" y="6667500"/>
                  </a:lnTo>
                  <a:lnTo>
                    <a:pt x="9525" y="6667500"/>
                  </a:lnTo>
                  <a:lnTo>
                    <a:pt x="9525" y="133350"/>
                  </a:lnTo>
                  <a:lnTo>
                    <a:pt x="9525" y="133350"/>
                  </a:lnTo>
                  <a:lnTo>
                    <a:pt x="9525" y="133350"/>
                  </a:lnTo>
                  <a:cubicBezTo>
                    <a:pt x="9525" y="125222"/>
                    <a:pt x="10287" y="117094"/>
                    <a:pt x="11938" y="109093"/>
                  </a:cubicBezTo>
                  <a:cubicBezTo>
                    <a:pt x="13589" y="101092"/>
                    <a:pt x="15875" y="93345"/>
                    <a:pt x="18923" y="85852"/>
                  </a:cubicBezTo>
                  <a:cubicBezTo>
                    <a:pt x="21971" y="78359"/>
                    <a:pt x="25908" y="71247"/>
                    <a:pt x="30353" y="64389"/>
                  </a:cubicBezTo>
                  <a:cubicBezTo>
                    <a:pt x="34798" y="57531"/>
                    <a:pt x="40005" y="51435"/>
                    <a:pt x="45720" y="45720"/>
                  </a:cubicBezTo>
                  <a:lnTo>
                    <a:pt x="45720" y="45720"/>
                  </a:lnTo>
                  <a:lnTo>
                    <a:pt x="45720" y="45720"/>
                  </a:lnTo>
                  <a:cubicBezTo>
                    <a:pt x="51435" y="40005"/>
                    <a:pt x="57658" y="34798"/>
                    <a:pt x="64516" y="30226"/>
                  </a:cubicBezTo>
                  <a:cubicBezTo>
                    <a:pt x="71374" y="25654"/>
                    <a:pt x="78359" y="21971"/>
                    <a:pt x="85852" y="18796"/>
                  </a:cubicBezTo>
                  <a:cubicBezTo>
                    <a:pt x="93345" y="15621"/>
                    <a:pt x="101092" y="13335"/>
                    <a:pt x="109093" y="11811"/>
                  </a:cubicBezTo>
                  <a:lnTo>
                    <a:pt x="109093" y="11811"/>
                  </a:lnTo>
                  <a:cubicBezTo>
                    <a:pt x="117094" y="10287"/>
                    <a:pt x="125095" y="9398"/>
                    <a:pt x="133223" y="9398"/>
                  </a:cubicBezTo>
                  <a:close/>
                  <a:moveTo>
                    <a:pt x="131572" y="0"/>
                  </a:moveTo>
                  <a:cubicBezTo>
                    <a:pt x="123444" y="127"/>
                    <a:pt x="115443" y="1016"/>
                    <a:pt x="107442" y="2540"/>
                  </a:cubicBezTo>
                  <a:lnTo>
                    <a:pt x="107442" y="2540"/>
                  </a:lnTo>
                  <a:lnTo>
                    <a:pt x="107442" y="2540"/>
                  </a:lnTo>
                  <a:cubicBezTo>
                    <a:pt x="98933" y="4318"/>
                    <a:pt x="90551" y="6731"/>
                    <a:pt x="82423" y="10033"/>
                  </a:cubicBezTo>
                  <a:lnTo>
                    <a:pt x="82423" y="10033"/>
                  </a:lnTo>
                  <a:lnTo>
                    <a:pt x="82423" y="10033"/>
                  </a:lnTo>
                  <a:cubicBezTo>
                    <a:pt x="74295" y="13335"/>
                    <a:pt x="66675" y="17526"/>
                    <a:pt x="59309" y="22352"/>
                  </a:cubicBezTo>
                  <a:lnTo>
                    <a:pt x="59309" y="22352"/>
                  </a:lnTo>
                  <a:lnTo>
                    <a:pt x="59309" y="22352"/>
                  </a:lnTo>
                  <a:cubicBezTo>
                    <a:pt x="52070" y="27178"/>
                    <a:pt x="45339" y="32766"/>
                    <a:pt x="39116" y="38989"/>
                  </a:cubicBezTo>
                  <a:cubicBezTo>
                    <a:pt x="32893" y="45212"/>
                    <a:pt x="27305" y="51943"/>
                    <a:pt x="22479" y="59182"/>
                  </a:cubicBezTo>
                  <a:lnTo>
                    <a:pt x="22479" y="59182"/>
                  </a:lnTo>
                  <a:lnTo>
                    <a:pt x="22479" y="59182"/>
                  </a:lnTo>
                  <a:cubicBezTo>
                    <a:pt x="17653" y="66421"/>
                    <a:pt x="13462" y="74168"/>
                    <a:pt x="10160" y="82296"/>
                  </a:cubicBezTo>
                  <a:cubicBezTo>
                    <a:pt x="6858" y="90424"/>
                    <a:pt x="4318" y="98679"/>
                    <a:pt x="2540" y="107315"/>
                  </a:cubicBezTo>
                  <a:lnTo>
                    <a:pt x="2540" y="107315"/>
                  </a:lnTo>
                  <a:lnTo>
                    <a:pt x="2540" y="107315"/>
                  </a:lnTo>
                  <a:cubicBezTo>
                    <a:pt x="889" y="115951"/>
                    <a:pt x="0" y="124587"/>
                    <a:pt x="0" y="133350"/>
                  </a:cubicBezTo>
                  <a:lnTo>
                    <a:pt x="0" y="6667500"/>
                  </a:lnTo>
                  <a:cubicBezTo>
                    <a:pt x="0" y="6676263"/>
                    <a:pt x="889" y="6684899"/>
                    <a:pt x="2540" y="6693535"/>
                  </a:cubicBezTo>
                  <a:lnTo>
                    <a:pt x="2540" y="6693535"/>
                  </a:lnTo>
                  <a:lnTo>
                    <a:pt x="2540" y="6693535"/>
                  </a:lnTo>
                  <a:cubicBezTo>
                    <a:pt x="4191" y="6702044"/>
                    <a:pt x="6731" y="6710426"/>
                    <a:pt x="10160" y="6718553"/>
                  </a:cubicBezTo>
                  <a:lnTo>
                    <a:pt x="10160" y="6718553"/>
                  </a:lnTo>
                  <a:lnTo>
                    <a:pt x="10160" y="6718553"/>
                  </a:lnTo>
                  <a:cubicBezTo>
                    <a:pt x="13462" y="6726682"/>
                    <a:pt x="17653" y="6734301"/>
                    <a:pt x="22479" y="6741540"/>
                  </a:cubicBezTo>
                  <a:lnTo>
                    <a:pt x="22479" y="6741540"/>
                  </a:lnTo>
                  <a:lnTo>
                    <a:pt x="22479" y="6741540"/>
                  </a:lnTo>
                  <a:cubicBezTo>
                    <a:pt x="27305" y="6748780"/>
                    <a:pt x="32893" y="6755637"/>
                    <a:pt x="39116" y="6761734"/>
                  </a:cubicBezTo>
                  <a:cubicBezTo>
                    <a:pt x="45339" y="6767830"/>
                    <a:pt x="52070" y="6773418"/>
                    <a:pt x="59309" y="6778244"/>
                  </a:cubicBezTo>
                  <a:cubicBezTo>
                    <a:pt x="66548" y="6783070"/>
                    <a:pt x="74295" y="6787134"/>
                    <a:pt x="82296" y="6790562"/>
                  </a:cubicBezTo>
                  <a:cubicBezTo>
                    <a:pt x="90297" y="6793991"/>
                    <a:pt x="98679" y="6796405"/>
                    <a:pt x="107315" y="6798182"/>
                  </a:cubicBezTo>
                  <a:cubicBezTo>
                    <a:pt x="115951" y="6799959"/>
                    <a:pt x="124587" y="6800722"/>
                    <a:pt x="133350" y="6800849"/>
                  </a:cubicBezTo>
                  <a:lnTo>
                    <a:pt x="133350" y="6800849"/>
                  </a:lnTo>
                  <a:lnTo>
                    <a:pt x="10001250" y="6800849"/>
                  </a:lnTo>
                  <a:lnTo>
                    <a:pt x="10001250" y="6800849"/>
                  </a:lnTo>
                  <a:cubicBezTo>
                    <a:pt x="10010013" y="6800849"/>
                    <a:pt x="10018649" y="6799960"/>
                    <a:pt x="10027285" y="6798182"/>
                  </a:cubicBezTo>
                  <a:lnTo>
                    <a:pt x="10027285" y="6798182"/>
                  </a:lnTo>
                  <a:cubicBezTo>
                    <a:pt x="10035921" y="6796531"/>
                    <a:pt x="10044176" y="6793991"/>
                    <a:pt x="10052303" y="6790562"/>
                  </a:cubicBezTo>
                  <a:lnTo>
                    <a:pt x="10052303" y="6790562"/>
                  </a:lnTo>
                  <a:lnTo>
                    <a:pt x="10052303" y="6790562"/>
                  </a:lnTo>
                  <a:cubicBezTo>
                    <a:pt x="10060432" y="6787260"/>
                    <a:pt x="10068051" y="6783069"/>
                    <a:pt x="10075290" y="6778244"/>
                  </a:cubicBezTo>
                  <a:lnTo>
                    <a:pt x="10075290" y="6778244"/>
                  </a:lnTo>
                  <a:cubicBezTo>
                    <a:pt x="10082530" y="6773418"/>
                    <a:pt x="10089260" y="6767830"/>
                    <a:pt x="10095484" y="6761734"/>
                  </a:cubicBezTo>
                  <a:cubicBezTo>
                    <a:pt x="10101707" y="6755638"/>
                    <a:pt x="10107168" y="6748780"/>
                    <a:pt x="10112121" y="6741540"/>
                  </a:cubicBezTo>
                  <a:lnTo>
                    <a:pt x="10112121" y="6741540"/>
                  </a:lnTo>
                  <a:lnTo>
                    <a:pt x="10112121" y="6741540"/>
                  </a:lnTo>
                  <a:cubicBezTo>
                    <a:pt x="10116947" y="6734301"/>
                    <a:pt x="10121138" y="6726555"/>
                    <a:pt x="10124439" y="6718553"/>
                  </a:cubicBezTo>
                  <a:lnTo>
                    <a:pt x="10124439" y="6718553"/>
                  </a:lnTo>
                  <a:lnTo>
                    <a:pt x="10124439" y="6718553"/>
                  </a:lnTo>
                  <a:cubicBezTo>
                    <a:pt x="10127742" y="6710425"/>
                    <a:pt x="10130282" y="6702171"/>
                    <a:pt x="10132059" y="6693535"/>
                  </a:cubicBezTo>
                  <a:lnTo>
                    <a:pt x="10132059" y="6693535"/>
                  </a:lnTo>
                  <a:lnTo>
                    <a:pt x="10132059" y="6693535"/>
                  </a:lnTo>
                  <a:cubicBezTo>
                    <a:pt x="10133710" y="6684899"/>
                    <a:pt x="10134599" y="6676263"/>
                    <a:pt x="10134599" y="6667500"/>
                  </a:cubicBezTo>
                  <a:lnTo>
                    <a:pt x="10134599" y="133350"/>
                  </a:lnTo>
                  <a:cubicBezTo>
                    <a:pt x="10134599" y="124587"/>
                    <a:pt x="10133710" y="115824"/>
                    <a:pt x="10132059" y="107315"/>
                  </a:cubicBezTo>
                  <a:lnTo>
                    <a:pt x="10132059" y="107315"/>
                  </a:lnTo>
                  <a:lnTo>
                    <a:pt x="10132059" y="107315"/>
                  </a:lnTo>
                  <a:cubicBezTo>
                    <a:pt x="10130408" y="98806"/>
                    <a:pt x="10127868" y="90424"/>
                    <a:pt x="10124439" y="82296"/>
                  </a:cubicBezTo>
                  <a:lnTo>
                    <a:pt x="10124439" y="82296"/>
                  </a:lnTo>
                  <a:lnTo>
                    <a:pt x="10124439" y="82296"/>
                  </a:lnTo>
                  <a:cubicBezTo>
                    <a:pt x="10121137" y="74168"/>
                    <a:pt x="10116946" y="66548"/>
                    <a:pt x="10112121" y="59182"/>
                  </a:cubicBezTo>
                  <a:cubicBezTo>
                    <a:pt x="10107295" y="51816"/>
                    <a:pt x="10101707" y="45212"/>
                    <a:pt x="10095484" y="38989"/>
                  </a:cubicBezTo>
                  <a:lnTo>
                    <a:pt x="10095484" y="38989"/>
                  </a:lnTo>
                  <a:cubicBezTo>
                    <a:pt x="10089261" y="32766"/>
                    <a:pt x="10082530" y="27305"/>
                    <a:pt x="10075290" y="22352"/>
                  </a:cubicBezTo>
                  <a:lnTo>
                    <a:pt x="10075290" y="22352"/>
                  </a:lnTo>
                  <a:lnTo>
                    <a:pt x="10075290" y="22352"/>
                  </a:lnTo>
                  <a:cubicBezTo>
                    <a:pt x="10068051" y="17526"/>
                    <a:pt x="10060305" y="13462"/>
                    <a:pt x="10052303" y="10033"/>
                  </a:cubicBezTo>
                  <a:lnTo>
                    <a:pt x="10052303" y="10033"/>
                  </a:lnTo>
                  <a:lnTo>
                    <a:pt x="10052303" y="10033"/>
                  </a:lnTo>
                  <a:cubicBezTo>
                    <a:pt x="10044175" y="6731"/>
                    <a:pt x="10035921" y="4191"/>
                    <a:pt x="10027285" y="2540"/>
                  </a:cubicBezTo>
                  <a:lnTo>
                    <a:pt x="10027285" y="2540"/>
                  </a:lnTo>
                  <a:lnTo>
                    <a:pt x="10027285" y="2540"/>
                  </a:lnTo>
                  <a:cubicBezTo>
                    <a:pt x="10019284" y="1016"/>
                    <a:pt x="10011283" y="127"/>
                    <a:pt x="10003155" y="0"/>
                  </a:cubicBezTo>
                  <a:close/>
                </a:path>
              </a:pathLst>
            </a:custGeom>
            <a:solidFill>
              <a:srgbClr val="FED7AA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473075" y="2044700"/>
              <a:ext cx="9315450" cy="19050"/>
            </a:xfrm>
            <a:custGeom>
              <a:avLst/>
              <a:gdLst/>
              <a:ahLst/>
              <a:cxnLst/>
              <a:rect r="r" b="b" t="t" l="l"/>
              <a:pathLst>
                <a:path h="19050" w="9315450">
                  <a:moveTo>
                    <a:pt x="0" y="0"/>
                  </a:moveTo>
                  <a:lnTo>
                    <a:pt x="9315450" y="0"/>
                  </a:lnTo>
                  <a:lnTo>
                    <a:pt x="9315450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FED7AA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690562" y="419033"/>
            <a:ext cx="4946847" cy="185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53"/>
              </a:lnSpc>
            </a:pPr>
            <a:r>
              <a:rPr lang="en-US" sz="1181" spc="55">
                <a:solidFill>
                  <a:srgbClr val="EA580C"/>
                </a:solidFill>
                <a:latin typeface="Inter"/>
                <a:ea typeface="Inter"/>
                <a:cs typeface="Inter"/>
                <a:sym typeface="Inter"/>
              </a:rPr>
              <a:t>LESSON 7: MARS CONTROL ROOM WITH MULTIPLE OBJECTS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234640" y="419033"/>
            <a:ext cx="786698" cy="185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53"/>
              </a:lnSpc>
            </a:pPr>
            <a:r>
              <a:rPr lang="en-US" sz="1181">
                <a:solidFill>
                  <a:srgbClr val="64748B"/>
                </a:solidFill>
                <a:latin typeface="Inter"/>
                <a:ea typeface="Inter"/>
                <a:cs typeface="Inter"/>
                <a:sym typeface="Inter"/>
              </a:rPr>
              <a:t>Slide 1 of 7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90562" y="959396"/>
            <a:ext cx="8756266" cy="17852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98"/>
              </a:lnSpc>
            </a:pPr>
            <a:r>
              <a:rPr lang="en-US" b="true" sz="3937">
                <a:solidFill>
                  <a:srgbClr val="0F172A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Lesson 7: Mars Control Room with Multiple Objects</a:t>
            </a:r>
          </a:p>
          <a:p>
            <a:pPr algn="l">
              <a:lnSpc>
                <a:spcPts val="3938"/>
              </a:lnSpc>
            </a:pPr>
            <a:r>
              <a:rPr lang="en-US" b="true" sz="2362">
                <a:solidFill>
                  <a:srgbClr val="EA580C"/>
                </a:solidFill>
                <a:latin typeface="Poppins Bold"/>
                <a:ea typeface="Poppins Bold"/>
                <a:cs typeface="Poppins Bold"/>
                <a:sym typeface="Poppins Bold"/>
              </a:rPr>
              <a:t>Learning Objectives: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928803" y="2701842"/>
            <a:ext cx="57379" cy="409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37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90562" y="4699159"/>
            <a:ext cx="4117743" cy="5274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06"/>
              </a:lnSpc>
            </a:pPr>
            <a:r>
              <a:rPr lang="en-US" b="true" sz="2362">
                <a:solidFill>
                  <a:srgbClr val="EA580C"/>
                </a:solidFill>
                <a:latin typeface="Poppins Bold"/>
                <a:ea typeface="Poppins Bold"/>
                <a:cs typeface="Poppins Bold"/>
                <a:sym typeface="Poppins Bold"/>
              </a:rPr>
              <a:t>Key Computing Concepts: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84377" y="5197392"/>
            <a:ext cx="57379" cy="409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37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23912" y="2814866"/>
            <a:ext cx="123234" cy="1696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49"/>
              </a:lnSpc>
            </a:pPr>
            <a:r>
              <a:rPr lang="en-US" sz="1575">
                <a:solidFill>
                  <a:srgbClr val="F97316"/>
                </a:solidFill>
                <a:latin typeface="Helvetica"/>
                <a:ea typeface="Helvetica"/>
                <a:cs typeface="Helvetica"/>
                <a:sym typeface="Helvetica"/>
              </a:rPr>
              <a:t>● ● ● ●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90562" y="5359317"/>
            <a:ext cx="5747385" cy="247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04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Lists,Functions,CodeOrganization,Multiple Object Control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78116" y="2758992"/>
            <a:ext cx="3465443" cy="352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5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Organizemultiple objectsusing lists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78116" y="3187617"/>
            <a:ext cx="4041458" cy="352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5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Create functions for reusable code blocks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78116" y="3625767"/>
            <a:ext cx="4834652" cy="352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5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Control gravity for multiple objects simultaneously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78116" y="4054392"/>
            <a:ext cx="5471227" cy="352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5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Build efficient control systems for complex environments</a:t>
            </a:r>
          </a:p>
        </p:txBody>
      </p:sp>
    </p:spTree>
  </p:cSld>
  <p:clrMapOvr>
    <a:masterClrMapping/>
  </p:clrMapOvr>
</p:sld>
</file>

<file path=ppt/slides/slide53.xml><?xml version="1.0" encoding="utf-8"?>
<p:sld xmlns:p="http://schemas.openxmlformats.org/presentationml/2006/main" xmlns:a="http://schemas.openxmlformats.org/drawingml/2006/main">
  <p:cSld>
    <p:bg>
      <p:bgPr>
        <a:solidFill>
          <a:srgbClr val="FFF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222247" y="-63503"/>
            <a:ext cx="10261597" cy="6927837"/>
            <a:chOff x="0" y="0"/>
            <a:chExt cx="10261600" cy="69278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8199" y="68453"/>
              <a:ext cx="10125330" cy="6791325"/>
            </a:xfrm>
            <a:custGeom>
              <a:avLst/>
              <a:gdLst/>
              <a:ahLst/>
              <a:cxnLst/>
              <a:rect r="r" b="b" t="t" l="l"/>
              <a:pathLst>
                <a:path h="6791325" w="10125330">
                  <a:moveTo>
                    <a:pt x="127" y="6662547"/>
                  </a:moveTo>
                  <a:lnTo>
                    <a:pt x="127" y="128397"/>
                  </a:lnTo>
                  <a:cubicBezTo>
                    <a:pt x="127" y="119888"/>
                    <a:pt x="889" y="111633"/>
                    <a:pt x="2540" y="103251"/>
                  </a:cubicBezTo>
                  <a:cubicBezTo>
                    <a:pt x="4191" y="94869"/>
                    <a:pt x="6604" y="86868"/>
                    <a:pt x="9906" y="79121"/>
                  </a:cubicBezTo>
                  <a:cubicBezTo>
                    <a:pt x="13208" y="71374"/>
                    <a:pt x="17145" y="63881"/>
                    <a:pt x="21844" y="56896"/>
                  </a:cubicBezTo>
                  <a:cubicBezTo>
                    <a:pt x="26543" y="49911"/>
                    <a:pt x="31877" y="43434"/>
                    <a:pt x="37846" y="37465"/>
                  </a:cubicBezTo>
                  <a:cubicBezTo>
                    <a:pt x="43815" y="31496"/>
                    <a:pt x="50292" y="26162"/>
                    <a:pt x="57277" y="21463"/>
                  </a:cubicBezTo>
                  <a:cubicBezTo>
                    <a:pt x="64262" y="16764"/>
                    <a:pt x="71755" y="12827"/>
                    <a:pt x="79502" y="9652"/>
                  </a:cubicBezTo>
                  <a:cubicBezTo>
                    <a:pt x="87249" y="6477"/>
                    <a:pt x="95377" y="3937"/>
                    <a:pt x="103632" y="2413"/>
                  </a:cubicBezTo>
                  <a:cubicBezTo>
                    <a:pt x="111887" y="889"/>
                    <a:pt x="120269" y="0"/>
                    <a:pt x="128778" y="0"/>
                  </a:cubicBezTo>
                  <a:lnTo>
                    <a:pt x="9996678" y="0"/>
                  </a:lnTo>
                  <a:cubicBezTo>
                    <a:pt x="10005060" y="0"/>
                    <a:pt x="10013442" y="762"/>
                    <a:pt x="10021824" y="2413"/>
                  </a:cubicBezTo>
                  <a:cubicBezTo>
                    <a:pt x="10030206" y="4064"/>
                    <a:pt x="10038207" y="6477"/>
                    <a:pt x="10045954" y="9652"/>
                  </a:cubicBezTo>
                  <a:cubicBezTo>
                    <a:pt x="10053702" y="12827"/>
                    <a:pt x="10061194" y="16891"/>
                    <a:pt x="10068179" y="21463"/>
                  </a:cubicBezTo>
                  <a:cubicBezTo>
                    <a:pt x="10075164" y="26035"/>
                    <a:pt x="10081641" y="31496"/>
                    <a:pt x="10087611" y="37465"/>
                  </a:cubicBezTo>
                  <a:cubicBezTo>
                    <a:pt x="10093580" y="43434"/>
                    <a:pt x="10098914" y="49911"/>
                    <a:pt x="10103613" y="56896"/>
                  </a:cubicBezTo>
                  <a:cubicBezTo>
                    <a:pt x="10108312" y="63881"/>
                    <a:pt x="10112249" y="71374"/>
                    <a:pt x="10115551" y="79121"/>
                  </a:cubicBezTo>
                  <a:cubicBezTo>
                    <a:pt x="10118853" y="86868"/>
                    <a:pt x="10121266" y="94996"/>
                    <a:pt x="10122917" y="103251"/>
                  </a:cubicBezTo>
                  <a:cubicBezTo>
                    <a:pt x="10124568" y="111506"/>
                    <a:pt x="10125330" y="119888"/>
                    <a:pt x="10125330" y="128397"/>
                  </a:cubicBezTo>
                  <a:lnTo>
                    <a:pt x="10125330" y="6662547"/>
                  </a:lnTo>
                  <a:cubicBezTo>
                    <a:pt x="10125330" y="6671056"/>
                    <a:pt x="10124568" y="6679311"/>
                    <a:pt x="10122917" y="6687566"/>
                  </a:cubicBezTo>
                  <a:cubicBezTo>
                    <a:pt x="10121266" y="6695820"/>
                    <a:pt x="10118853" y="6703822"/>
                    <a:pt x="10115551" y="6711696"/>
                  </a:cubicBezTo>
                  <a:cubicBezTo>
                    <a:pt x="10112249" y="6719570"/>
                    <a:pt x="10108312" y="6726936"/>
                    <a:pt x="10103613" y="6733921"/>
                  </a:cubicBezTo>
                  <a:cubicBezTo>
                    <a:pt x="10098914" y="6740906"/>
                    <a:pt x="10093580" y="6747383"/>
                    <a:pt x="10087611" y="6753479"/>
                  </a:cubicBezTo>
                  <a:cubicBezTo>
                    <a:pt x="10081641" y="6759574"/>
                    <a:pt x="10075165" y="6764782"/>
                    <a:pt x="10068179" y="6769481"/>
                  </a:cubicBezTo>
                  <a:cubicBezTo>
                    <a:pt x="10061194" y="6774180"/>
                    <a:pt x="10053701" y="6778117"/>
                    <a:pt x="10045954" y="6781419"/>
                  </a:cubicBezTo>
                  <a:cubicBezTo>
                    <a:pt x="10038207" y="6784721"/>
                    <a:pt x="10030079" y="6787134"/>
                    <a:pt x="10021824" y="6788785"/>
                  </a:cubicBezTo>
                  <a:cubicBezTo>
                    <a:pt x="10013569" y="6790436"/>
                    <a:pt x="10005187" y="6791325"/>
                    <a:pt x="9996678" y="6791325"/>
                  </a:cubicBezTo>
                  <a:lnTo>
                    <a:pt x="128651" y="6791325"/>
                  </a:lnTo>
                  <a:cubicBezTo>
                    <a:pt x="120269" y="6791325"/>
                    <a:pt x="111887" y="6790563"/>
                    <a:pt x="103505" y="6788785"/>
                  </a:cubicBezTo>
                  <a:cubicBezTo>
                    <a:pt x="95123" y="6787007"/>
                    <a:pt x="87122" y="6784721"/>
                    <a:pt x="79375" y="6781419"/>
                  </a:cubicBezTo>
                  <a:cubicBezTo>
                    <a:pt x="71628" y="6778117"/>
                    <a:pt x="64135" y="6774180"/>
                    <a:pt x="57150" y="6769481"/>
                  </a:cubicBezTo>
                  <a:cubicBezTo>
                    <a:pt x="50165" y="6764782"/>
                    <a:pt x="43688" y="6759448"/>
                    <a:pt x="37719" y="6753479"/>
                  </a:cubicBezTo>
                  <a:cubicBezTo>
                    <a:pt x="31750" y="6747509"/>
                    <a:pt x="26416" y="6741033"/>
                    <a:pt x="21717" y="6733921"/>
                  </a:cubicBezTo>
                  <a:cubicBezTo>
                    <a:pt x="17018" y="6726809"/>
                    <a:pt x="13081" y="6719443"/>
                    <a:pt x="9779" y="6711696"/>
                  </a:cubicBezTo>
                  <a:cubicBezTo>
                    <a:pt x="6477" y="6703949"/>
                    <a:pt x="4064" y="6695821"/>
                    <a:pt x="2413" y="6687566"/>
                  </a:cubicBezTo>
                  <a:cubicBezTo>
                    <a:pt x="762" y="6679310"/>
                    <a:pt x="0" y="6670929"/>
                    <a:pt x="0" y="6662547"/>
                  </a:cubicBezTo>
                  <a:close/>
                </a:path>
              </a:pathLst>
            </a:custGeom>
            <a:solidFill>
              <a:srgbClr val="FFFFFF">
                <a:alpha val="49020"/>
              </a:srgbClr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63500" y="63500"/>
              <a:ext cx="10134853" cy="6800722"/>
            </a:xfrm>
            <a:custGeom>
              <a:avLst/>
              <a:gdLst/>
              <a:ahLst/>
              <a:cxnLst/>
              <a:rect r="r" b="b" t="t" l="l"/>
              <a:pathLst>
                <a:path h="6800722" w="10134853">
                  <a:moveTo>
                    <a:pt x="10001250" y="9525"/>
                  </a:moveTo>
                  <a:cubicBezTo>
                    <a:pt x="10009378" y="9525"/>
                    <a:pt x="10017379" y="10287"/>
                    <a:pt x="10025380" y="11938"/>
                  </a:cubicBezTo>
                  <a:lnTo>
                    <a:pt x="10025380" y="11938"/>
                  </a:lnTo>
                  <a:lnTo>
                    <a:pt x="10025380" y="11938"/>
                  </a:lnTo>
                  <a:cubicBezTo>
                    <a:pt x="10033381" y="13462"/>
                    <a:pt x="10041001" y="15875"/>
                    <a:pt x="10048622" y="18923"/>
                  </a:cubicBezTo>
                  <a:cubicBezTo>
                    <a:pt x="10056242" y="21971"/>
                    <a:pt x="10063227" y="25781"/>
                    <a:pt x="10070085" y="30353"/>
                  </a:cubicBezTo>
                  <a:cubicBezTo>
                    <a:pt x="10076942" y="34925"/>
                    <a:pt x="10083039" y="40005"/>
                    <a:pt x="10088880" y="45720"/>
                  </a:cubicBezTo>
                  <a:lnTo>
                    <a:pt x="10088880" y="45720"/>
                  </a:lnTo>
                  <a:lnTo>
                    <a:pt x="10088880" y="45720"/>
                  </a:lnTo>
                  <a:cubicBezTo>
                    <a:pt x="10094595" y="51435"/>
                    <a:pt x="10099802" y="57658"/>
                    <a:pt x="10104248" y="64389"/>
                  </a:cubicBezTo>
                  <a:lnTo>
                    <a:pt x="10104248" y="64389"/>
                  </a:lnTo>
                  <a:lnTo>
                    <a:pt x="10104248" y="64389"/>
                  </a:lnTo>
                  <a:cubicBezTo>
                    <a:pt x="10108819" y="71120"/>
                    <a:pt x="10112629" y="78232"/>
                    <a:pt x="10115678" y="85725"/>
                  </a:cubicBezTo>
                  <a:lnTo>
                    <a:pt x="10115678" y="85725"/>
                  </a:lnTo>
                  <a:cubicBezTo>
                    <a:pt x="10118726" y="93218"/>
                    <a:pt x="10121139" y="100965"/>
                    <a:pt x="10122663" y="108966"/>
                  </a:cubicBezTo>
                  <a:lnTo>
                    <a:pt x="10122663" y="108966"/>
                  </a:lnTo>
                  <a:lnTo>
                    <a:pt x="10122663" y="108966"/>
                  </a:lnTo>
                  <a:cubicBezTo>
                    <a:pt x="10124187" y="116967"/>
                    <a:pt x="10125076" y="124968"/>
                    <a:pt x="10125076" y="133096"/>
                  </a:cubicBezTo>
                  <a:lnTo>
                    <a:pt x="10125076" y="6667500"/>
                  </a:lnTo>
                  <a:cubicBezTo>
                    <a:pt x="10125076" y="6675628"/>
                    <a:pt x="10124314" y="6683629"/>
                    <a:pt x="10122663" y="6691630"/>
                  </a:cubicBezTo>
                  <a:lnTo>
                    <a:pt x="10122663" y="6691630"/>
                  </a:lnTo>
                  <a:lnTo>
                    <a:pt x="10122663" y="6691630"/>
                  </a:lnTo>
                  <a:cubicBezTo>
                    <a:pt x="10121139" y="6699631"/>
                    <a:pt x="10118726" y="6707378"/>
                    <a:pt x="10115678" y="6714872"/>
                  </a:cubicBezTo>
                  <a:lnTo>
                    <a:pt x="10115678" y="6714872"/>
                  </a:lnTo>
                  <a:cubicBezTo>
                    <a:pt x="10112503" y="6722365"/>
                    <a:pt x="10108693" y="6729477"/>
                    <a:pt x="10104248" y="6736335"/>
                  </a:cubicBezTo>
                  <a:lnTo>
                    <a:pt x="10104248" y="6736335"/>
                  </a:lnTo>
                  <a:cubicBezTo>
                    <a:pt x="10099676" y="6743066"/>
                    <a:pt x="10094595" y="6749289"/>
                    <a:pt x="10088880" y="6755130"/>
                  </a:cubicBezTo>
                  <a:lnTo>
                    <a:pt x="10088880" y="6755130"/>
                  </a:lnTo>
                  <a:cubicBezTo>
                    <a:pt x="10083165" y="6760845"/>
                    <a:pt x="10076815" y="6765925"/>
                    <a:pt x="10070085" y="6770498"/>
                  </a:cubicBezTo>
                  <a:lnTo>
                    <a:pt x="10070085" y="6770498"/>
                  </a:lnTo>
                  <a:lnTo>
                    <a:pt x="10070085" y="6770498"/>
                  </a:lnTo>
                  <a:cubicBezTo>
                    <a:pt x="10063353" y="6775069"/>
                    <a:pt x="10056241" y="6778879"/>
                    <a:pt x="10048749" y="6781928"/>
                  </a:cubicBezTo>
                  <a:cubicBezTo>
                    <a:pt x="10041256" y="6784977"/>
                    <a:pt x="10033508" y="6787389"/>
                    <a:pt x="10025507" y="6789040"/>
                  </a:cubicBezTo>
                  <a:lnTo>
                    <a:pt x="10025507" y="6789040"/>
                  </a:lnTo>
                  <a:lnTo>
                    <a:pt x="10025507" y="6789040"/>
                  </a:lnTo>
                  <a:cubicBezTo>
                    <a:pt x="10017506" y="6790691"/>
                    <a:pt x="10009505" y="6791453"/>
                    <a:pt x="10001377" y="6791453"/>
                  </a:cubicBezTo>
                  <a:lnTo>
                    <a:pt x="133350" y="6791453"/>
                  </a:lnTo>
                  <a:cubicBezTo>
                    <a:pt x="125222" y="6791453"/>
                    <a:pt x="117221" y="6790691"/>
                    <a:pt x="109220" y="6789040"/>
                  </a:cubicBezTo>
                  <a:lnTo>
                    <a:pt x="109220" y="6789040"/>
                  </a:lnTo>
                  <a:lnTo>
                    <a:pt x="109220" y="6789040"/>
                  </a:lnTo>
                  <a:cubicBezTo>
                    <a:pt x="101219" y="6787516"/>
                    <a:pt x="93472" y="6785103"/>
                    <a:pt x="85979" y="6781928"/>
                  </a:cubicBezTo>
                  <a:lnTo>
                    <a:pt x="85979" y="6781928"/>
                  </a:lnTo>
                  <a:lnTo>
                    <a:pt x="85979" y="6781928"/>
                  </a:lnTo>
                  <a:cubicBezTo>
                    <a:pt x="78486" y="6778753"/>
                    <a:pt x="71374" y="6775070"/>
                    <a:pt x="64643" y="6770498"/>
                  </a:cubicBezTo>
                  <a:lnTo>
                    <a:pt x="64643" y="6770498"/>
                  </a:lnTo>
                  <a:lnTo>
                    <a:pt x="64643" y="6770498"/>
                  </a:lnTo>
                  <a:cubicBezTo>
                    <a:pt x="57912" y="6765926"/>
                    <a:pt x="51689" y="6760845"/>
                    <a:pt x="45847" y="6755130"/>
                  </a:cubicBezTo>
                  <a:cubicBezTo>
                    <a:pt x="40005" y="6749415"/>
                    <a:pt x="34925" y="6743065"/>
                    <a:pt x="30480" y="6736335"/>
                  </a:cubicBezTo>
                  <a:cubicBezTo>
                    <a:pt x="26035" y="6729604"/>
                    <a:pt x="22098" y="6722491"/>
                    <a:pt x="19050" y="6714999"/>
                  </a:cubicBezTo>
                  <a:cubicBezTo>
                    <a:pt x="16002" y="6707506"/>
                    <a:pt x="13589" y="6699758"/>
                    <a:pt x="12065" y="6691757"/>
                  </a:cubicBezTo>
                  <a:cubicBezTo>
                    <a:pt x="10541" y="6683756"/>
                    <a:pt x="9652" y="6675755"/>
                    <a:pt x="9652" y="6667627"/>
                  </a:cubicBezTo>
                  <a:lnTo>
                    <a:pt x="9652" y="6667627"/>
                  </a:lnTo>
                  <a:lnTo>
                    <a:pt x="9652" y="6667627"/>
                  </a:lnTo>
                  <a:lnTo>
                    <a:pt x="9652" y="133350"/>
                  </a:lnTo>
                  <a:lnTo>
                    <a:pt x="9652" y="133350"/>
                  </a:lnTo>
                  <a:lnTo>
                    <a:pt x="9652" y="133350"/>
                  </a:lnTo>
                  <a:cubicBezTo>
                    <a:pt x="9652" y="125222"/>
                    <a:pt x="10414" y="117094"/>
                    <a:pt x="12065" y="109220"/>
                  </a:cubicBezTo>
                  <a:cubicBezTo>
                    <a:pt x="13716" y="101346"/>
                    <a:pt x="16002" y="93472"/>
                    <a:pt x="19050" y="85979"/>
                  </a:cubicBezTo>
                  <a:cubicBezTo>
                    <a:pt x="22098" y="78486"/>
                    <a:pt x="26035" y="71374"/>
                    <a:pt x="30480" y="64643"/>
                  </a:cubicBezTo>
                  <a:cubicBezTo>
                    <a:pt x="34925" y="57912"/>
                    <a:pt x="40132" y="51689"/>
                    <a:pt x="45847" y="45974"/>
                  </a:cubicBezTo>
                  <a:lnTo>
                    <a:pt x="45847" y="45974"/>
                  </a:lnTo>
                  <a:lnTo>
                    <a:pt x="45847" y="45974"/>
                  </a:lnTo>
                  <a:cubicBezTo>
                    <a:pt x="51562" y="40259"/>
                    <a:pt x="57785" y="35052"/>
                    <a:pt x="64643" y="30480"/>
                  </a:cubicBezTo>
                  <a:cubicBezTo>
                    <a:pt x="71501" y="25908"/>
                    <a:pt x="78486" y="22225"/>
                    <a:pt x="86106" y="19050"/>
                  </a:cubicBezTo>
                  <a:lnTo>
                    <a:pt x="86106" y="19050"/>
                  </a:lnTo>
                  <a:lnTo>
                    <a:pt x="86106" y="19050"/>
                  </a:lnTo>
                  <a:cubicBezTo>
                    <a:pt x="93599" y="15875"/>
                    <a:pt x="101346" y="13589"/>
                    <a:pt x="109347" y="12065"/>
                  </a:cubicBezTo>
                  <a:lnTo>
                    <a:pt x="109347" y="12065"/>
                  </a:lnTo>
                  <a:lnTo>
                    <a:pt x="109347" y="12065"/>
                  </a:lnTo>
                  <a:cubicBezTo>
                    <a:pt x="117348" y="10541"/>
                    <a:pt x="125349" y="9652"/>
                    <a:pt x="133477" y="9652"/>
                  </a:cubicBezTo>
                  <a:close/>
                  <a:moveTo>
                    <a:pt x="131572" y="0"/>
                  </a:moveTo>
                  <a:cubicBezTo>
                    <a:pt x="123444" y="127"/>
                    <a:pt x="115443" y="1016"/>
                    <a:pt x="107442" y="2540"/>
                  </a:cubicBezTo>
                  <a:cubicBezTo>
                    <a:pt x="98806" y="4191"/>
                    <a:pt x="90551" y="6731"/>
                    <a:pt x="82423" y="10160"/>
                  </a:cubicBezTo>
                  <a:cubicBezTo>
                    <a:pt x="74295" y="13589"/>
                    <a:pt x="66675" y="17653"/>
                    <a:pt x="59436" y="22479"/>
                  </a:cubicBezTo>
                  <a:lnTo>
                    <a:pt x="59436" y="22479"/>
                  </a:lnTo>
                  <a:lnTo>
                    <a:pt x="59436" y="22479"/>
                  </a:lnTo>
                  <a:cubicBezTo>
                    <a:pt x="52197" y="27432"/>
                    <a:pt x="45466" y="32893"/>
                    <a:pt x="39243" y="39116"/>
                  </a:cubicBezTo>
                  <a:cubicBezTo>
                    <a:pt x="33020" y="45339"/>
                    <a:pt x="27305" y="51943"/>
                    <a:pt x="22479" y="59182"/>
                  </a:cubicBezTo>
                  <a:lnTo>
                    <a:pt x="22479" y="59182"/>
                  </a:lnTo>
                  <a:lnTo>
                    <a:pt x="22479" y="59182"/>
                  </a:lnTo>
                  <a:cubicBezTo>
                    <a:pt x="17653" y="66421"/>
                    <a:pt x="13462" y="74168"/>
                    <a:pt x="10160" y="82169"/>
                  </a:cubicBezTo>
                  <a:lnTo>
                    <a:pt x="10160" y="82169"/>
                  </a:lnTo>
                  <a:lnTo>
                    <a:pt x="10160" y="82169"/>
                  </a:lnTo>
                  <a:cubicBezTo>
                    <a:pt x="6858" y="90297"/>
                    <a:pt x="4318" y="98679"/>
                    <a:pt x="2540" y="107188"/>
                  </a:cubicBezTo>
                  <a:lnTo>
                    <a:pt x="2540" y="107188"/>
                  </a:lnTo>
                  <a:lnTo>
                    <a:pt x="2540" y="107188"/>
                  </a:lnTo>
                  <a:cubicBezTo>
                    <a:pt x="889" y="115824"/>
                    <a:pt x="0" y="124460"/>
                    <a:pt x="0" y="133223"/>
                  </a:cubicBezTo>
                  <a:lnTo>
                    <a:pt x="0" y="6667500"/>
                  </a:lnTo>
                  <a:cubicBezTo>
                    <a:pt x="0" y="6676263"/>
                    <a:pt x="889" y="6684899"/>
                    <a:pt x="2540" y="6693535"/>
                  </a:cubicBezTo>
                  <a:lnTo>
                    <a:pt x="2540" y="6693535"/>
                  </a:lnTo>
                  <a:lnTo>
                    <a:pt x="2540" y="6693535"/>
                  </a:lnTo>
                  <a:cubicBezTo>
                    <a:pt x="4191" y="6702044"/>
                    <a:pt x="6731" y="6710426"/>
                    <a:pt x="10160" y="6718553"/>
                  </a:cubicBezTo>
                  <a:lnTo>
                    <a:pt x="10160" y="6718553"/>
                  </a:lnTo>
                  <a:lnTo>
                    <a:pt x="10160" y="6718553"/>
                  </a:lnTo>
                  <a:cubicBezTo>
                    <a:pt x="13462" y="6726555"/>
                    <a:pt x="17653" y="6734301"/>
                    <a:pt x="22479" y="6741540"/>
                  </a:cubicBezTo>
                  <a:lnTo>
                    <a:pt x="22479" y="6741540"/>
                  </a:lnTo>
                  <a:lnTo>
                    <a:pt x="22479" y="6741540"/>
                  </a:lnTo>
                  <a:cubicBezTo>
                    <a:pt x="27305" y="6748780"/>
                    <a:pt x="32893" y="6755637"/>
                    <a:pt x="39116" y="6761734"/>
                  </a:cubicBezTo>
                  <a:lnTo>
                    <a:pt x="39116" y="6761734"/>
                  </a:lnTo>
                  <a:lnTo>
                    <a:pt x="39116" y="6761734"/>
                  </a:lnTo>
                  <a:cubicBezTo>
                    <a:pt x="45339" y="6767957"/>
                    <a:pt x="52070" y="6773418"/>
                    <a:pt x="59309" y="6778244"/>
                  </a:cubicBezTo>
                  <a:cubicBezTo>
                    <a:pt x="66548" y="6783070"/>
                    <a:pt x="74295" y="6787261"/>
                    <a:pt x="82423" y="6790562"/>
                  </a:cubicBezTo>
                  <a:cubicBezTo>
                    <a:pt x="90551" y="6793864"/>
                    <a:pt x="98806" y="6796405"/>
                    <a:pt x="107442" y="6798182"/>
                  </a:cubicBezTo>
                  <a:cubicBezTo>
                    <a:pt x="116078" y="6799959"/>
                    <a:pt x="124714" y="6800722"/>
                    <a:pt x="133477" y="6800722"/>
                  </a:cubicBezTo>
                  <a:lnTo>
                    <a:pt x="10001377" y="6800722"/>
                  </a:lnTo>
                  <a:cubicBezTo>
                    <a:pt x="10010140" y="6800722"/>
                    <a:pt x="10018776" y="6799833"/>
                    <a:pt x="10027412" y="6798182"/>
                  </a:cubicBezTo>
                  <a:lnTo>
                    <a:pt x="10027412" y="6798182"/>
                  </a:lnTo>
                  <a:cubicBezTo>
                    <a:pt x="10036048" y="6796531"/>
                    <a:pt x="10044303" y="6793991"/>
                    <a:pt x="10052431" y="6790562"/>
                  </a:cubicBezTo>
                  <a:lnTo>
                    <a:pt x="10052431" y="6790562"/>
                  </a:lnTo>
                  <a:lnTo>
                    <a:pt x="10052431" y="6790562"/>
                  </a:lnTo>
                  <a:cubicBezTo>
                    <a:pt x="10060559" y="6787260"/>
                    <a:pt x="10068178" y="6783069"/>
                    <a:pt x="10075545" y="6778244"/>
                  </a:cubicBezTo>
                  <a:lnTo>
                    <a:pt x="10075545" y="6778244"/>
                  </a:lnTo>
                  <a:cubicBezTo>
                    <a:pt x="10082784" y="6773418"/>
                    <a:pt x="10089514" y="6767830"/>
                    <a:pt x="10095738" y="6761734"/>
                  </a:cubicBezTo>
                  <a:lnTo>
                    <a:pt x="10095738" y="6761734"/>
                  </a:lnTo>
                  <a:lnTo>
                    <a:pt x="10095738" y="6761734"/>
                  </a:lnTo>
                  <a:cubicBezTo>
                    <a:pt x="10101961" y="6755511"/>
                    <a:pt x="10107422" y="6748780"/>
                    <a:pt x="10112375" y="6741540"/>
                  </a:cubicBezTo>
                  <a:lnTo>
                    <a:pt x="10112375" y="6741540"/>
                  </a:lnTo>
                  <a:lnTo>
                    <a:pt x="10112375" y="6741540"/>
                  </a:lnTo>
                  <a:cubicBezTo>
                    <a:pt x="10117201" y="6734301"/>
                    <a:pt x="10121392" y="6726555"/>
                    <a:pt x="10124694" y="6718426"/>
                  </a:cubicBezTo>
                  <a:lnTo>
                    <a:pt x="10124694" y="6718426"/>
                  </a:lnTo>
                  <a:lnTo>
                    <a:pt x="10124694" y="6718426"/>
                  </a:lnTo>
                  <a:cubicBezTo>
                    <a:pt x="10127996" y="6710298"/>
                    <a:pt x="10130536" y="6702044"/>
                    <a:pt x="10132313" y="6693408"/>
                  </a:cubicBezTo>
                  <a:cubicBezTo>
                    <a:pt x="10134091" y="6684772"/>
                    <a:pt x="10134853" y="6676136"/>
                    <a:pt x="10134853" y="6667373"/>
                  </a:cubicBezTo>
                  <a:lnTo>
                    <a:pt x="10134853" y="133350"/>
                  </a:lnTo>
                  <a:cubicBezTo>
                    <a:pt x="10134853" y="124587"/>
                    <a:pt x="10133964" y="115951"/>
                    <a:pt x="10132313" y="107315"/>
                  </a:cubicBezTo>
                  <a:cubicBezTo>
                    <a:pt x="10130662" y="98679"/>
                    <a:pt x="10128122" y="90297"/>
                    <a:pt x="10124694" y="82296"/>
                  </a:cubicBezTo>
                  <a:lnTo>
                    <a:pt x="10124694" y="82296"/>
                  </a:lnTo>
                  <a:lnTo>
                    <a:pt x="10124694" y="82296"/>
                  </a:lnTo>
                  <a:cubicBezTo>
                    <a:pt x="10121392" y="74295"/>
                    <a:pt x="10117200" y="66548"/>
                    <a:pt x="10112375" y="59309"/>
                  </a:cubicBezTo>
                  <a:cubicBezTo>
                    <a:pt x="10107550" y="52070"/>
                    <a:pt x="10101961" y="45339"/>
                    <a:pt x="10095738" y="39116"/>
                  </a:cubicBezTo>
                  <a:lnTo>
                    <a:pt x="10095738" y="39116"/>
                  </a:lnTo>
                  <a:cubicBezTo>
                    <a:pt x="10089515" y="32893"/>
                    <a:pt x="10082784" y="27432"/>
                    <a:pt x="10075545" y="22479"/>
                  </a:cubicBezTo>
                  <a:lnTo>
                    <a:pt x="10075545" y="22479"/>
                  </a:lnTo>
                  <a:lnTo>
                    <a:pt x="10075545" y="22479"/>
                  </a:lnTo>
                  <a:cubicBezTo>
                    <a:pt x="10068306" y="17653"/>
                    <a:pt x="10060559" y="13589"/>
                    <a:pt x="10052558" y="10160"/>
                  </a:cubicBezTo>
                  <a:lnTo>
                    <a:pt x="10052558" y="10160"/>
                  </a:lnTo>
                  <a:lnTo>
                    <a:pt x="10052558" y="10160"/>
                  </a:lnTo>
                  <a:cubicBezTo>
                    <a:pt x="10044430" y="6858"/>
                    <a:pt x="10036175" y="4318"/>
                    <a:pt x="10027539" y="2540"/>
                  </a:cubicBezTo>
                  <a:lnTo>
                    <a:pt x="10027539" y="2540"/>
                  </a:lnTo>
                  <a:cubicBezTo>
                    <a:pt x="10019538" y="1016"/>
                    <a:pt x="10011537" y="127"/>
                    <a:pt x="10003409" y="0"/>
                  </a:cubicBezTo>
                  <a:close/>
                </a:path>
              </a:pathLst>
            </a:custGeom>
            <a:solidFill>
              <a:srgbClr val="FED7AA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690562" y="419033"/>
            <a:ext cx="4946847" cy="185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53"/>
              </a:lnSpc>
            </a:pPr>
            <a:r>
              <a:rPr lang="en-US" sz="1181" spc="55">
                <a:solidFill>
                  <a:srgbClr val="EA580C"/>
                </a:solidFill>
                <a:latin typeface="Inter"/>
                <a:ea typeface="Inter"/>
                <a:cs typeface="Inter"/>
                <a:sym typeface="Inter"/>
              </a:rPr>
              <a:t>LESSON 7: MARS CONTROL ROOM WITH MULTIPLE OBJECTS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204722" y="419033"/>
            <a:ext cx="817293" cy="185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53"/>
              </a:lnSpc>
            </a:pPr>
            <a:r>
              <a:rPr lang="en-US" sz="1181">
                <a:solidFill>
                  <a:srgbClr val="64748B"/>
                </a:solidFill>
                <a:latin typeface="Inter"/>
                <a:ea typeface="Inter"/>
                <a:cs typeface="Inter"/>
                <a:sym typeface="Inter"/>
              </a:rPr>
              <a:t>Slide 2 of 7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90562" y="879634"/>
            <a:ext cx="3056401" cy="5274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06"/>
              </a:lnSpc>
            </a:pPr>
            <a:r>
              <a:rPr lang="en-US" b="true" sz="2362">
                <a:solidFill>
                  <a:srgbClr val="EA580C"/>
                </a:solidFill>
                <a:latin typeface="Poppins Bold"/>
                <a:ea typeface="Poppins Bold"/>
                <a:cs typeface="Poppins Bold"/>
                <a:sym typeface="Poppins Bold"/>
              </a:rPr>
              <a:t>Your Mission Today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572245" y="1377867"/>
            <a:ext cx="57379" cy="409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37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90562" y="3168567"/>
            <a:ext cx="9188920" cy="618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25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A control room where multiple objects respond to gravity changes together, demonstrating how functions and lists organize complex behaviors.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90562" y="1511217"/>
            <a:ext cx="9058370" cy="275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49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Build a Mars controlroomusing</a:t>
            </a:r>
            <a:r>
              <a:rPr lang="en-US" sz="1575">
                <a:solidFill>
                  <a:srgbClr val="EA580C"/>
                </a:solidFill>
                <a:latin typeface="Inter"/>
                <a:ea typeface="Inter"/>
                <a:cs typeface="Inter"/>
                <a:sym typeface="Inter"/>
              </a:rPr>
              <a:t>lists</a:t>
            </a: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 and </a:t>
            </a:r>
            <a:r>
              <a:rPr lang="en-US" sz="1575">
                <a:solidFill>
                  <a:srgbClr val="EA580C"/>
                </a:solidFill>
                <a:latin typeface="Inter"/>
                <a:ea typeface="Inter"/>
                <a:cs typeface="Inter"/>
                <a:sym typeface="Inter"/>
              </a:rPr>
              <a:t>functions</a:t>
            </a: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 to control multiple objects simultaneously.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90562" y="1835067"/>
            <a:ext cx="9156240" cy="599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49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You'll create a gravity control system where pressing one button turns gravity off for all objects (making them float), and another button turns gravity back on (making them fall).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90562" y="2753916"/>
            <a:ext cx="2517677" cy="369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56"/>
              </a:lnSpc>
            </a:pPr>
            <a:r>
              <a:rPr lang="en-US" b="true" sz="1968">
                <a:solidFill>
                  <a:srgbClr val="1E293B"/>
                </a:solidFill>
                <a:latin typeface="Poppins Bold"/>
                <a:ea typeface="Poppins Bold"/>
                <a:cs typeface="Poppins Bold"/>
                <a:sym typeface="Poppins Bold"/>
              </a:rPr>
              <a:t>Success Looks Like:</a:t>
            </a:r>
          </a:p>
        </p:txBody>
      </p:sp>
    </p:spTree>
  </p:cSld>
  <p:clrMapOvr>
    <a:masterClrMapping/>
  </p:clrMapOvr>
</p:sld>
</file>

<file path=ppt/slides/slide54.xml><?xml version="1.0" encoding="utf-8"?>
<p:sld xmlns:p="http://schemas.openxmlformats.org/presentationml/2006/main" xmlns:a="http://schemas.openxmlformats.org/drawingml/2006/main">
  <p:cSld>
    <p:bg>
      <p:bgPr>
        <a:solidFill>
          <a:srgbClr val="FFF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222247" y="-63503"/>
            <a:ext cx="10261597" cy="7127862"/>
            <a:chOff x="0" y="0"/>
            <a:chExt cx="10261600" cy="71278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8199" y="68453"/>
              <a:ext cx="10125330" cy="6991223"/>
            </a:xfrm>
            <a:custGeom>
              <a:avLst/>
              <a:gdLst/>
              <a:ahLst/>
              <a:cxnLst/>
              <a:rect r="r" b="b" t="t" l="l"/>
              <a:pathLst>
                <a:path h="6991223" w="10125330">
                  <a:moveTo>
                    <a:pt x="127" y="6862572"/>
                  </a:moveTo>
                  <a:lnTo>
                    <a:pt x="127" y="128397"/>
                  </a:lnTo>
                  <a:cubicBezTo>
                    <a:pt x="127" y="119888"/>
                    <a:pt x="889" y="111633"/>
                    <a:pt x="2540" y="103378"/>
                  </a:cubicBezTo>
                  <a:cubicBezTo>
                    <a:pt x="4191" y="95123"/>
                    <a:pt x="6604" y="86995"/>
                    <a:pt x="9906" y="79248"/>
                  </a:cubicBezTo>
                  <a:cubicBezTo>
                    <a:pt x="13208" y="71501"/>
                    <a:pt x="17145" y="64008"/>
                    <a:pt x="21844" y="57023"/>
                  </a:cubicBezTo>
                  <a:cubicBezTo>
                    <a:pt x="26543" y="50038"/>
                    <a:pt x="31877" y="43434"/>
                    <a:pt x="37846" y="37465"/>
                  </a:cubicBezTo>
                  <a:cubicBezTo>
                    <a:pt x="43815" y="31496"/>
                    <a:pt x="50292" y="26162"/>
                    <a:pt x="57277" y="21463"/>
                  </a:cubicBezTo>
                  <a:cubicBezTo>
                    <a:pt x="64262" y="16764"/>
                    <a:pt x="71755" y="12827"/>
                    <a:pt x="79502" y="9652"/>
                  </a:cubicBezTo>
                  <a:cubicBezTo>
                    <a:pt x="87249" y="6477"/>
                    <a:pt x="95377" y="3937"/>
                    <a:pt x="103632" y="2413"/>
                  </a:cubicBezTo>
                  <a:cubicBezTo>
                    <a:pt x="111887" y="889"/>
                    <a:pt x="120269" y="0"/>
                    <a:pt x="128778" y="0"/>
                  </a:cubicBezTo>
                  <a:lnTo>
                    <a:pt x="9996678" y="0"/>
                  </a:lnTo>
                  <a:cubicBezTo>
                    <a:pt x="10005060" y="0"/>
                    <a:pt x="10013442" y="762"/>
                    <a:pt x="10021824" y="2413"/>
                  </a:cubicBezTo>
                  <a:cubicBezTo>
                    <a:pt x="10030206" y="4064"/>
                    <a:pt x="10038207" y="6477"/>
                    <a:pt x="10045954" y="9652"/>
                  </a:cubicBezTo>
                  <a:cubicBezTo>
                    <a:pt x="10053702" y="12827"/>
                    <a:pt x="10061194" y="16891"/>
                    <a:pt x="10068179" y="21590"/>
                  </a:cubicBezTo>
                  <a:cubicBezTo>
                    <a:pt x="10075164" y="26289"/>
                    <a:pt x="10081641" y="31623"/>
                    <a:pt x="10087611" y="37592"/>
                  </a:cubicBezTo>
                  <a:cubicBezTo>
                    <a:pt x="10093580" y="43561"/>
                    <a:pt x="10098914" y="50038"/>
                    <a:pt x="10103613" y="57150"/>
                  </a:cubicBezTo>
                  <a:cubicBezTo>
                    <a:pt x="10108312" y="64262"/>
                    <a:pt x="10112249" y="71501"/>
                    <a:pt x="10115551" y="79375"/>
                  </a:cubicBezTo>
                  <a:cubicBezTo>
                    <a:pt x="10118853" y="87249"/>
                    <a:pt x="10121266" y="95250"/>
                    <a:pt x="10122917" y="103505"/>
                  </a:cubicBezTo>
                  <a:cubicBezTo>
                    <a:pt x="10124568" y="111760"/>
                    <a:pt x="10125330" y="120142"/>
                    <a:pt x="10125330" y="128524"/>
                  </a:cubicBezTo>
                  <a:lnTo>
                    <a:pt x="10125330" y="6862572"/>
                  </a:lnTo>
                  <a:cubicBezTo>
                    <a:pt x="10125330" y="6871081"/>
                    <a:pt x="10124568" y="6879336"/>
                    <a:pt x="10122917" y="6887591"/>
                  </a:cubicBezTo>
                  <a:cubicBezTo>
                    <a:pt x="10121266" y="6895845"/>
                    <a:pt x="10118853" y="6903847"/>
                    <a:pt x="10115551" y="6911721"/>
                  </a:cubicBezTo>
                  <a:cubicBezTo>
                    <a:pt x="10112249" y="6919595"/>
                    <a:pt x="10108312" y="6926961"/>
                    <a:pt x="10103613" y="6933946"/>
                  </a:cubicBezTo>
                  <a:cubicBezTo>
                    <a:pt x="10098914" y="6940931"/>
                    <a:pt x="10093580" y="6947408"/>
                    <a:pt x="10087611" y="6953504"/>
                  </a:cubicBezTo>
                  <a:cubicBezTo>
                    <a:pt x="10081641" y="6959599"/>
                    <a:pt x="10075165" y="6964807"/>
                    <a:pt x="10068179" y="6969506"/>
                  </a:cubicBezTo>
                  <a:cubicBezTo>
                    <a:pt x="10061194" y="6974205"/>
                    <a:pt x="10053701" y="6978142"/>
                    <a:pt x="10045954" y="6981317"/>
                  </a:cubicBezTo>
                  <a:cubicBezTo>
                    <a:pt x="10038207" y="6984492"/>
                    <a:pt x="10030079" y="6987032"/>
                    <a:pt x="10021824" y="6988683"/>
                  </a:cubicBezTo>
                  <a:cubicBezTo>
                    <a:pt x="10013569" y="6990334"/>
                    <a:pt x="10005187" y="6991223"/>
                    <a:pt x="9996678" y="6991223"/>
                  </a:cubicBezTo>
                  <a:lnTo>
                    <a:pt x="128651" y="6991223"/>
                  </a:lnTo>
                  <a:cubicBezTo>
                    <a:pt x="120269" y="6991223"/>
                    <a:pt x="111887" y="6990334"/>
                    <a:pt x="103505" y="6988683"/>
                  </a:cubicBezTo>
                  <a:cubicBezTo>
                    <a:pt x="95123" y="6987032"/>
                    <a:pt x="87122" y="6984619"/>
                    <a:pt x="79375" y="6981317"/>
                  </a:cubicBezTo>
                  <a:cubicBezTo>
                    <a:pt x="71628" y="6978015"/>
                    <a:pt x="64135" y="6974078"/>
                    <a:pt x="57150" y="6969506"/>
                  </a:cubicBezTo>
                  <a:cubicBezTo>
                    <a:pt x="50165" y="6964934"/>
                    <a:pt x="43688" y="6959473"/>
                    <a:pt x="37719" y="6953504"/>
                  </a:cubicBezTo>
                  <a:cubicBezTo>
                    <a:pt x="31750" y="6947534"/>
                    <a:pt x="26416" y="6941058"/>
                    <a:pt x="21717" y="6933946"/>
                  </a:cubicBezTo>
                  <a:cubicBezTo>
                    <a:pt x="17018" y="6926834"/>
                    <a:pt x="13081" y="6919468"/>
                    <a:pt x="9779" y="6911721"/>
                  </a:cubicBezTo>
                  <a:cubicBezTo>
                    <a:pt x="6477" y="6903974"/>
                    <a:pt x="4064" y="6895846"/>
                    <a:pt x="2413" y="6887591"/>
                  </a:cubicBezTo>
                  <a:cubicBezTo>
                    <a:pt x="762" y="6879335"/>
                    <a:pt x="0" y="6870954"/>
                    <a:pt x="0" y="6862572"/>
                  </a:cubicBezTo>
                  <a:close/>
                </a:path>
              </a:pathLst>
            </a:custGeom>
            <a:solidFill>
              <a:srgbClr val="FFFFFF">
                <a:alpha val="49020"/>
              </a:srgbClr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63500" y="63500"/>
              <a:ext cx="10134599" cy="7001001"/>
            </a:xfrm>
            <a:custGeom>
              <a:avLst/>
              <a:gdLst/>
              <a:ahLst/>
              <a:cxnLst/>
              <a:rect r="r" b="b" t="t" l="l"/>
              <a:pathLst>
                <a:path h="7001001" w="10134599">
                  <a:moveTo>
                    <a:pt x="10001250" y="9525"/>
                  </a:moveTo>
                  <a:cubicBezTo>
                    <a:pt x="10009378" y="9525"/>
                    <a:pt x="10017379" y="10287"/>
                    <a:pt x="10025380" y="11938"/>
                  </a:cubicBezTo>
                  <a:lnTo>
                    <a:pt x="10025380" y="11938"/>
                  </a:lnTo>
                  <a:lnTo>
                    <a:pt x="10025380" y="11938"/>
                  </a:lnTo>
                  <a:cubicBezTo>
                    <a:pt x="10033381" y="13462"/>
                    <a:pt x="10041128" y="15875"/>
                    <a:pt x="10048622" y="18923"/>
                  </a:cubicBezTo>
                  <a:cubicBezTo>
                    <a:pt x="10056115" y="21971"/>
                    <a:pt x="10063227" y="25908"/>
                    <a:pt x="10070085" y="30353"/>
                  </a:cubicBezTo>
                  <a:lnTo>
                    <a:pt x="10070085" y="30353"/>
                  </a:lnTo>
                  <a:lnTo>
                    <a:pt x="10070085" y="30353"/>
                  </a:lnTo>
                  <a:cubicBezTo>
                    <a:pt x="10076816" y="34798"/>
                    <a:pt x="10083039" y="40005"/>
                    <a:pt x="10088880" y="45720"/>
                  </a:cubicBezTo>
                  <a:lnTo>
                    <a:pt x="10088880" y="45720"/>
                  </a:lnTo>
                  <a:lnTo>
                    <a:pt x="10088880" y="45720"/>
                  </a:lnTo>
                  <a:cubicBezTo>
                    <a:pt x="10094595" y="51435"/>
                    <a:pt x="10099802" y="57658"/>
                    <a:pt x="10104248" y="64516"/>
                  </a:cubicBezTo>
                  <a:lnTo>
                    <a:pt x="10104248" y="64516"/>
                  </a:lnTo>
                  <a:lnTo>
                    <a:pt x="10104248" y="64516"/>
                  </a:lnTo>
                  <a:cubicBezTo>
                    <a:pt x="10108819" y="71247"/>
                    <a:pt x="10112629" y="78359"/>
                    <a:pt x="10115678" y="85852"/>
                  </a:cubicBezTo>
                  <a:cubicBezTo>
                    <a:pt x="10118727" y="93345"/>
                    <a:pt x="10121139" y="101092"/>
                    <a:pt x="10122663" y="109093"/>
                  </a:cubicBezTo>
                  <a:lnTo>
                    <a:pt x="10122663" y="109093"/>
                  </a:lnTo>
                  <a:lnTo>
                    <a:pt x="10122663" y="109093"/>
                  </a:lnTo>
                  <a:cubicBezTo>
                    <a:pt x="10124187" y="117094"/>
                    <a:pt x="10125076" y="125095"/>
                    <a:pt x="10125076" y="133223"/>
                  </a:cubicBezTo>
                  <a:lnTo>
                    <a:pt x="10125076" y="6867525"/>
                  </a:lnTo>
                  <a:cubicBezTo>
                    <a:pt x="10125076" y="6875653"/>
                    <a:pt x="10124314" y="6883654"/>
                    <a:pt x="10122663" y="6891655"/>
                  </a:cubicBezTo>
                  <a:lnTo>
                    <a:pt x="10122663" y="6891655"/>
                  </a:lnTo>
                  <a:cubicBezTo>
                    <a:pt x="10121139" y="6899656"/>
                    <a:pt x="10118726" y="6907403"/>
                    <a:pt x="10115678" y="6914769"/>
                  </a:cubicBezTo>
                  <a:cubicBezTo>
                    <a:pt x="10112630" y="6922136"/>
                    <a:pt x="10108693" y="6929375"/>
                    <a:pt x="10104248" y="6936232"/>
                  </a:cubicBezTo>
                  <a:lnTo>
                    <a:pt x="10104248" y="6936232"/>
                  </a:lnTo>
                  <a:cubicBezTo>
                    <a:pt x="10099676" y="6942964"/>
                    <a:pt x="10094595" y="6949187"/>
                    <a:pt x="10088880" y="6955028"/>
                  </a:cubicBezTo>
                  <a:lnTo>
                    <a:pt x="10088880" y="6955028"/>
                  </a:lnTo>
                  <a:cubicBezTo>
                    <a:pt x="10083165" y="6960743"/>
                    <a:pt x="10076942" y="6965823"/>
                    <a:pt x="10070085" y="6970395"/>
                  </a:cubicBezTo>
                  <a:lnTo>
                    <a:pt x="10070085" y="6970395"/>
                  </a:lnTo>
                  <a:cubicBezTo>
                    <a:pt x="10063353" y="6974840"/>
                    <a:pt x="10056115" y="6978777"/>
                    <a:pt x="10048622" y="6981826"/>
                  </a:cubicBezTo>
                  <a:cubicBezTo>
                    <a:pt x="10041128" y="6984874"/>
                    <a:pt x="10033381" y="6987287"/>
                    <a:pt x="10025380" y="6988938"/>
                  </a:cubicBezTo>
                  <a:lnTo>
                    <a:pt x="10025380" y="6988938"/>
                  </a:lnTo>
                  <a:cubicBezTo>
                    <a:pt x="10017379" y="6990462"/>
                    <a:pt x="10009378" y="6991351"/>
                    <a:pt x="10001250" y="6991351"/>
                  </a:cubicBezTo>
                  <a:lnTo>
                    <a:pt x="133350" y="6991351"/>
                  </a:lnTo>
                  <a:cubicBezTo>
                    <a:pt x="125222" y="6991351"/>
                    <a:pt x="117221" y="6990462"/>
                    <a:pt x="109220" y="6988938"/>
                  </a:cubicBezTo>
                  <a:cubicBezTo>
                    <a:pt x="101219" y="6987414"/>
                    <a:pt x="93472" y="6985001"/>
                    <a:pt x="85979" y="6981826"/>
                  </a:cubicBezTo>
                  <a:lnTo>
                    <a:pt x="85979" y="6981826"/>
                  </a:lnTo>
                  <a:lnTo>
                    <a:pt x="85979" y="6981826"/>
                  </a:lnTo>
                  <a:cubicBezTo>
                    <a:pt x="78486" y="6978651"/>
                    <a:pt x="71374" y="6974841"/>
                    <a:pt x="64516" y="6970395"/>
                  </a:cubicBezTo>
                  <a:cubicBezTo>
                    <a:pt x="57658" y="6965950"/>
                    <a:pt x="51562" y="6960743"/>
                    <a:pt x="45720" y="6955028"/>
                  </a:cubicBezTo>
                  <a:cubicBezTo>
                    <a:pt x="39878" y="6949313"/>
                    <a:pt x="34798" y="6942963"/>
                    <a:pt x="30353" y="6936232"/>
                  </a:cubicBezTo>
                  <a:cubicBezTo>
                    <a:pt x="25908" y="6929502"/>
                    <a:pt x="21971" y="6922263"/>
                    <a:pt x="18923" y="6914769"/>
                  </a:cubicBezTo>
                  <a:cubicBezTo>
                    <a:pt x="15875" y="6907276"/>
                    <a:pt x="13462" y="6899529"/>
                    <a:pt x="11938" y="6891655"/>
                  </a:cubicBezTo>
                  <a:cubicBezTo>
                    <a:pt x="10414" y="6883781"/>
                    <a:pt x="9525" y="6875653"/>
                    <a:pt x="9525" y="6867525"/>
                  </a:cubicBezTo>
                  <a:lnTo>
                    <a:pt x="9525" y="6867525"/>
                  </a:lnTo>
                  <a:lnTo>
                    <a:pt x="9525" y="6867525"/>
                  </a:lnTo>
                  <a:lnTo>
                    <a:pt x="9525" y="133350"/>
                  </a:lnTo>
                  <a:lnTo>
                    <a:pt x="9525" y="133350"/>
                  </a:lnTo>
                  <a:lnTo>
                    <a:pt x="9525" y="133350"/>
                  </a:lnTo>
                  <a:cubicBezTo>
                    <a:pt x="9525" y="125222"/>
                    <a:pt x="10287" y="117094"/>
                    <a:pt x="11938" y="109220"/>
                  </a:cubicBezTo>
                  <a:lnTo>
                    <a:pt x="11938" y="109220"/>
                  </a:lnTo>
                  <a:lnTo>
                    <a:pt x="11938" y="109220"/>
                  </a:lnTo>
                  <a:cubicBezTo>
                    <a:pt x="13462" y="101219"/>
                    <a:pt x="15875" y="93472"/>
                    <a:pt x="18923" y="85979"/>
                  </a:cubicBezTo>
                  <a:cubicBezTo>
                    <a:pt x="21971" y="78486"/>
                    <a:pt x="25908" y="71374"/>
                    <a:pt x="30353" y="64643"/>
                  </a:cubicBezTo>
                  <a:lnTo>
                    <a:pt x="30353" y="64643"/>
                  </a:lnTo>
                  <a:lnTo>
                    <a:pt x="30353" y="64643"/>
                  </a:lnTo>
                  <a:cubicBezTo>
                    <a:pt x="34925" y="57912"/>
                    <a:pt x="40005" y="51562"/>
                    <a:pt x="45720" y="45847"/>
                  </a:cubicBezTo>
                  <a:lnTo>
                    <a:pt x="45720" y="45847"/>
                  </a:lnTo>
                  <a:lnTo>
                    <a:pt x="45720" y="45847"/>
                  </a:lnTo>
                  <a:cubicBezTo>
                    <a:pt x="51435" y="40132"/>
                    <a:pt x="57658" y="34925"/>
                    <a:pt x="64516" y="30480"/>
                  </a:cubicBezTo>
                  <a:cubicBezTo>
                    <a:pt x="71374" y="26035"/>
                    <a:pt x="78486" y="22098"/>
                    <a:pt x="85979" y="19050"/>
                  </a:cubicBezTo>
                  <a:lnTo>
                    <a:pt x="85979" y="19050"/>
                  </a:lnTo>
                  <a:lnTo>
                    <a:pt x="85979" y="19050"/>
                  </a:lnTo>
                  <a:cubicBezTo>
                    <a:pt x="93472" y="15875"/>
                    <a:pt x="101219" y="13589"/>
                    <a:pt x="109220" y="12065"/>
                  </a:cubicBezTo>
                  <a:cubicBezTo>
                    <a:pt x="117221" y="10541"/>
                    <a:pt x="125222" y="9652"/>
                    <a:pt x="133350" y="9652"/>
                  </a:cubicBezTo>
                  <a:close/>
                  <a:moveTo>
                    <a:pt x="131572" y="0"/>
                  </a:moveTo>
                  <a:cubicBezTo>
                    <a:pt x="123444" y="127"/>
                    <a:pt x="115443" y="1016"/>
                    <a:pt x="107442" y="2540"/>
                  </a:cubicBezTo>
                  <a:cubicBezTo>
                    <a:pt x="98806" y="4191"/>
                    <a:pt x="90551" y="6731"/>
                    <a:pt x="82423" y="10160"/>
                  </a:cubicBezTo>
                  <a:cubicBezTo>
                    <a:pt x="74295" y="13589"/>
                    <a:pt x="66675" y="17653"/>
                    <a:pt x="59436" y="22479"/>
                  </a:cubicBezTo>
                  <a:lnTo>
                    <a:pt x="59436" y="22479"/>
                  </a:lnTo>
                  <a:lnTo>
                    <a:pt x="59436" y="22479"/>
                  </a:lnTo>
                  <a:cubicBezTo>
                    <a:pt x="52197" y="27305"/>
                    <a:pt x="45466" y="32893"/>
                    <a:pt x="39243" y="39116"/>
                  </a:cubicBezTo>
                  <a:cubicBezTo>
                    <a:pt x="33020" y="45339"/>
                    <a:pt x="27305" y="51943"/>
                    <a:pt x="22479" y="59182"/>
                  </a:cubicBezTo>
                  <a:cubicBezTo>
                    <a:pt x="17653" y="66421"/>
                    <a:pt x="13462" y="74168"/>
                    <a:pt x="10160" y="82169"/>
                  </a:cubicBezTo>
                  <a:cubicBezTo>
                    <a:pt x="6858" y="90170"/>
                    <a:pt x="4318" y="98679"/>
                    <a:pt x="2540" y="107188"/>
                  </a:cubicBezTo>
                  <a:cubicBezTo>
                    <a:pt x="762" y="115697"/>
                    <a:pt x="0" y="124587"/>
                    <a:pt x="0" y="133350"/>
                  </a:cubicBezTo>
                  <a:lnTo>
                    <a:pt x="0" y="6867525"/>
                  </a:lnTo>
                  <a:cubicBezTo>
                    <a:pt x="0" y="6876288"/>
                    <a:pt x="889" y="6884924"/>
                    <a:pt x="2540" y="6893560"/>
                  </a:cubicBezTo>
                  <a:lnTo>
                    <a:pt x="2540" y="6893560"/>
                  </a:lnTo>
                  <a:lnTo>
                    <a:pt x="2540" y="6893560"/>
                  </a:lnTo>
                  <a:cubicBezTo>
                    <a:pt x="4191" y="6902069"/>
                    <a:pt x="6731" y="6910451"/>
                    <a:pt x="10160" y="6918578"/>
                  </a:cubicBezTo>
                  <a:cubicBezTo>
                    <a:pt x="13589" y="6926706"/>
                    <a:pt x="17653" y="6934326"/>
                    <a:pt x="22479" y="6941693"/>
                  </a:cubicBezTo>
                  <a:lnTo>
                    <a:pt x="22479" y="6941693"/>
                  </a:lnTo>
                  <a:lnTo>
                    <a:pt x="22479" y="6941693"/>
                  </a:lnTo>
                  <a:cubicBezTo>
                    <a:pt x="27305" y="6948932"/>
                    <a:pt x="32893" y="6955662"/>
                    <a:pt x="39116" y="6961886"/>
                  </a:cubicBezTo>
                  <a:lnTo>
                    <a:pt x="39116" y="6961886"/>
                  </a:lnTo>
                  <a:lnTo>
                    <a:pt x="39116" y="6961886"/>
                  </a:lnTo>
                  <a:cubicBezTo>
                    <a:pt x="45339" y="6968109"/>
                    <a:pt x="52070" y="6973570"/>
                    <a:pt x="59309" y="6978396"/>
                  </a:cubicBezTo>
                  <a:lnTo>
                    <a:pt x="59309" y="6978396"/>
                  </a:lnTo>
                  <a:lnTo>
                    <a:pt x="59309" y="6978396"/>
                  </a:lnTo>
                  <a:cubicBezTo>
                    <a:pt x="66548" y="6983222"/>
                    <a:pt x="74295" y="6987286"/>
                    <a:pt x="82296" y="6990714"/>
                  </a:cubicBezTo>
                  <a:cubicBezTo>
                    <a:pt x="90297" y="6994143"/>
                    <a:pt x="98679" y="6996557"/>
                    <a:pt x="107315" y="6998334"/>
                  </a:cubicBezTo>
                  <a:lnTo>
                    <a:pt x="107315" y="6998334"/>
                  </a:lnTo>
                  <a:lnTo>
                    <a:pt x="107315" y="6998334"/>
                  </a:lnTo>
                  <a:cubicBezTo>
                    <a:pt x="115824" y="6999985"/>
                    <a:pt x="124587" y="7000874"/>
                    <a:pt x="133350" y="7001001"/>
                  </a:cubicBezTo>
                  <a:lnTo>
                    <a:pt x="133350" y="7001001"/>
                  </a:lnTo>
                  <a:lnTo>
                    <a:pt x="10001250" y="7001001"/>
                  </a:lnTo>
                  <a:lnTo>
                    <a:pt x="10001250" y="7001001"/>
                  </a:lnTo>
                  <a:cubicBezTo>
                    <a:pt x="10010013" y="7001001"/>
                    <a:pt x="10018649" y="7000112"/>
                    <a:pt x="10027285" y="6998334"/>
                  </a:cubicBezTo>
                  <a:lnTo>
                    <a:pt x="10027285" y="6998334"/>
                  </a:lnTo>
                  <a:lnTo>
                    <a:pt x="10027285" y="6998334"/>
                  </a:lnTo>
                  <a:cubicBezTo>
                    <a:pt x="10035794" y="6996556"/>
                    <a:pt x="10044176" y="6994143"/>
                    <a:pt x="10052303" y="6990714"/>
                  </a:cubicBezTo>
                  <a:lnTo>
                    <a:pt x="10052303" y="6990714"/>
                  </a:lnTo>
                  <a:lnTo>
                    <a:pt x="10052303" y="6990714"/>
                  </a:lnTo>
                  <a:cubicBezTo>
                    <a:pt x="10060432" y="6987412"/>
                    <a:pt x="10068051" y="6983221"/>
                    <a:pt x="10075290" y="6978396"/>
                  </a:cubicBezTo>
                  <a:lnTo>
                    <a:pt x="10075290" y="6978396"/>
                  </a:lnTo>
                  <a:lnTo>
                    <a:pt x="10075290" y="6978396"/>
                  </a:lnTo>
                  <a:cubicBezTo>
                    <a:pt x="10082530" y="6973570"/>
                    <a:pt x="10089260" y="6967982"/>
                    <a:pt x="10095484" y="6961886"/>
                  </a:cubicBezTo>
                  <a:lnTo>
                    <a:pt x="10095484" y="6961886"/>
                  </a:lnTo>
                  <a:lnTo>
                    <a:pt x="10095484" y="6961886"/>
                  </a:lnTo>
                  <a:cubicBezTo>
                    <a:pt x="10101707" y="6955663"/>
                    <a:pt x="10107168" y="6948932"/>
                    <a:pt x="10112121" y="6941693"/>
                  </a:cubicBezTo>
                  <a:lnTo>
                    <a:pt x="10112121" y="6941693"/>
                  </a:lnTo>
                  <a:lnTo>
                    <a:pt x="10112121" y="6941693"/>
                  </a:lnTo>
                  <a:cubicBezTo>
                    <a:pt x="10116947" y="6934453"/>
                    <a:pt x="10121138" y="6926707"/>
                    <a:pt x="10124439" y="6918578"/>
                  </a:cubicBezTo>
                  <a:lnTo>
                    <a:pt x="10124439" y="6918578"/>
                  </a:lnTo>
                  <a:lnTo>
                    <a:pt x="10124439" y="6918578"/>
                  </a:lnTo>
                  <a:cubicBezTo>
                    <a:pt x="10127742" y="6910450"/>
                    <a:pt x="10130282" y="6902196"/>
                    <a:pt x="10132059" y="6893560"/>
                  </a:cubicBezTo>
                  <a:lnTo>
                    <a:pt x="10132059" y="6893560"/>
                  </a:lnTo>
                  <a:lnTo>
                    <a:pt x="10132059" y="6893560"/>
                  </a:lnTo>
                  <a:cubicBezTo>
                    <a:pt x="10133710" y="6884924"/>
                    <a:pt x="10134599" y="6876288"/>
                    <a:pt x="10134599" y="6867525"/>
                  </a:cubicBezTo>
                  <a:lnTo>
                    <a:pt x="10134599" y="133350"/>
                  </a:lnTo>
                  <a:cubicBezTo>
                    <a:pt x="10134599" y="124587"/>
                    <a:pt x="10133710" y="115951"/>
                    <a:pt x="10132059" y="107315"/>
                  </a:cubicBezTo>
                  <a:lnTo>
                    <a:pt x="10132059" y="107315"/>
                  </a:lnTo>
                  <a:cubicBezTo>
                    <a:pt x="10130408" y="98679"/>
                    <a:pt x="10127868" y="90297"/>
                    <a:pt x="10124439" y="82296"/>
                  </a:cubicBezTo>
                  <a:lnTo>
                    <a:pt x="10124439" y="82296"/>
                  </a:lnTo>
                  <a:lnTo>
                    <a:pt x="10124439" y="82296"/>
                  </a:lnTo>
                  <a:cubicBezTo>
                    <a:pt x="10121137" y="74168"/>
                    <a:pt x="10116946" y="66548"/>
                    <a:pt x="10112121" y="59309"/>
                  </a:cubicBezTo>
                  <a:lnTo>
                    <a:pt x="10112121" y="59309"/>
                  </a:lnTo>
                  <a:cubicBezTo>
                    <a:pt x="10107295" y="52070"/>
                    <a:pt x="10101707" y="45212"/>
                    <a:pt x="10095484" y="39116"/>
                  </a:cubicBezTo>
                  <a:lnTo>
                    <a:pt x="10095484" y="39116"/>
                  </a:lnTo>
                  <a:cubicBezTo>
                    <a:pt x="10089261" y="32893"/>
                    <a:pt x="10082530" y="27432"/>
                    <a:pt x="10075290" y="22606"/>
                  </a:cubicBezTo>
                  <a:lnTo>
                    <a:pt x="10075290" y="22606"/>
                  </a:lnTo>
                  <a:cubicBezTo>
                    <a:pt x="10068051" y="17780"/>
                    <a:pt x="10060305" y="13589"/>
                    <a:pt x="10052303" y="10287"/>
                  </a:cubicBezTo>
                  <a:lnTo>
                    <a:pt x="10052303" y="10287"/>
                  </a:lnTo>
                  <a:lnTo>
                    <a:pt x="10052303" y="10287"/>
                  </a:lnTo>
                  <a:cubicBezTo>
                    <a:pt x="10044175" y="6985"/>
                    <a:pt x="10035921" y="4445"/>
                    <a:pt x="10027285" y="2667"/>
                  </a:cubicBezTo>
                  <a:cubicBezTo>
                    <a:pt x="10019284" y="1143"/>
                    <a:pt x="10011283" y="254"/>
                    <a:pt x="10003155" y="127"/>
                  </a:cubicBezTo>
                  <a:close/>
                </a:path>
              </a:pathLst>
            </a:custGeom>
            <a:solidFill>
              <a:srgbClr val="FED7AA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690562" y="419033"/>
            <a:ext cx="4946847" cy="185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53"/>
              </a:lnSpc>
            </a:pPr>
            <a:r>
              <a:rPr lang="en-US" sz="1181" spc="55">
                <a:solidFill>
                  <a:srgbClr val="EA580C"/>
                </a:solidFill>
                <a:latin typeface="Inter"/>
                <a:ea typeface="Inter"/>
                <a:cs typeface="Inter"/>
                <a:sym typeface="Inter"/>
              </a:rPr>
              <a:t>LESSON 7: MARS CONTROL ROOM WITH MULTIPLE OBJECTS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202636" y="419033"/>
            <a:ext cx="819293" cy="185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53"/>
              </a:lnSpc>
            </a:pPr>
            <a:r>
              <a:rPr lang="en-US" sz="1181">
                <a:solidFill>
                  <a:srgbClr val="64748B"/>
                </a:solidFill>
                <a:latin typeface="Inter"/>
                <a:ea typeface="Inter"/>
                <a:cs typeface="Inter"/>
                <a:sym typeface="Inter"/>
              </a:rPr>
              <a:t>Slide 3 of 7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90562" y="955834"/>
            <a:ext cx="8065637" cy="992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07"/>
              </a:lnSpc>
            </a:pPr>
            <a:r>
              <a:rPr lang="en-US" b="true" sz="2362">
                <a:solidFill>
                  <a:srgbClr val="EA580C"/>
                </a:solidFill>
                <a:latin typeface="Poppins Bold"/>
                <a:ea typeface="Poppins Bold"/>
                <a:cs typeface="Poppins Bold"/>
                <a:sym typeface="Poppins Bold"/>
              </a:rPr>
              <a:t>Understanding Lists and Functions for Organization</a:t>
            </a:r>
          </a:p>
          <a:p>
            <a:pPr algn="l">
              <a:lnSpc>
                <a:spcPts val="2756"/>
              </a:lnSpc>
            </a:pPr>
            <a:r>
              <a:rPr lang="en-US" b="true" sz="1968">
                <a:solidFill>
                  <a:srgbClr val="1E293B"/>
                </a:solidFill>
                <a:latin typeface="Poppins Bold"/>
                <a:ea typeface="Poppins Bold"/>
                <a:cs typeface="Poppins Bold"/>
                <a:sym typeface="Poppins Bold"/>
              </a:rPr>
              <a:t>Lists: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90562" y="3392091"/>
            <a:ext cx="1365437" cy="426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4"/>
              </a:lnSpc>
            </a:pPr>
            <a:r>
              <a:rPr lang="en-US" b="true" sz="1968">
                <a:solidFill>
                  <a:srgbClr val="1E293B"/>
                </a:solidFill>
                <a:latin typeface="Poppins Bold"/>
                <a:ea typeface="Poppins Bold"/>
                <a:cs typeface="Poppins Bold"/>
                <a:sym typeface="Poppins Bold"/>
              </a:rPr>
              <a:t>Functions: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944233" y="3787692"/>
            <a:ext cx="57379" cy="333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68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90562" y="5239941"/>
            <a:ext cx="3159585" cy="4458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85"/>
              </a:lnSpc>
            </a:pPr>
            <a:r>
              <a:rPr lang="en-US" b="true" sz="1968">
                <a:solidFill>
                  <a:srgbClr val="1E293B"/>
                </a:solidFill>
                <a:latin typeface="Poppins Bold"/>
                <a:ea typeface="Poppins Bold"/>
                <a:cs typeface="Poppins Bold"/>
                <a:sym typeface="Poppins Bold"/>
              </a:rPr>
              <a:t>Real-World Connection: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64450" y="5654592"/>
            <a:ext cx="57379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8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23912" y="1967141"/>
            <a:ext cx="123234" cy="1258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25"/>
              </a:lnSpc>
            </a:pPr>
            <a:r>
              <a:rPr lang="en-US" sz="1575">
                <a:solidFill>
                  <a:srgbClr val="F97316"/>
                </a:solidFill>
                <a:latin typeface="Helvetica"/>
                <a:ea typeface="Helvetica"/>
                <a:cs typeface="Helvetica"/>
                <a:sym typeface="Helvetica"/>
              </a:rPr>
              <a:t>● ● ●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23912" y="3834041"/>
            <a:ext cx="123234" cy="1258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25"/>
              </a:lnSpc>
            </a:pPr>
            <a:r>
              <a:rPr lang="en-US" sz="1575">
                <a:solidFill>
                  <a:srgbClr val="F97316"/>
                </a:solidFill>
                <a:latin typeface="Helvetica"/>
                <a:ea typeface="Helvetica"/>
                <a:cs typeface="Helvetica"/>
                <a:sym typeface="Helvetica"/>
              </a:rPr>
              <a:t>● ● ●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78116" y="3759117"/>
            <a:ext cx="4265705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0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Reusablecode blocks for organizing actions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78116" y="4197267"/>
            <a:ext cx="4195477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0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Reduce repetition and improve organization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78116" y="4625892"/>
            <a:ext cx="2716092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0"/>
              </a:lnSpc>
            </a:pPr>
            <a:r>
              <a:rPr lang="en-US" sz="1575" spc="1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Can be called multiple times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78116" y="1892217"/>
            <a:ext cx="4354373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0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Collections of objects for group management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78116" y="2330367"/>
            <a:ext cx="3606613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0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Efficient way to control multiple items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78116" y="2758992"/>
            <a:ext cx="4043353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0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Add objects once, affect them all together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90562" y="5740317"/>
            <a:ext cx="8966464" cy="275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49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Marsmissioncontrolcentersuseautomated systems to manage multiple spacecraft systems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690562" y="6064167"/>
            <a:ext cx="1446409" cy="275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49"/>
              </a:lnSpc>
            </a:pPr>
            <a:r>
              <a:rPr lang="en-US" sz="1575" spc="3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simultaneously</a:t>
            </a:r>
          </a:p>
        </p:txBody>
      </p:sp>
    </p:spTree>
  </p:cSld>
  <p:clrMapOvr>
    <a:masterClrMapping/>
  </p:clrMapOvr>
</p:sld>
</file>

<file path=ppt/slides/slide5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2247" y="-63513"/>
            <a:ext cx="10261597" cy="7689847"/>
          </a:xfrm>
          <a:custGeom>
            <a:avLst/>
            <a:gdLst/>
            <a:ahLst/>
            <a:cxnLst/>
            <a:rect r="r" b="b" t="t" l="l"/>
            <a:pathLst>
              <a:path h="7689847" w="10261597">
                <a:moveTo>
                  <a:pt x="0" y="0"/>
                </a:moveTo>
                <a:lnTo>
                  <a:pt x="10261597" y="0"/>
                </a:lnTo>
                <a:lnTo>
                  <a:pt x="10261597" y="7689847"/>
                </a:lnTo>
                <a:lnTo>
                  <a:pt x="0" y="7689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90562" y="419033"/>
            <a:ext cx="4946847" cy="185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53"/>
              </a:lnSpc>
            </a:pPr>
            <a:r>
              <a:rPr lang="en-US" sz="1181" spc="55">
                <a:solidFill>
                  <a:srgbClr val="EA580C"/>
                </a:solidFill>
                <a:latin typeface="Inter"/>
                <a:ea typeface="Inter"/>
                <a:cs typeface="Inter"/>
                <a:sym typeface="Inter"/>
              </a:rPr>
              <a:t>LESSON 7: MARS CONTROL ROOM WITH MULTIPLE OBJECTS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198178" y="419033"/>
            <a:ext cx="823903" cy="185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53"/>
              </a:lnSpc>
            </a:pPr>
            <a:r>
              <a:rPr lang="en-US" sz="1181">
                <a:solidFill>
                  <a:srgbClr val="64748B"/>
                </a:solidFill>
                <a:latin typeface="Inter"/>
                <a:ea typeface="Inter"/>
                <a:cs typeface="Inter"/>
                <a:sym typeface="Inter"/>
              </a:rPr>
              <a:t>Slide 4 of 7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90562" y="955834"/>
            <a:ext cx="5833081" cy="992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07"/>
              </a:lnSpc>
            </a:pPr>
            <a:r>
              <a:rPr lang="en-US" b="true" sz="2362">
                <a:solidFill>
                  <a:srgbClr val="EA580C"/>
                </a:solidFill>
                <a:latin typeface="Poppins Bold"/>
                <a:ea typeface="Poppins Bold"/>
                <a:cs typeface="Poppins Bold"/>
                <a:sym typeface="Poppins Bold"/>
              </a:rPr>
              <a:t>Step-by-Step Control Room Creation</a:t>
            </a:r>
          </a:p>
          <a:p>
            <a:pPr algn="l">
              <a:lnSpc>
                <a:spcPts val="2756"/>
              </a:lnSpc>
            </a:pPr>
            <a:r>
              <a:rPr lang="en-US" b="true" sz="1968">
                <a:solidFill>
                  <a:srgbClr val="1E293B"/>
                </a:solidFill>
                <a:latin typeface="Poppins Bold"/>
                <a:ea typeface="Poppins Bold"/>
                <a:cs typeface="Poppins Bold"/>
                <a:sym typeface="Poppins Bold"/>
              </a:rPr>
              <a:t>Step 1: Creating Object Lists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90562" y="7221141"/>
            <a:ext cx="3885152" cy="369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56"/>
              </a:lnSpc>
            </a:pPr>
            <a:r>
              <a:rPr lang="en-US" b="true" sz="1968">
                <a:solidFill>
                  <a:srgbClr val="1E293B"/>
                </a:solidFill>
                <a:latin typeface="Poppins Bold"/>
                <a:ea typeface="Poppins Bold"/>
                <a:cs typeface="Poppins Bold"/>
                <a:sym typeface="Poppins Bold"/>
              </a:rPr>
              <a:t>Step 3: Button Control System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90562" y="3935016"/>
            <a:ext cx="4273315" cy="369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56"/>
              </a:lnSpc>
            </a:pPr>
            <a:r>
              <a:rPr lang="en-US" b="true" sz="1968">
                <a:solidFill>
                  <a:srgbClr val="1E293B"/>
                </a:solidFill>
                <a:latin typeface="Poppins Bold"/>
                <a:ea typeface="Poppins Bold"/>
                <a:cs typeface="Poppins Bold"/>
                <a:sym typeface="Poppins Bold"/>
              </a:rPr>
              <a:t>Step 2: Gravity Control Functions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00112" y="2279818"/>
            <a:ext cx="2948007" cy="1159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25"/>
              </a:lnSpc>
            </a:pPr>
            <a:r>
              <a:rPr lang="en-US" sz="1181" spc="47">
                <a:solidFill>
                  <a:srgbClr val="F1F5F9"/>
                </a:solidFill>
                <a:latin typeface="Montserrat"/>
                <a:ea typeface="Montserrat"/>
                <a:cs typeface="Montserrat"/>
                <a:sym typeface="Montserrat"/>
              </a:rPr>
              <a:t>when play clicked  create empty list gravityItems  add Crate to gravityItems</a:t>
            </a:r>
          </a:p>
          <a:p>
            <a:pPr algn="l">
              <a:lnSpc>
                <a:spcPts val="2024"/>
              </a:lnSpc>
            </a:pPr>
            <a:r>
              <a:rPr lang="en-US" sz="1181" spc="47">
                <a:solidFill>
                  <a:srgbClr val="F1F5F9"/>
                </a:solidFill>
                <a:latin typeface="Montserrat"/>
                <a:ea typeface="Montserrat"/>
                <a:cs typeface="Montserrat"/>
                <a:sym typeface="Montserrat"/>
              </a:rPr>
              <a:t> add Tool to gravityItems</a:t>
            </a:r>
          </a:p>
          <a:p>
            <a:pPr algn="l">
              <a:lnSpc>
                <a:spcPts val="1574"/>
              </a:lnSpc>
            </a:pPr>
            <a:r>
              <a:rPr lang="en-US" sz="1181" spc="47">
                <a:solidFill>
                  <a:srgbClr val="F1F5F9"/>
                </a:solidFill>
                <a:latin typeface="Montserrat"/>
                <a:ea typeface="Montserrat"/>
                <a:cs typeface="Montserrat"/>
                <a:sym typeface="Montserrat"/>
              </a:rPr>
              <a:t> add Equipment to gravityItems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00112" y="4632493"/>
            <a:ext cx="3132258" cy="693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25"/>
              </a:lnSpc>
            </a:pPr>
            <a:r>
              <a:rPr lang="en-US" sz="1181" spc="47">
                <a:solidFill>
                  <a:srgbClr val="F1F5F9"/>
                </a:solidFill>
                <a:latin typeface="Montserrat"/>
                <a:ea typeface="Montserrat"/>
                <a:cs typeface="Montserrat"/>
                <a:sym typeface="Montserrat"/>
              </a:rPr>
              <a:t>define function turnGravityOff()  set gravity pull to 0  for each element in gravityItems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00112" y="5318293"/>
            <a:ext cx="92126" cy="245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24"/>
              </a:lnSpc>
            </a:pPr>
            <a:r>
              <a:rPr lang="en-US" sz="1181" spc="47">
                <a:solidFill>
                  <a:srgbClr val="F1F5F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61386" y="5318293"/>
            <a:ext cx="2579503" cy="245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24"/>
              </a:lnSpc>
            </a:pPr>
            <a:r>
              <a:rPr lang="en-US" sz="1181" spc="47">
                <a:solidFill>
                  <a:srgbClr val="F1F5F9"/>
                </a:solidFill>
                <a:latin typeface="Montserrat"/>
                <a:ea typeface="Montserrat"/>
                <a:cs typeface="Montserrat"/>
                <a:sym typeface="Montserrat"/>
              </a:rPr>
              <a:t>set color of element to blue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00112" y="5699293"/>
            <a:ext cx="3132258" cy="797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53"/>
              </a:lnSpc>
            </a:pPr>
            <a:r>
              <a:rPr lang="en-US" sz="1181" spc="47">
                <a:solidFill>
                  <a:srgbClr val="F1F5F9"/>
                </a:solidFill>
                <a:latin typeface="Montserrat"/>
                <a:ea typeface="Montserrat"/>
                <a:cs typeface="Montserrat"/>
                <a:sym typeface="Montserrat"/>
              </a:rPr>
              <a:t>define function turnGravityOn()</a:t>
            </a:r>
          </a:p>
          <a:p>
            <a:pPr algn="l">
              <a:lnSpc>
                <a:spcPts val="647"/>
              </a:lnSpc>
            </a:pPr>
            <a:r>
              <a:rPr lang="en-US" sz="1181" spc="47">
                <a:solidFill>
                  <a:srgbClr val="F1F5F9"/>
                </a:solidFill>
                <a:latin typeface="Montserrat"/>
                <a:ea typeface="Montserrat"/>
                <a:cs typeface="Montserrat"/>
                <a:sym typeface="Montserrat"/>
              </a:rPr>
              <a:t> set gravity pull to 10</a:t>
            </a:r>
          </a:p>
          <a:p>
            <a:pPr algn="l">
              <a:lnSpc>
                <a:spcPts val="2953"/>
              </a:lnSpc>
            </a:pPr>
            <a:r>
              <a:rPr lang="en-US" sz="1181" spc="47">
                <a:solidFill>
                  <a:srgbClr val="F1F5F9"/>
                </a:solidFill>
                <a:latin typeface="Montserrat"/>
                <a:ea typeface="Montserrat"/>
                <a:cs typeface="Montserrat"/>
                <a:sym typeface="Montserrat"/>
              </a:rPr>
              <a:t> for each element in gravityItems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00112" y="6613693"/>
            <a:ext cx="92126" cy="111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7"/>
              </a:lnSpc>
            </a:pPr>
            <a:r>
              <a:rPr lang="en-US" sz="1181" spc="47">
                <a:solidFill>
                  <a:srgbClr val="F1F5F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61386" y="6613693"/>
            <a:ext cx="2487387" cy="111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7"/>
              </a:lnSpc>
            </a:pPr>
            <a:r>
              <a:rPr lang="en-US" sz="1181" spc="47">
                <a:solidFill>
                  <a:srgbClr val="F1F5F9"/>
                </a:solidFill>
                <a:latin typeface="Montserrat"/>
                <a:ea typeface="Montserrat"/>
                <a:cs typeface="Montserrat"/>
                <a:sym typeface="Montserrat"/>
              </a:rPr>
              <a:t>set color of element to red</a:t>
            </a:r>
          </a:p>
        </p:txBody>
      </p:sp>
    </p:spTree>
  </p:cSld>
  <p:clrMapOvr>
    <a:masterClrMapping/>
  </p:clrMapOvr>
</p:sld>
</file>

<file path=ppt/slides/slide5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2247" y="-63513"/>
            <a:ext cx="10261597" cy="2127247"/>
          </a:xfrm>
          <a:custGeom>
            <a:avLst/>
            <a:gdLst/>
            <a:ahLst/>
            <a:cxnLst/>
            <a:rect r="r" b="b" t="t" l="l"/>
            <a:pathLst>
              <a:path h="2127247" w="10261597">
                <a:moveTo>
                  <a:pt x="0" y="0"/>
                </a:moveTo>
                <a:lnTo>
                  <a:pt x="10261597" y="0"/>
                </a:lnTo>
                <a:lnTo>
                  <a:pt x="10261597" y="2127247"/>
                </a:lnTo>
                <a:lnTo>
                  <a:pt x="0" y="21272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00112" y="203368"/>
            <a:ext cx="2948007" cy="464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74"/>
              </a:lnSpc>
            </a:pPr>
            <a:r>
              <a:rPr lang="en-US" sz="1181" spc="47">
                <a:solidFill>
                  <a:srgbClr val="F1F5F9"/>
                </a:solidFill>
                <a:latin typeface="Montserrat"/>
                <a:ea typeface="Montserrat"/>
                <a:cs typeface="Montserrat"/>
                <a:sym typeface="Montserrat"/>
              </a:rPr>
              <a:t>when GravityOff is clicked  call function turnGravityOff()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00112" y="803443"/>
            <a:ext cx="2855881" cy="559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53"/>
              </a:lnSpc>
            </a:pPr>
            <a:r>
              <a:rPr lang="en-US" sz="1181" spc="47">
                <a:solidFill>
                  <a:srgbClr val="F1F5F9"/>
                </a:solidFill>
                <a:latin typeface="Montserrat"/>
                <a:ea typeface="Montserrat"/>
                <a:cs typeface="Montserrat"/>
                <a:sym typeface="Montserrat"/>
              </a:rPr>
              <a:t>when GravityOn is clicked</a:t>
            </a:r>
          </a:p>
          <a:p>
            <a:pPr algn="l">
              <a:lnSpc>
                <a:spcPts val="647"/>
              </a:lnSpc>
            </a:pPr>
            <a:r>
              <a:rPr lang="en-US" sz="1181" spc="47">
                <a:solidFill>
                  <a:srgbClr val="F1F5F9"/>
                </a:solidFill>
                <a:latin typeface="Montserrat"/>
                <a:ea typeface="Montserrat"/>
                <a:cs typeface="Montserrat"/>
                <a:sym typeface="Montserrat"/>
              </a:rPr>
              <a:t> call function turnGravityOn()</a:t>
            </a:r>
          </a:p>
        </p:txBody>
      </p:sp>
    </p:spTree>
  </p:cSld>
  <p:clrMapOvr>
    <a:masterClrMapping/>
  </p:clrMapOvr>
</p:sld>
</file>

<file path=ppt/slides/slide5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2247" y="-63503"/>
            <a:ext cx="10261597" cy="6927837"/>
          </a:xfrm>
          <a:custGeom>
            <a:avLst/>
            <a:gdLst/>
            <a:ahLst/>
            <a:cxnLst/>
            <a:rect r="r" b="b" t="t" l="l"/>
            <a:pathLst>
              <a:path h="6927837" w="10261597">
                <a:moveTo>
                  <a:pt x="0" y="0"/>
                </a:moveTo>
                <a:lnTo>
                  <a:pt x="10261597" y="0"/>
                </a:lnTo>
                <a:lnTo>
                  <a:pt x="10261597" y="6927837"/>
                </a:lnTo>
                <a:lnTo>
                  <a:pt x="0" y="69278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90562" y="419033"/>
            <a:ext cx="4946847" cy="185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53"/>
              </a:lnSpc>
            </a:pPr>
            <a:r>
              <a:rPr lang="en-US" sz="1181" spc="55">
                <a:solidFill>
                  <a:srgbClr val="EA580C"/>
                </a:solidFill>
                <a:latin typeface="Inter"/>
                <a:ea typeface="Inter"/>
                <a:cs typeface="Inter"/>
                <a:sym typeface="Inter"/>
              </a:rPr>
              <a:t>LESSON 7: MARS CONTROL ROOM WITH MULTIPLE OBJECTS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206208" y="419033"/>
            <a:ext cx="815673" cy="185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53"/>
              </a:lnSpc>
            </a:pPr>
            <a:r>
              <a:rPr lang="en-US" sz="1181">
                <a:solidFill>
                  <a:srgbClr val="64748B"/>
                </a:solidFill>
                <a:latin typeface="Inter"/>
                <a:ea typeface="Inter"/>
                <a:cs typeface="Inter"/>
                <a:sym typeface="Inter"/>
              </a:rPr>
              <a:t>Slide 5 of 7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90612" y="898684"/>
            <a:ext cx="4575267" cy="5083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38"/>
              </a:lnSpc>
            </a:pPr>
            <a:r>
              <a:rPr lang="en-US" b="true" sz="2362">
                <a:solidFill>
                  <a:srgbClr val="EA580C"/>
                </a:solidFill>
                <a:latin typeface="Poppins Bold"/>
                <a:ea typeface="Poppins Bold"/>
                <a:cs typeface="Poppins Bold"/>
                <a:sym typeface="Poppins Bold"/>
              </a:rPr>
              <a:t>Quick Assessment Questions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805445" y="1349292"/>
            <a:ext cx="57379" cy="409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37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23912" y="1462316"/>
            <a:ext cx="123234" cy="1696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49"/>
              </a:lnSpc>
            </a:pPr>
            <a:r>
              <a:rPr lang="en-US" sz="1575">
                <a:solidFill>
                  <a:srgbClr val="F97316"/>
                </a:solidFill>
                <a:latin typeface="Helvetica"/>
                <a:ea typeface="Helvetica"/>
                <a:cs typeface="Helvetica"/>
                <a:sym typeface="Helvetica"/>
              </a:rPr>
              <a:t>● ● ● ●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23912" y="3776891"/>
            <a:ext cx="123234" cy="8110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75"/>
              </a:lnSpc>
            </a:pPr>
            <a:r>
              <a:rPr lang="en-US" sz="1575">
                <a:solidFill>
                  <a:srgbClr val="F97316"/>
                </a:solidFill>
                <a:latin typeface="Helvetica"/>
                <a:ea typeface="Helvetica"/>
                <a:cs typeface="Helvetica"/>
                <a:sym typeface="Helvetica"/>
              </a:rPr>
              <a:t>● ●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09417" y="3325416"/>
            <a:ext cx="54064" cy="426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4"/>
              </a:lnSpc>
            </a:pPr>
            <a:r>
              <a:rPr lang="en-US" b="true" sz="1968">
                <a:solidFill>
                  <a:srgbClr val="1E293B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78116" y="3721017"/>
            <a:ext cx="4214898" cy="333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68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Can you control multiple objects efficiently?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78116" y="4102017"/>
            <a:ext cx="4242797" cy="390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31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How do lists make managing groups easier?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78116" y="1406442"/>
            <a:ext cx="5899604" cy="352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5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How doyou addobjectstoalist?  Add [object] to[list name])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78116" y="1835067"/>
            <a:ext cx="6057605" cy="352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5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What makes functions reusable?  Can be called multiple times)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78116" y="2273217"/>
            <a:ext cx="5982786" cy="352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5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How do you affect all objects in a list?  For each element loop)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78116" y="2701842"/>
            <a:ext cx="7048643" cy="352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5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Why organize code with functions?  Reduces repetition, improves clarity)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90562" y="3382566"/>
            <a:ext cx="3605889" cy="369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56"/>
              </a:lnSpc>
            </a:pPr>
            <a:r>
              <a:rPr lang="en-US" b="true" sz="1968">
                <a:solidFill>
                  <a:srgbClr val="1E293B"/>
                </a:solidFill>
                <a:latin typeface="Poppins Bold"/>
                <a:ea typeface="Poppins Bold"/>
                <a:cs typeface="Poppins Bold"/>
                <a:sym typeface="Poppins Bold"/>
              </a:rPr>
              <a:t>Check</a:t>
            </a:r>
            <a:r>
              <a:rPr lang="en-US" b="true" sz="1968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  <a:r>
              <a:rPr lang="en-US" b="true" sz="1968">
                <a:solidFill>
                  <a:srgbClr val="1E293B"/>
                </a:solidFill>
                <a:latin typeface="Poppins Bold"/>
                <a:ea typeface="Poppins Bold"/>
                <a:cs typeface="Poppins Bold"/>
                <a:sym typeface="Poppins Bold"/>
              </a:rPr>
              <a:t>Your</a:t>
            </a:r>
            <a:r>
              <a:rPr lang="en-US" b="true" sz="1968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  <a:r>
              <a:rPr lang="en-US" b="true" sz="1968">
                <a:solidFill>
                  <a:srgbClr val="1E293B"/>
                </a:solidFill>
                <a:latin typeface="Poppins Bold"/>
                <a:ea typeface="Poppins Bold"/>
                <a:cs typeface="Poppins Bold"/>
                <a:sym typeface="Poppins Bold"/>
              </a:rPr>
              <a:t>Understanding:</a:t>
            </a:r>
          </a:p>
        </p:txBody>
      </p:sp>
    </p:spTree>
  </p:cSld>
  <p:clrMapOvr>
    <a:masterClrMapping/>
  </p:clrMapOvr>
</p:sld>
</file>

<file path=ppt/slides/slide5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2247" y="-63503"/>
            <a:ext cx="10261597" cy="6927837"/>
          </a:xfrm>
          <a:custGeom>
            <a:avLst/>
            <a:gdLst/>
            <a:ahLst/>
            <a:cxnLst/>
            <a:rect r="r" b="b" t="t" l="l"/>
            <a:pathLst>
              <a:path h="6927837" w="10261597">
                <a:moveTo>
                  <a:pt x="0" y="0"/>
                </a:moveTo>
                <a:lnTo>
                  <a:pt x="10261597" y="0"/>
                </a:lnTo>
                <a:lnTo>
                  <a:pt x="10261597" y="6927837"/>
                </a:lnTo>
                <a:lnTo>
                  <a:pt x="0" y="69278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90562" y="419033"/>
            <a:ext cx="4946847" cy="185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53"/>
              </a:lnSpc>
            </a:pPr>
            <a:r>
              <a:rPr lang="en-US" sz="1181" spc="55">
                <a:solidFill>
                  <a:srgbClr val="EA580C"/>
                </a:solidFill>
                <a:latin typeface="Inter"/>
                <a:ea typeface="Inter"/>
                <a:cs typeface="Inter"/>
                <a:sym typeface="Inter"/>
              </a:rPr>
              <a:t>LESSON 7: MARS CONTROL ROOM WITH MULTIPLE OBJECTS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202188" y="419033"/>
            <a:ext cx="819864" cy="185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53"/>
              </a:lnSpc>
            </a:pPr>
            <a:r>
              <a:rPr lang="en-US" sz="1181">
                <a:solidFill>
                  <a:srgbClr val="64748B"/>
                </a:solidFill>
                <a:latin typeface="Inter"/>
                <a:ea typeface="Inter"/>
                <a:cs typeface="Inter"/>
                <a:sym typeface="Inter"/>
              </a:rPr>
              <a:t>Slide 6 of 7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90562" y="879634"/>
            <a:ext cx="2634377" cy="5274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06"/>
              </a:lnSpc>
            </a:pPr>
            <a:r>
              <a:rPr lang="en-US" b="true" sz="2362">
                <a:solidFill>
                  <a:srgbClr val="EA580C"/>
                </a:solidFill>
                <a:latin typeface="Poppins Bold"/>
                <a:ea typeface="Poppins Bold"/>
                <a:cs typeface="Poppins Bold"/>
                <a:sym typeface="Poppins Bold"/>
              </a:rPr>
              <a:t>Challenge Cards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52132" y="1377867"/>
            <a:ext cx="57379" cy="409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37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90562" y="4663992"/>
            <a:ext cx="4574934" cy="247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04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 Pick up your challenge card from the teacher*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90562" y="1539792"/>
            <a:ext cx="5044049" cy="247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04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Seeseparatechallengecards for independent work.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00188" y="3997242"/>
            <a:ext cx="2453783" cy="247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04"/>
              </a:lnSpc>
            </a:pPr>
            <a:r>
              <a:rPr lang="en-US" sz="1575">
                <a:solidFill>
                  <a:srgbClr val="991B1B"/>
                </a:solidFill>
                <a:latin typeface="Inter"/>
                <a:ea typeface="Inter"/>
                <a:cs typeface="Inter"/>
                <a:sym typeface="Inter"/>
              </a:rPr>
              <a:t>HOT Challenge Available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00188" y="2263692"/>
            <a:ext cx="2524582" cy="247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04"/>
              </a:lnSpc>
            </a:pPr>
            <a:r>
              <a:rPr lang="en-US" sz="1575">
                <a:solidFill>
                  <a:srgbClr val="166534"/>
                </a:solidFill>
                <a:latin typeface="Inter"/>
                <a:ea typeface="Inter"/>
                <a:cs typeface="Inter"/>
                <a:sym typeface="Inter"/>
              </a:rPr>
              <a:t>MILD Challenge Available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00188" y="3130467"/>
            <a:ext cx="2872607" cy="247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04"/>
              </a:lnSpc>
            </a:pPr>
            <a:r>
              <a:rPr lang="en-US" sz="1575">
                <a:solidFill>
                  <a:srgbClr val="9A3412"/>
                </a:solidFill>
                <a:latin typeface="Inter"/>
                <a:ea typeface="Inter"/>
                <a:cs typeface="Inter"/>
                <a:sym typeface="Inter"/>
              </a:rPr>
              <a:t>MEDIUM Challenge Available</a:t>
            </a:r>
          </a:p>
        </p:txBody>
      </p:sp>
    </p:spTree>
  </p:cSld>
  <p:clrMapOvr>
    <a:masterClrMapping/>
  </p:clrMapOvr>
</p:sld>
</file>

<file path=ppt/slides/slide59.xml><?xml version="1.0" encoding="utf-8"?>
<p:sld xmlns:p="http://schemas.openxmlformats.org/presentationml/2006/main" xmlns:a="http://schemas.openxmlformats.org/drawingml/2006/main">
  <p:cSld>
    <p:bg>
      <p:bgPr>
        <a:solidFill>
          <a:srgbClr val="FFF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222247" y="-63503"/>
            <a:ext cx="10261597" cy="6927837"/>
            <a:chOff x="0" y="0"/>
            <a:chExt cx="10261600" cy="69278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8199" y="68326"/>
              <a:ext cx="10125330" cy="6791325"/>
            </a:xfrm>
            <a:custGeom>
              <a:avLst/>
              <a:gdLst/>
              <a:ahLst/>
              <a:cxnLst/>
              <a:rect r="r" b="b" t="t" l="l"/>
              <a:pathLst>
                <a:path h="6791325" w="10125330">
                  <a:moveTo>
                    <a:pt x="127" y="6662674"/>
                  </a:moveTo>
                  <a:lnTo>
                    <a:pt x="127" y="128524"/>
                  </a:lnTo>
                  <a:cubicBezTo>
                    <a:pt x="127" y="120015"/>
                    <a:pt x="889" y="111760"/>
                    <a:pt x="2540" y="103378"/>
                  </a:cubicBezTo>
                  <a:cubicBezTo>
                    <a:pt x="4191" y="94996"/>
                    <a:pt x="6604" y="86995"/>
                    <a:pt x="9906" y="79248"/>
                  </a:cubicBezTo>
                  <a:cubicBezTo>
                    <a:pt x="13208" y="71501"/>
                    <a:pt x="17145" y="64008"/>
                    <a:pt x="21844" y="57023"/>
                  </a:cubicBezTo>
                  <a:cubicBezTo>
                    <a:pt x="26543" y="50038"/>
                    <a:pt x="31877" y="43434"/>
                    <a:pt x="37846" y="37465"/>
                  </a:cubicBezTo>
                  <a:cubicBezTo>
                    <a:pt x="43815" y="31496"/>
                    <a:pt x="50292" y="26162"/>
                    <a:pt x="57277" y="21463"/>
                  </a:cubicBezTo>
                  <a:cubicBezTo>
                    <a:pt x="64262" y="16764"/>
                    <a:pt x="71755" y="12827"/>
                    <a:pt x="79502" y="9652"/>
                  </a:cubicBezTo>
                  <a:cubicBezTo>
                    <a:pt x="87249" y="6477"/>
                    <a:pt x="95377" y="3937"/>
                    <a:pt x="103632" y="2413"/>
                  </a:cubicBezTo>
                  <a:cubicBezTo>
                    <a:pt x="111887" y="889"/>
                    <a:pt x="120269" y="0"/>
                    <a:pt x="128778" y="0"/>
                  </a:cubicBezTo>
                  <a:lnTo>
                    <a:pt x="9996678" y="0"/>
                  </a:lnTo>
                  <a:cubicBezTo>
                    <a:pt x="10005060" y="0"/>
                    <a:pt x="10013442" y="762"/>
                    <a:pt x="10021824" y="2540"/>
                  </a:cubicBezTo>
                  <a:cubicBezTo>
                    <a:pt x="10030206" y="4318"/>
                    <a:pt x="10038207" y="6604"/>
                    <a:pt x="10045954" y="9779"/>
                  </a:cubicBezTo>
                  <a:cubicBezTo>
                    <a:pt x="10053702" y="12954"/>
                    <a:pt x="10061194" y="17018"/>
                    <a:pt x="10068179" y="21590"/>
                  </a:cubicBezTo>
                  <a:cubicBezTo>
                    <a:pt x="10075164" y="26162"/>
                    <a:pt x="10081641" y="31623"/>
                    <a:pt x="10087611" y="37592"/>
                  </a:cubicBezTo>
                  <a:cubicBezTo>
                    <a:pt x="10093580" y="43561"/>
                    <a:pt x="10098914" y="50038"/>
                    <a:pt x="10103613" y="57150"/>
                  </a:cubicBezTo>
                  <a:cubicBezTo>
                    <a:pt x="10108312" y="64262"/>
                    <a:pt x="10112249" y="71628"/>
                    <a:pt x="10115551" y="79375"/>
                  </a:cubicBezTo>
                  <a:cubicBezTo>
                    <a:pt x="10118853" y="87122"/>
                    <a:pt x="10121266" y="95250"/>
                    <a:pt x="10122917" y="103505"/>
                  </a:cubicBezTo>
                  <a:cubicBezTo>
                    <a:pt x="10124568" y="111760"/>
                    <a:pt x="10125330" y="120269"/>
                    <a:pt x="10125330" y="128651"/>
                  </a:cubicBezTo>
                  <a:lnTo>
                    <a:pt x="10125330" y="6662674"/>
                  </a:lnTo>
                  <a:cubicBezTo>
                    <a:pt x="10125330" y="6671183"/>
                    <a:pt x="10124568" y="6679438"/>
                    <a:pt x="10122917" y="6687693"/>
                  </a:cubicBezTo>
                  <a:cubicBezTo>
                    <a:pt x="10121266" y="6695947"/>
                    <a:pt x="10118853" y="6703949"/>
                    <a:pt x="10115551" y="6711823"/>
                  </a:cubicBezTo>
                  <a:cubicBezTo>
                    <a:pt x="10112249" y="6719697"/>
                    <a:pt x="10108312" y="6727063"/>
                    <a:pt x="10103613" y="6734048"/>
                  </a:cubicBezTo>
                  <a:cubicBezTo>
                    <a:pt x="10098914" y="6741033"/>
                    <a:pt x="10093580" y="6747510"/>
                    <a:pt x="10087611" y="6753606"/>
                  </a:cubicBezTo>
                  <a:cubicBezTo>
                    <a:pt x="10081641" y="6759701"/>
                    <a:pt x="10075165" y="6764909"/>
                    <a:pt x="10068179" y="6769608"/>
                  </a:cubicBezTo>
                  <a:cubicBezTo>
                    <a:pt x="10061194" y="6774307"/>
                    <a:pt x="10053701" y="6778244"/>
                    <a:pt x="10045954" y="6781546"/>
                  </a:cubicBezTo>
                  <a:cubicBezTo>
                    <a:pt x="10038207" y="6784848"/>
                    <a:pt x="10030079" y="6787134"/>
                    <a:pt x="10021824" y="6788785"/>
                  </a:cubicBezTo>
                  <a:cubicBezTo>
                    <a:pt x="10013569" y="6790436"/>
                    <a:pt x="10005187" y="6791325"/>
                    <a:pt x="9996678" y="6791325"/>
                  </a:cubicBezTo>
                  <a:lnTo>
                    <a:pt x="128651" y="6791325"/>
                  </a:lnTo>
                  <a:cubicBezTo>
                    <a:pt x="120269" y="6791325"/>
                    <a:pt x="111887" y="6790436"/>
                    <a:pt x="103505" y="6788785"/>
                  </a:cubicBezTo>
                  <a:cubicBezTo>
                    <a:pt x="95123" y="6787134"/>
                    <a:pt x="87122" y="6784721"/>
                    <a:pt x="79375" y="6781546"/>
                  </a:cubicBezTo>
                  <a:cubicBezTo>
                    <a:pt x="71628" y="6778371"/>
                    <a:pt x="64135" y="6774307"/>
                    <a:pt x="57150" y="6769608"/>
                  </a:cubicBezTo>
                  <a:cubicBezTo>
                    <a:pt x="50165" y="6764909"/>
                    <a:pt x="43688" y="6759575"/>
                    <a:pt x="37719" y="6753606"/>
                  </a:cubicBezTo>
                  <a:cubicBezTo>
                    <a:pt x="31750" y="6747636"/>
                    <a:pt x="26416" y="6741160"/>
                    <a:pt x="21717" y="6734048"/>
                  </a:cubicBezTo>
                  <a:cubicBezTo>
                    <a:pt x="17018" y="6726936"/>
                    <a:pt x="13081" y="6719697"/>
                    <a:pt x="9779" y="6711823"/>
                  </a:cubicBezTo>
                  <a:cubicBezTo>
                    <a:pt x="6477" y="6703949"/>
                    <a:pt x="4064" y="6695948"/>
                    <a:pt x="2413" y="6687693"/>
                  </a:cubicBezTo>
                  <a:cubicBezTo>
                    <a:pt x="762" y="6679437"/>
                    <a:pt x="0" y="6671056"/>
                    <a:pt x="0" y="6662674"/>
                  </a:cubicBezTo>
                  <a:close/>
                </a:path>
              </a:pathLst>
            </a:custGeom>
            <a:solidFill>
              <a:srgbClr val="FFFFFF">
                <a:alpha val="49020"/>
              </a:srgbClr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63500" y="63500"/>
              <a:ext cx="10134726" cy="6800723"/>
            </a:xfrm>
            <a:custGeom>
              <a:avLst/>
              <a:gdLst/>
              <a:ahLst/>
              <a:cxnLst/>
              <a:rect r="r" b="b" t="t" l="l"/>
              <a:pathLst>
                <a:path h="6800723" w="10134726">
                  <a:moveTo>
                    <a:pt x="10001250" y="9525"/>
                  </a:moveTo>
                  <a:cubicBezTo>
                    <a:pt x="10009378" y="9525"/>
                    <a:pt x="10017379" y="10287"/>
                    <a:pt x="10025380" y="11938"/>
                  </a:cubicBezTo>
                  <a:lnTo>
                    <a:pt x="10025380" y="11938"/>
                  </a:lnTo>
                  <a:lnTo>
                    <a:pt x="10025380" y="11938"/>
                  </a:lnTo>
                  <a:cubicBezTo>
                    <a:pt x="10033381" y="13462"/>
                    <a:pt x="10041001" y="15875"/>
                    <a:pt x="10048622" y="18923"/>
                  </a:cubicBezTo>
                  <a:cubicBezTo>
                    <a:pt x="10056242" y="21971"/>
                    <a:pt x="10063227" y="25781"/>
                    <a:pt x="10070085" y="30353"/>
                  </a:cubicBezTo>
                  <a:cubicBezTo>
                    <a:pt x="10076942" y="34925"/>
                    <a:pt x="10083039" y="40005"/>
                    <a:pt x="10088880" y="45720"/>
                  </a:cubicBezTo>
                  <a:lnTo>
                    <a:pt x="10088880" y="45720"/>
                  </a:lnTo>
                  <a:lnTo>
                    <a:pt x="10088880" y="45720"/>
                  </a:lnTo>
                  <a:cubicBezTo>
                    <a:pt x="10094595" y="51435"/>
                    <a:pt x="10099802" y="57658"/>
                    <a:pt x="10104248" y="64516"/>
                  </a:cubicBezTo>
                  <a:lnTo>
                    <a:pt x="10104248" y="64516"/>
                  </a:lnTo>
                  <a:lnTo>
                    <a:pt x="10104248" y="64516"/>
                  </a:lnTo>
                  <a:cubicBezTo>
                    <a:pt x="10108819" y="71247"/>
                    <a:pt x="10112629" y="78359"/>
                    <a:pt x="10115678" y="85852"/>
                  </a:cubicBezTo>
                  <a:lnTo>
                    <a:pt x="10115678" y="85852"/>
                  </a:lnTo>
                  <a:cubicBezTo>
                    <a:pt x="10118853" y="93345"/>
                    <a:pt x="10121139" y="101092"/>
                    <a:pt x="10122663" y="109093"/>
                  </a:cubicBezTo>
                  <a:lnTo>
                    <a:pt x="10122663" y="109093"/>
                  </a:lnTo>
                  <a:cubicBezTo>
                    <a:pt x="10124187" y="117094"/>
                    <a:pt x="10125076" y="125222"/>
                    <a:pt x="10125076" y="133350"/>
                  </a:cubicBezTo>
                  <a:lnTo>
                    <a:pt x="10125076" y="6667500"/>
                  </a:lnTo>
                  <a:cubicBezTo>
                    <a:pt x="10125076" y="6675628"/>
                    <a:pt x="10124314" y="6683629"/>
                    <a:pt x="10122663" y="6691630"/>
                  </a:cubicBezTo>
                  <a:lnTo>
                    <a:pt x="10122663" y="6691630"/>
                  </a:lnTo>
                  <a:cubicBezTo>
                    <a:pt x="10121139" y="6699631"/>
                    <a:pt x="10118726" y="6707378"/>
                    <a:pt x="10115678" y="6714872"/>
                  </a:cubicBezTo>
                  <a:lnTo>
                    <a:pt x="10115678" y="6714872"/>
                  </a:lnTo>
                  <a:cubicBezTo>
                    <a:pt x="10112503" y="6722365"/>
                    <a:pt x="10108693" y="6729477"/>
                    <a:pt x="10104248" y="6736207"/>
                  </a:cubicBezTo>
                  <a:lnTo>
                    <a:pt x="10104248" y="6736207"/>
                  </a:lnTo>
                  <a:cubicBezTo>
                    <a:pt x="10099676" y="6742939"/>
                    <a:pt x="10094595" y="6749162"/>
                    <a:pt x="10088880" y="6755003"/>
                  </a:cubicBezTo>
                  <a:lnTo>
                    <a:pt x="10088880" y="6755003"/>
                  </a:lnTo>
                  <a:cubicBezTo>
                    <a:pt x="10083165" y="6760718"/>
                    <a:pt x="10076815" y="6765798"/>
                    <a:pt x="10070085" y="6770370"/>
                  </a:cubicBezTo>
                  <a:lnTo>
                    <a:pt x="10070085" y="6770370"/>
                  </a:lnTo>
                  <a:lnTo>
                    <a:pt x="10070085" y="6770370"/>
                  </a:lnTo>
                  <a:cubicBezTo>
                    <a:pt x="10063353" y="6774942"/>
                    <a:pt x="10056241" y="6778752"/>
                    <a:pt x="10048622" y="6781801"/>
                  </a:cubicBezTo>
                  <a:lnTo>
                    <a:pt x="10048622" y="6781801"/>
                  </a:lnTo>
                  <a:cubicBezTo>
                    <a:pt x="10041128" y="6784849"/>
                    <a:pt x="10033381" y="6787262"/>
                    <a:pt x="10025380" y="6788786"/>
                  </a:cubicBezTo>
                  <a:lnTo>
                    <a:pt x="10025380" y="6788786"/>
                  </a:lnTo>
                  <a:lnTo>
                    <a:pt x="10025380" y="6788786"/>
                  </a:lnTo>
                  <a:cubicBezTo>
                    <a:pt x="10017379" y="6790437"/>
                    <a:pt x="10009378" y="6791199"/>
                    <a:pt x="10001250" y="6791199"/>
                  </a:cubicBezTo>
                  <a:lnTo>
                    <a:pt x="133350" y="6791199"/>
                  </a:lnTo>
                  <a:cubicBezTo>
                    <a:pt x="125222" y="6791199"/>
                    <a:pt x="117094" y="6790310"/>
                    <a:pt x="109220" y="6788786"/>
                  </a:cubicBezTo>
                  <a:cubicBezTo>
                    <a:pt x="101346" y="6787262"/>
                    <a:pt x="93472" y="6784849"/>
                    <a:pt x="85979" y="6781801"/>
                  </a:cubicBezTo>
                  <a:cubicBezTo>
                    <a:pt x="78486" y="6778753"/>
                    <a:pt x="71374" y="6774816"/>
                    <a:pt x="64516" y="6770370"/>
                  </a:cubicBezTo>
                  <a:cubicBezTo>
                    <a:pt x="57658" y="6765925"/>
                    <a:pt x="51562" y="6760718"/>
                    <a:pt x="45720" y="6755003"/>
                  </a:cubicBezTo>
                  <a:cubicBezTo>
                    <a:pt x="39878" y="6749288"/>
                    <a:pt x="34798" y="6742938"/>
                    <a:pt x="30353" y="6736207"/>
                  </a:cubicBezTo>
                  <a:cubicBezTo>
                    <a:pt x="25908" y="6729477"/>
                    <a:pt x="21971" y="6722364"/>
                    <a:pt x="18923" y="6714872"/>
                  </a:cubicBezTo>
                  <a:cubicBezTo>
                    <a:pt x="15875" y="6707379"/>
                    <a:pt x="13462" y="6699631"/>
                    <a:pt x="11938" y="6691630"/>
                  </a:cubicBezTo>
                  <a:cubicBezTo>
                    <a:pt x="10414" y="6683629"/>
                    <a:pt x="9525" y="6675628"/>
                    <a:pt x="9525" y="6667500"/>
                  </a:cubicBezTo>
                  <a:lnTo>
                    <a:pt x="9525" y="6667500"/>
                  </a:lnTo>
                  <a:lnTo>
                    <a:pt x="9525" y="6667500"/>
                  </a:lnTo>
                  <a:lnTo>
                    <a:pt x="9525" y="133350"/>
                  </a:lnTo>
                  <a:lnTo>
                    <a:pt x="9525" y="133350"/>
                  </a:lnTo>
                  <a:lnTo>
                    <a:pt x="9525" y="133350"/>
                  </a:lnTo>
                  <a:cubicBezTo>
                    <a:pt x="9525" y="125222"/>
                    <a:pt x="10287" y="117094"/>
                    <a:pt x="11938" y="109220"/>
                  </a:cubicBezTo>
                  <a:cubicBezTo>
                    <a:pt x="13589" y="101346"/>
                    <a:pt x="15875" y="93472"/>
                    <a:pt x="18923" y="85979"/>
                  </a:cubicBezTo>
                  <a:cubicBezTo>
                    <a:pt x="21971" y="78486"/>
                    <a:pt x="25908" y="71374"/>
                    <a:pt x="30353" y="64643"/>
                  </a:cubicBezTo>
                  <a:cubicBezTo>
                    <a:pt x="34798" y="57912"/>
                    <a:pt x="40005" y="51562"/>
                    <a:pt x="45720" y="45847"/>
                  </a:cubicBezTo>
                  <a:cubicBezTo>
                    <a:pt x="51435" y="40132"/>
                    <a:pt x="57785" y="35052"/>
                    <a:pt x="64516" y="30480"/>
                  </a:cubicBezTo>
                  <a:cubicBezTo>
                    <a:pt x="71247" y="25908"/>
                    <a:pt x="78359" y="22225"/>
                    <a:pt x="85979" y="19050"/>
                  </a:cubicBezTo>
                  <a:lnTo>
                    <a:pt x="85979" y="19050"/>
                  </a:lnTo>
                  <a:lnTo>
                    <a:pt x="85979" y="19050"/>
                  </a:lnTo>
                  <a:cubicBezTo>
                    <a:pt x="93472" y="15875"/>
                    <a:pt x="101219" y="13589"/>
                    <a:pt x="109220" y="12065"/>
                  </a:cubicBezTo>
                  <a:cubicBezTo>
                    <a:pt x="117221" y="10541"/>
                    <a:pt x="125222" y="9652"/>
                    <a:pt x="133350" y="9652"/>
                  </a:cubicBezTo>
                  <a:close/>
                  <a:moveTo>
                    <a:pt x="131572" y="0"/>
                  </a:moveTo>
                  <a:cubicBezTo>
                    <a:pt x="123444" y="127"/>
                    <a:pt x="115443" y="1016"/>
                    <a:pt x="107442" y="2540"/>
                  </a:cubicBezTo>
                  <a:cubicBezTo>
                    <a:pt x="98806" y="4191"/>
                    <a:pt x="90551" y="6731"/>
                    <a:pt x="82423" y="10160"/>
                  </a:cubicBezTo>
                  <a:cubicBezTo>
                    <a:pt x="74295" y="13589"/>
                    <a:pt x="66675" y="17653"/>
                    <a:pt x="59309" y="22479"/>
                  </a:cubicBezTo>
                  <a:lnTo>
                    <a:pt x="59309" y="22479"/>
                  </a:lnTo>
                  <a:lnTo>
                    <a:pt x="59309" y="22479"/>
                  </a:lnTo>
                  <a:cubicBezTo>
                    <a:pt x="52070" y="27432"/>
                    <a:pt x="45339" y="32893"/>
                    <a:pt x="39116" y="39116"/>
                  </a:cubicBezTo>
                  <a:cubicBezTo>
                    <a:pt x="32893" y="45339"/>
                    <a:pt x="27305" y="51943"/>
                    <a:pt x="22479" y="59182"/>
                  </a:cubicBezTo>
                  <a:lnTo>
                    <a:pt x="22479" y="59182"/>
                  </a:lnTo>
                  <a:lnTo>
                    <a:pt x="22479" y="59182"/>
                  </a:lnTo>
                  <a:cubicBezTo>
                    <a:pt x="17653" y="66421"/>
                    <a:pt x="13462" y="74168"/>
                    <a:pt x="10160" y="82169"/>
                  </a:cubicBezTo>
                  <a:lnTo>
                    <a:pt x="10160" y="82169"/>
                  </a:lnTo>
                  <a:lnTo>
                    <a:pt x="10160" y="82169"/>
                  </a:lnTo>
                  <a:cubicBezTo>
                    <a:pt x="6858" y="90297"/>
                    <a:pt x="4318" y="98552"/>
                    <a:pt x="2540" y="107188"/>
                  </a:cubicBezTo>
                  <a:lnTo>
                    <a:pt x="2540" y="107188"/>
                  </a:lnTo>
                  <a:lnTo>
                    <a:pt x="2540" y="107188"/>
                  </a:lnTo>
                  <a:cubicBezTo>
                    <a:pt x="889" y="115824"/>
                    <a:pt x="0" y="124460"/>
                    <a:pt x="0" y="133223"/>
                  </a:cubicBezTo>
                  <a:lnTo>
                    <a:pt x="0" y="6667500"/>
                  </a:lnTo>
                  <a:cubicBezTo>
                    <a:pt x="0" y="6676263"/>
                    <a:pt x="889" y="6684899"/>
                    <a:pt x="2540" y="6693535"/>
                  </a:cubicBezTo>
                  <a:lnTo>
                    <a:pt x="2540" y="6693535"/>
                  </a:lnTo>
                  <a:lnTo>
                    <a:pt x="2540" y="6693535"/>
                  </a:lnTo>
                  <a:cubicBezTo>
                    <a:pt x="4191" y="6702044"/>
                    <a:pt x="6731" y="6710426"/>
                    <a:pt x="10160" y="6718553"/>
                  </a:cubicBezTo>
                  <a:lnTo>
                    <a:pt x="10160" y="6718553"/>
                  </a:lnTo>
                  <a:lnTo>
                    <a:pt x="10160" y="6718553"/>
                  </a:lnTo>
                  <a:cubicBezTo>
                    <a:pt x="13462" y="6726682"/>
                    <a:pt x="17653" y="6734301"/>
                    <a:pt x="22479" y="6741540"/>
                  </a:cubicBezTo>
                  <a:lnTo>
                    <a:pt x="22479" y="6741540"/>
                  </a:lnTo>
                  <a:lnTo>
                    <a:pt x="22479" y="6741540"/>
                  </a:lnTo>
                  <a:cubicBezTo>
                    <a:pt x="27305" y="6748780"/>
                    <a:pt x="32893" y="6755637"/>
                    <a:pt x="39116" y="6761734"/>
                  </a:cubicBezTo>
                  <a:lnTo>
                    <a:pt x="39116" y="6761734"/>
                  </a:lnTo>
                  <a:lnTo>
                    <a:pt x="39116" y="6761734"/>
                  </a:lnTo>
                  <a:cubicBezTo>
                    <a:pt x="45339" y="6767957"/>
                    <a:pt x="52070" y="6773418"/>
                    <a:pt x="59309" y="6778244"/>
                  </a:cubicBezTo>
                  <a:lnTo>
                    <a:pt x="59309" y="6778244"/>
                  </a:lnTo>
                  <a:lnTo>
                    <a:pt x="59309" y="6778244"/>
                  </a:lnTo>
                  <a:cubicBezTo>
                    <a:pt x="66548" y="6783070"/>
                    <a:pt x="74295" y="6787261"/>
                    <a:pt x="82423" y="6790562"/>
                  </a:cubicBezTo>
                  <a:lnTo>
                    <a:pt x="82423" y="6790562"/>
                  </a:lnTo>
                  <a:lnTo>
                    <a:pt x="82423" y="6790562"/>
                  </a:lnTo>
                  <a:cubicBezTo>
                    <a:pt x="90551" y="6793864"/>
                    <a:pt x="98806" y="6796405"/>
                    <a:pt x="107442" y="6798056"/>
                  </a:cubicBezTo>
                  <a:cubicBezTo>
                    <a:pt x="116078" y="6799707"/>
                    <a:pt x="124714" y="6800596"/>
                    <a:pt x="133477" y="6800723"/>
                  </a:cubicBezTo>
                  <a:lnTo>
                    <a:pt x="133477" y="6800723"/>
                  </a:lnTo>
                  <a:lnTo>
                    <a:pt x="10001377" y="6800723"/>
                  </a:lnTo>
                  <a:lnTo>
                    <a:pt x="10001377" y="6800723"/>
                  </a:lnTo>
                  <a:cubicBezTo>
                    <a:pt x="10010140" y="6800723"/>
                    <a:pt x="10018776" y="6799834"/>
                    <a:pt x="10027412" y="6798056"/>
                  </a:cubicBezTo>
                  <a:cubicBezTo>
                    <a:pt x="10036048" y="6796277"/>
                    <a:pt x="10044303" y="6793864"/>
                    <a:pt x="10052431" y="6790562"/>
                  </a:cubicBezTo>
                  <a:lnTo>
                    <a:pt x="10052431" y="6790562"/>
                  </a:lnTo>
                  <a:lnTo>
                    <a:pt x="10052431" y="6790562"/>
                  </a:lnTo>
                  <a:cubicBezTo>
                    <a:pt x="10060559" y="6787260"/>
                    <a:pt x="10068178" y="6783069"/>
                    <a:pt x="10075418" y="6778244"/>
                  </a:cubicBezTo>
                  <a:cubicBezTo>
                    <a:pt x="10082657" y="6773418"/>
                    <a:pt x="10089387" y="6767830"/>
                    <a:pt x="10095611" y="6761734"/>
                  </a:cubicBezTo>
                  <a:lnTo>
                    <a:pt x="10095611" y="6761734"/>
                  </a:lnTo>
                  <a:lnTo>
                    <a:pt x="10095611" y="6761734"/>
                  </a:lnTo>
                  <a:cubicBezTo>
                    <a:pt x="10101834" y="6755511"/>
                    <a:pt x="10107295" y="6748780"/>
                    <a:pt x="10112248" y="6741540"/>
                  </a:cubicBezTo>
                  <a:lnTo>
                    <a:pt x="10112248" y="6741540"/>
                  </a:lnTo>
                  <a:lnTo>
                    <a:pt x="10112248" y="6741540"/>
                  </a:lnTo>
                  <a:cubicBezTo>
                    <a:pt x="10117074" y="6734301"/>
                    <a:pt x="10121265" y="6726555"/>
                    <a:pt x="10124567" y="6718553"/>
                  </a:cubicBezTo>
                  <a:lnTo>
                    <a:pt x="10124567" y="6718553"/>
                  </a:lnTo>
                  <a:lnTo>
                    <a:pt x="10124567" y="6718553"/>
                  </a:lnTo>
                  <a:cubicBezTo>
                    <a:pt x="10127869" y="6710425"/>
                    <a:pt x="10130409" y="6702171"/>
                    <a:pt x="10132186" y="6693535"/>
                  </a:cubicBezTo>
                  <a:lnTo>
                    <a:pt x="10132186" y="6693535"/>
                  </a:lnTo>
                  <a:lnTo>
                    <a:pt x="10132186" y="6693535"/>
                  </a:lnTo>
                  <a:cubicBezTo>
                    <a:pt x="10133837" y="6684899"/>
                    <a:pt x="10134726" y="6676263"/>
                    <a:pt x="10134726" y="6667500"/>
                  </a:cubicBezTo>
                  <a:lnTo>
                    <a:pt x="10134726" y="133350"/>
                  </a:lnTo>
                  <a:cubicBezTo>
                    <a:pt x="10134726" y="124587"/>
                    <a:pt x="10133837" y="115824"/>
                    <a:pt x="10132186" y="107315"/>
                  </a:cubicBezTo>
                  <a:lnTo>
                    <a:pt x="10132186" y="107315"/>
                  </a:lnTo>
                  <a:lnTo>
                    <a:pt x="10132186" y="107315"/>
                  </a:lnTo>
                  <a:cubicBezTo>
                    <a:pt x="10130535" y="98806"/>
                    <a:pt x="10127995" y="90424"/>
                    <a:pt x="10124567" y="82296"/>
                  </a:cubicBezTo>
                  <a:lnTo>
                    <a:pt x="10124567" y="82296"/>
                  </a:lnTo>
                  <a:lnTo>
                    <a:pt x="10124567" y="82296"/>
                  </a:lnTo>
                  <a:cubicBezTo>
                    <a:pt x="10121264" y="74295"/>
                    <a:pt x="10117073" y="66548"/>
                    <a:pt x="10112248" y="59309"/>
                  </a:cubicBezTo>
                  <a:cubicBezTo>
                    <a:pt x="10107423" y="52070"/>
                    <a:pt x="10101834" y="45212"/>
                    <a:pt x="10095611" y="39116"/>
                  </a:cubicBezTo>
                  <a:cubicBezTo>
                    <a:pt x="10089388" y="33020"/>
                    <a:pt x="10082657" y="27432"/>
                    <a:pt x="10075418" y="22606"/>
                  </a:cubicBezTo>
                  <a:lnTo>
                    <a:pt x="10075418" y="22606"/>
                  </a:lnTo>
                  <a:lnTo>
                    <a:pt x="10075418" y="22606"/>
                  </a:lnTo>
                  <a:cubicBezTo>
                    <a:pt x="10068178" y="17780"/>
                    <a:pt x="10060432" y="13716"/>
                    <a:pt x="10052431" y="10287"/>
                  </a:cubicBezTo>
                  <a:lnTo>
                    <a:pt x="10052431" y="10287"/>
                  </a:lnTo>
                  <a:lnTo>
                    <a:pt x="10052431" y="10287"/>
                  </a:lnTo>
                  <a:cubicBezTo>
                    <a:pt x="10044302" y="6985"/>
                    <a:pt x="10036048" y="4445"/>
                    <a:pt x="10027412" y="2667"/>
                  </a:cubicBezTo>
                  <a:lnTo>
                    <a:pt x="10027412" y="2667"/>
                  </a:lnTo>
                  <a:cubicBezTo>
                    <a:pt x="10019411" y="1016"/>
                    <a:pt x="10011410" y="254"/>
                    <a:pt x="10003282" y="127"/>
                  </a:cubicBezTo>
                  <a:close/>
                </a:path>
              </a:pathLst>
            </a:custGeom>
            <a:solidFill>
              <a:srgbClr val="FED7AA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477901" y="5449824"/>
              <a:ext cx="9305799" cy="638302"/>
            </a:xfrm>
            <a:custGeom>
              <a:avLst/>
              <a:gdLst/>
              <a:ahLst/>
              <a:cxnLst/>
              <a:rect r="r" b="b" t="t" l="l"/>
              <a:pathLst>
                <a:path h="638302" w="9305799">
                  <a:moveTo>
                    <a:pt x="0" y="576326"/>
                  </a:moveTo>
                  <a:lnTo>
                    <a:pt x="0" y="61976"/>
                  </a:lnTo>
                  <a:cubicBezTo>
                    <a:pt x="0" y="57912"/>
                    <a:pt x="381" y="53848"/>
                    <a:pt x="1143" y="49784"/>
                  </a:cubicBezTo>
                  <a:cubicBezTo>
                    <a:pt x="1905" y="45720"/>
                    <a:pt x="3048" y="41910"/>
                    <a:pt x="4699" y="38227"/>
                  </a:cubicBezTo>
                  <a:cubicBezTo>
                    <a:pt x="6350" y="34544"/>
                    <a:pt x="8128" y="30861"/>
                    <a:pt x="10414" y="27559"/>
                  </a:cubicBezTo>
                  <a:cubicBezTo>
                    <a:pt x="12700" y="24257"/>
                    <a:pt x="15240" y="21082"/>
                    <a:pt x="18161" y="18161"/>
                  </a:cubicBezTo>
                  <a:cubicBezTo>
                    <a:pt x="21082" y="15240"/>
                    <a:pt x="24130" y="12700"/>
                    <a:pt x="27559" y="10414"/>
                  </a:cubicBezTo>
                  <a:cubicBezTo>
                    <a:pt x="30988" y="8129"/>
                    <a:pt x="34544" y="6224"/>
                    <a:pt x="38227" y="4699"/>
                  </a:cubicBezTo>
                  <a:cubicBezTo>
                    <a:pt x="41910" y="3175"/>
                    <a:pt x="45847" y="1905"/>
                    <a:pt x="49784" y="1143"/>
                  </a:cubicBezTo>
                  <a:cubicBezTo>
                    <a:pt x="53721" y="381"/>
                    <a:pt x="57785" y="0"/>
                    <a:pt x="61849" y="0"/>
                  </a:cubicBezTo>
                  <a:lnTo>
                    <a:pt x="9243949" y="0"/>
                  </a:lnTo>
                  <a:cubicBezTo>
                    <a:pt x="9248013" y="0"/>
                    <a:pt x="9252077" y="381"/>
                    <a:pt x="9256014" y="1143"/>
                  </a:cubicBezTo>
                  <a:cubicBezTo>
                    <a:pt x="9259951" y="1905"/>
                    <a:pt x="9263888" y="3175"/>
                    <a:pt x="9267571" y="4699"/>
                  </a:cubicBezTo>
                  <a:cubicBezTo>
                    <a:pt x="9271254" y="6223"/>
                    <a:pt x="9274937" y="8128"/>
                    <a:pt x="9278239" y="10414"/>
                  </a:cubicBezTo>
                  <a:cubicBezTo>
                    <a:pt x="9281541" y="12701"/>
                    <a:pt x="9284716" y="15240"/>
                    <a:pt x="9287637" y="18161"/>
                  </a:cubicBezTo>
                  <a:cubicBezTo>
                    <a:pt x="9290558" y="21082"/>
                    <a:pt x="9293098" y="24130"/>
                    <a:pt x="9295384" y="27559"/>
                  </a:cubicBezTo>
                  <a:cubicBezTo>
                    <a:pt x="9297670" y="30988"/>
                    <a:pt x="9299575" y="34544"/>
                    <a:pt x="9301099" y="38227"/>
                  </a:cubicBezTo>
                  <a:cubicBezTo>
                    <a:pt x="9302623" y="41910"/>
                    <a:pt x="9303766" y="45847"/>
                    <a:pt x="9304655" y="49911"/>
                  </a:cubicBezTo>
                  <a:cubicBezTo>
                    <a:pt x="9305544" y="53975"/>
                    <a:pt x="9305799" y="57912"/>
                    <a:pt x="9305799" y="61976"/>
                  </a:cubicBezTo>
                  <a:lnTo>
                    <a:pt x="9305799" y="576326"/>
                  </a:lnTo>
                  <a:cubicBezTo>
                    <a:pt x="9305799" y="580390"/>
                    <a:pt x="9305417" y="584455"/>
                    <a:pt x="9304655" y="588392"/>
                  </a:cubicBezTo>
                  <a:cubicBezTo>
                    <a:pt x="9303893" y="592329"/>
                    <a:pt x="9302624" y="596265"/>
                    <a:pt x="9301099" y="599949"/>
                  </a:cubicBezTo>
                  <a:cubicBezTo>
                    <a:pt x="9299574" y="603632"/>
                    <a:pt x="9297670" y="607188"/>
                    <a:pt x="9295384" y="610617"/>
                  </a:cubicBezTo>
                  <a:cubicBezTo>
                    <a:pt x="9293098" y="614045"/>
                    <a:pt x="9290558" y="617220"/>
                    <a:pt x="9287637" y="620014"/>
                  </a:cubicBezTo>
                  <a:cubicBezTo>
                    <a:pt x="9284716" y="622808"/>
                    <a:pt x="9281668" y="625475"/>
                    <a:pt x="9278239" y="627761"/>
                  </a:cubicBezTo>
                  <a:cubicBezTo>
                    <a:pt x="9274810" y="630047"/>
                    <a:pt x="9271254" y="631952"/>
                    <a:pt x="9267571" y="633476"/>
                  </a:cubicBezTo>
                  <a:cubicBezTo>
                    <a:pt x="9263887" y="635001"/>
                    <a:pt x="9259951" y="636270"/>
                    <a:pt x="9256014" y="637032"/>
                  </a:cubicBezTo>
                  <a:cubicBezTo>
                    <a:pt x="9252077" y="637794"/>
                    <a:pt x="9248013" y="638302"/>
                    <a:pt x="9243949" y="638302"/>
                  </a:cubicBezTo>
                  <a:lnTo>
                    <a:pt x="61849" y="638302"/>
                  </a:lnTo>
                  <a:cubicBezTo>
                    <a:pt x="57785" y="638302"/>
                    <a:pt x="53721" y="637921"/>
                    <a:pt x="49784" y="637032"/>
                  </a:cubicBezTo>
                  <a:cubicBezTo>
                    <a:pt x="45847" y="636143"/>
                    <a:pt x="41910" y="635000"/>
                    <a:pt x="38227" y="633476"/>
                  </a:cubicBezTo>
                  <a:cubicBezTo>
                    <a:pt x="34544" y="631952"/>
                    <a:pt x="30861" y="630048"/>
                    <a:pt x="27559" y="627761"/>
                  </a:cubicBezTo>
                  <a:cubicBezTo>
                    <a:pt x="24257" y="625475"/>
                    <a:pt x="21082" y="622935"/>
                    <a:pt x="18161" y="620014"/>
                  </a:cubicBezTo>
                  <a:cubicBezTo>
                    <a:pt x="15240" y="617094"/>
                    <a:pt x="12700" y="614045"/>
                    <a:pt x="10414" y="610617"/>
                  </a:cubicBezTo>
                  <a:cubicBezTo>
                    <a:pt x="8128" y="607188"/>
                    <a:pt x="6223" y="603758"/>
                    <a:pt x="4699" y="599949"/>
                  </a:cubicBezTo>
                  <a:cubicBezTo>
                    <a:pt x="3175" y="596139"/>
                    <a:pt x="2032" y="592329"/>
                    <a:pt x="1143" y="588392"/>
                  </a:cubicBezTo>
                  <a:cubicBezTo>
                    <a:pt x="254" y="584455"/>
                    <a:pt x="0" y="580390"/>
                    <a:pt x="0" y="576326"/>
                  </a:cubicBezTo>
                  <a:close/>
                </a:path>
              </a:pathLst>
            </a:custGeom>
            <a:solidFill>
              <a:srgbClr val="FFEDD5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473075" y="5445125"/>
              <a:ext cx="9315449" cy="647826"/>
            </a:xfrm>
            <a:custGeom>
              <a:avLst/>
              <a:gdLst/>
              <a:ahLst/>
              <a:cxnLst/>
              <a:rect r="r" b="b" t="t" l="l"/>
              <a:pathLst>
                <a:path h="647826" w="9315449">
                  <a:moveTo>
                    <a:pt x="0" y="581025"/>
                  </a:moveTo>
                  <a:lnTo>
                    <a:pt x="0" y="66675"/>
                  </a:lnTo>
                  <a:lnTo>
                    <a:pt x="4826" y="66675"/>
                  </a:lnTo>
                  <a:lnTo>
                    <a:pt x="0" y="66675"/>
                  </a:lnTo>
                  <a:cubicBezTo>
                    <a:pt x="0" y="62230"/>
                    <a:pt x="381" y="57912"/>
                    <a:pt x="1270" y="53594"/>
                  </a:cubicBezTo>
                  <a:lnTo>
                    <a:pt x="1270" y="53594"/>
                  </a:lnTo>
                  <a:lnTo>
                    <a:pt x="1270" y="53594"/>
                  </a:lnTo>
                  <a:cubicBezTo>
                    <a:pt x="2159" y="49276"/>
                    <a:pt x="3429" y="45085"/>
                    <a:pt x="5080" y="41148"/>
                  </a:cubicBezTo>
                  <a:lnTo>
                    <a:pt x="9525" y="42926"/>
                  </a:lnTo>
                  <a:lnTo>
                    <a:pt x="5080" y="41148"/>
                  </a:lnTo>
                  <a:cubicBezTo>
                    <a:pt x="6731" y="37084"/>
                    <a:pt x="8763" y="33274"/>
                    <a:pt x="11303" y="29591"/>
                  </a:cubicBezTo>
                  <a:lnTo>
                    <a:pt x="15240" y="32258"/>
                  </a:lnTo>
                  <a:lnTo>
                    <a:pt x="11303" y="29591"/>
                  </a:lnTo>
                  <a:cubicBezTo>
                    <a:pt x="13716" y="25908"/>
                    <a:pt x="16510" y="22606"/>
                    <a:pt x="19558" y="19431"/>
                  </a:cubicBezTo>
                  <a:lnTo>
                    <a:pt x="22860" y="22860"/>
                  </a:lnTo>
                  <a:lnTo>
                    <a:pt x="19558" y="19431"/>
                  </a:lnTo>
                  <a:cubicBezTo>
                    <a:pt x="22606" y="16383"/>
                    <a:pt x="26035" y="13589"/>
                    <a:pt x="29591" y="11176"/>
                  </a:cubicBezTo>
                  <a:lnTo>
                    <a:pt x="29591" y="11176"/>
                  </a:lnTo>
                  <a:lnTo>
                    <a:pt x="29591" y="11176"/>
                  </a:lnTo>
                  <a:cubicBezTo>
                    <a:pt x="33274" y="8763"/>
                    <a:pt x="37084" y="6731"/>
                    <a:pt x="41148" y="5080"/>
                  </a:cubicBezTo>
                  <a:lnTo>
                    <a:pt x="42926" y="9525"/>
                  </a:lnTo>
                  <a:lnTo>
                    <a:pt x="41148" y="5080"/>
                  </a:lnTo>
                  <a:cubicBezTo>
                    <a:pt x="45212" y="3429"/>
                    <a:pt x="49403" y="2159"/>
                    <a:pt x="53721" y="1270"/>
                  </a:cubicBezTo>
                  <a:lnTo>
                    <a:pt x="53721" y="1270"/>
                  </a:lnTo>
                  <a:lnTo>
                    <a:pt x="53721" y="1270"/>
                  </a:lnTo>
                  <a:cubicBezTo>
                    <a:pt x="58039" y="381"/>
                    <a:pt x="62357" y="0"/>
                    <a:pt x="66675" y="0"/>
                  </a:cubicBezTo>
                  <a:lnTo>
                    <a:pt x="66675" y="4826"/>
                  </a:lnTo>
                  <a:lnTo>
                    <a:pt x="66675" y="0"/>
                  </a:lnTo>
                  <a:lnTo>
                    <a:pt x="9248775" y="0"/>
                  </a:lnTo>
                  <a:lnTo>
                    <a:pt x="9248775" y="4826"/>
                  </a:lnTo>
                  <a:lnTo>
                    <a:pt x="9248775" y="0"/>
                  </a:lnTo>
                  <a:cubicBezTo>
                    <a:pt x="9253093" y="0"/>
                    <a:pt x="9257411" y="381"/>
                    <a:pt x="9261729" y="1270"/>
                  </a:cubicBezTo>
                  <a:lnTo>
                    <a:pt x="9260840" y="5969"/>
                  </a:lnTo>
                  <a:lnTo>
                    <a:pt x="9261729" y="1270"/>
                  </a:lnTo>
                  <a:cubicBezTo>
                    <a:pt x="9266048" y="2159"/>
                    <a:pt x="9270238" y="3429"/>
                    <a:pt x="9274302" y="5080"/>
                  </a:cubicBezTo>
                  <a:lnTo>
                    <a:pt x="9272524" y="9525"/>
                  </a:lnTo>
                  <a:lnTo>
                    <a:pt x="9274302" y="5080"/>
                  </a:lnTo>
                  <a:cubicBezTo>
                    <a:pt x="9278366" y="6731"/>
                    <a:pt x="9282176" y="8763"/>
                    <a:pt x="9285859" y="11176"/>
                  </a:cubicBezTo>
                  <a:lnTo>
                    <a:pt x="9285859" y="11176"/>
                  </a:lnTo>
                  <a:lnTo>
                    <a:pt x="9285859" y="11176"/>
                  </a:lnTo>
                  <a:cubicBezTo>
                    <a:pt x="9289542" y="13589"/>
                    <a:pt x="9292844" y="16383"/>
                    <a:pt x="9295892" y="19431"/>
                  </a:cubicBezTo>
                  <a:lnTo>
                    <a:pt x="9295892" y="19431"/>
                  </a:lnTo>
                  <a:lnTo>
                    <a:pt x="9295892" y="19431"/>
                  </a:lnTo>
                  <a:cubicBezTo>
                    <a:pt x="9298939" y="22479"/>
                    <a:pt x="9301734" y="25908"/>
                    <a:pt x="9304147" y="29591"/>
                  </a:cubicBezTo>
                  <a:lnTo>
                    <a:pt x="9300210" y="32258"/>
                  </a:lnTo>
                  <a:lnTo>
                    <a:pt x="9304147" y="29591"/>
                  </a:lnTo>
                  <a:cubicBezTo>
                    <a:pt x="9306560" y="33274"/>
                    <a:pt x="9308592" y="37084"/>
                    <a:pt x="9310370" y="41148"/>
                  </a:cubicBezTo>
                  <a:lnTo>
                    <a:pt x="9305925" y="42926"/>
                  </a:lnTo>
                  <a:lnTo>
                    <a:pt x="9310370" y="41148"/>
                  </a:lnTo>
                  <a:cubicBezTo>
                    <a:pt x="9312021" y="45212"/>
                    <a:pt x="9313290" y="49403"/>
                    <a:pt x="9314180" y="53721"/>
                  </a:cubicBezTo>
                  <a:lnTo>
                    <a:pt x="9309481" y="54610"/>
                  </a:lnTo>
                  <a:lnTo>
                    <a:pt x="9314180" y="53721"/>
                  </a:lnTo>
                  <a:cubicBezTo>
                    <a:pt x="9315069" y="58039"/>
                    <a:pt x="9315449" y="62357"/>
                    <a:pt x="9315449" y="66802"/>
                  </a:cubicBezTo>
                  <a:lnTo>
                    <a:pt x="9310623" y="66802"/>
                  </a:lnTo>
                  <a:lnTo>
                    <a:pt x="9315449" y="66802"/>
                  </a:lnTo>
                  <a:lnTo>
                    <a:pt x="9315449" y="581152"/>
                  </a:lnTo>
                  <a:lnTo>
                    <a:pt x="9310623" y="581152"/>
                  </a:lnTo>
                  <a:lnTo>
                    <a:pt x="9315449" y="581152"/>
                  </a:lnTo>
                  <a:cubicBezTo>
                    <a:pt x="9315449" y="585470"/>
                    <a:pt x="9315068" y="589788"/>
                    <a:pt x="9314180" y="594106"/>
                  </a:cubicBezTo>
                  <a:lnTo>
                    <a:pt x="9314180" y="594106"/>
                  </a:lnTo>
                  <a:lnTo>
                    <a:pt x="9314180" y="594106"/>
                  </a:lnTo>
                  <a:cubicBezTo>
                    <a:pt x="9313290" y="598296"/>
                    <a:pt x="9312021" y="602488"/>
                    <a:pt x="9310370" y="606552"/>
                  </a:cubicBezTo>
                  <a:lnTo>
                    <a:pt x="9305925" y="604774"/>
                  </a:lnTo>
                  <a:lnTo>
                    <a:pt x="9310370" y="606552"/>
                  </a:lnTo>
                  <a:cubicBezTo>
                    <a:pt x="9308719" y="610616"/>
                    <a:pt x="9306687" y="614426"/>
                    <a:pt x="9304147" y="618109"/>
                  </a:cubicBezTo>
                  <a:lnTo>
                    <a:pt x="9300210" y="615442"/>
                  </a:lnTo>
                  <a:lnTo>
                    <a:pt x="9304147" y="618109"/>
                  </a:lnTo>
                  <a:cubicBezTo>
                    <a:pt x="9301734" y="621792"/>
                    <a:pt x="9298940" y="625094"/>
                    <a:pt x="9295892" y="628269"/>
                  </a:cubicBezTo>
                  <a:lnTo>
                    <a:pt x="9295892" y="628269"/>
                  </a:lnTo>
                  <a:lnTo>
                    <a:pt x="9295892" y="628269"/>
                  </a:lnTo>
                  <a:cubicBezTo>
                    <a:pt x="9292844" y="631317"/>
                    <a:pt x="9289414" y="634111"/>
                    <a:pt x="9285859" y="636524"/>
                  </a:cubicBezTo>
                  <a:lnTo>
                    <a:pt x="9283192" y="632587"/>
                  </a:lnTo>
                  <a:lnTo>
                    <a:pt x="9285859" y="636524"/>
                  </a:lnTo>
                  <a:cubicBezTo>
                    <a:pt x="9282176" y="638937"/>
                    <a:pt x="9278365" y="640969"/>
                    <a:pt x="9274302" y="642746"/>
                  </a:cubicBezTo>
                  <a:lnTo>
                    <a:pt x="9272524" y="638301"/>
                  </a:lnTo>
                  <a:lnTo>
                    <a:pt x="9274302" y="642746"/>
                  </a:lnTo>
                  <a:cubicBezTo>
                    <a:pt x="9270238" y="644397"/>
                    <a:pt x="9266047" y="645668"/>
                    <a:pt x="9261729" y="646556"/>
                  </a:cubicBezTo>
                  <a:lnTo>
                    <a:pt x="9260840" y="641857"/>
                  </a:lnTo>
                  <a:lnTo>
                    <a:pt x="9261856" y="646556"/>
                  </a:lnTo>
                  <a:cubicBezTo>
                    <a:pt x="9257538" y="647445"/>
                    <a:pt x="9253220" y="647826"/>
                    <a:pt x="9248775" y="647826"/>
                  </a:cubicBezTo>
                  <a:lnTo>
                    <a:pt x="9248775" y="643000"/>
                  </a:lnTo>
                  <a:lnTo>
                    <a:pt x="9248775" y="647826"/>
                  </a:lnTo>
                  <a:lnTo>
                    <a:pt x="66675" y="647826"/>
                  </a:lnTo>
                  <a:lnTo>
                    <a:pt x="66675" y="643000"/>
                  </a:lnTo>
                  <a:lnTo>
                    <a:pt x="66675" y="647826"/>
                  </a:lnTo>
                  <a:cubicBezTo>
                    <a:pt x="62230" y="647826"/>
                    <a:pt x="57912" y="647445"/>
                    <a:pt x="53594" y="646556"/>
                  </a:cubicBezTo>
                  <a:lnTo>
                    <a:pt x="54610" y="641857"/>
                  </a:lnTo>
                  <a:lnTo>
                    <a:pt x="53721" y="646556"/>
                  </a:lnTo>
                  <a:cubicBezTo>
                    <a:pt x="49403" y="645667"/>
                    <a:pt x="45212" y="644397"/>
                    <a:pt x="41148" y="642746"/>
                  </a:cubicBezTo>
                  <a:lnTo>
                    <a:pt x="42926" y="638301"/>
                  </a:lnTo>
                  <a:lnTo>
                    <a:pt x="41148" y="642746"/>
                  </a:lnTo>
                  <a:cubicBezTo>
                    <a:pt x="37084" y="641095"/>
                    <a:pt x="33274" y="639063"/>
                    <a:pt x="29591" y="636524"/>
                  </a:cubicBezTo>
                  <a:lnTo>
                    <a:pt x="29591" y="636524"/>
                  </a:lnTo>
                  <a:lnTo>
                    <a:pt x="29591" y="636524"/>
                  </a:lnTo>
                  <a:cubicBezTo>
                    <a:pt x="25908" y="634111"/>
                    <a:pt x="22606" y="631317"/>
                    <a:pt x="19558" y="628269"/>
                  </a:cubicBezTo>
                  <a:lnTo>
                    <a:pt x="22860" y="624840"/>
                  </a:lnTo>
                  <a:lnTo>
                    <a:pt x="19558" y="628269"/>
                  </a:lnTo>
                  <a:cubicBezTo>
                    <a:pt x="16383" y="625221"/>
                    <a:pt x="13716" y="621792"/>
                    <a:pt x="11303" y="618109"/>
                  </a:cubicBezTo>
                  <a:lnTo>
                    <a:pt x="15240" y="615442"/>
                  </a:lnTo>
                  <a:lnTo>
                    <a:pt x="11303" y="618109"/>
                  </a:lnTo>
                  <a:cubicBezTo>
                    <a:pt x="8890" y="614426"/>
                    <a:pt x="6858" y="610616"/>
                    <a:pt x="5080" y="606552"/>
                  </a:cubicBezTo>
                  <a:lnTo>
                    <a:pt x="9525" y="604774"/>
                  </a:lnTo>
                  <a:lnTo>
                    <a:pt x="5080" y="606552"/>
                  </a:lnTo>
                  <a:cubicBezTo>
                    <a:pt x="3429" y="602488"/>
                    <a:pt x="2159" y="598297"/>
                    <a:pt x="1270" y="594106"/>
                  </a:cubicBezTo>
                  <a:lnTo>
                    <a:pt x="1270" y="594106"/>
                  </a:lnTo>
                  <a:lnTo>
                    <a:pt x="1270" y="594106"/>
                  </a:lnTo>
                  <a:cubicBezTo>
                    <a:pt x="381" y="589788"/>
                    <a:pt x="0" y="585470"/>
                    <a:pt x="0" y="581152"/>
                  </a:cubicBezTo>
                  <a:lnTo>
                    <a:pt x="4826" y="581152"/>
                  </a:lnTo>
                  <a:lnTo>
                    <a:pt x="0" y="581152"/>
                  </a:lnTo>
                  <a:moveTo>
                    <a:pt x="9525" y="581152"/>
                  </a:moveTo>
                  <a:cubicBezTo>
                    <a:pt x="9525" y="584835"/>
                    <a:pt x="9906" y="588518"/>
                    <a:pt x="10668" y="592201"/>
                  </a:cubicBezTo>
                  <a:lnTo>
                    <a:pt x="5969" y="593090"/>
                  </a:lnTo>
                  <a:lnTo>
                    <a:pt x="10668" y="592201"/>
                  </a:lnTo>
                  <a:cubicBezTo>
                    <a:pt x="11430" y="595884"/>
                    <a:pt x="12446" y="599440"/>
                    <a:pt x="13970" y="602869"/>
                  </a:cubicBezTo>
                  <a:cubicBezTo>
                    <a:pt x="15494" y="606297"/>
                    <a:pt x="17145" y="609600"/>
                    <a:pt x="19304" y="612775"/>
                  </a:cubicBezTo>
                  <a:cubicBezTo>
                    <a:pt x="21463" y="615950"/>
                    <a:pt x="23749" y="618871"/>
                    <a:pt x="26416" y="621411"/>
                  </a:cubicBezTo>
                  <a:lnTo>
                    <a:pt x="26416" y="621411"/>
                  </a:lnTo>
                  <a:lnTo>
                    <a:pt x="26416" y="621411"/>
                  </a:lnTo>
                  <a:cubicBezTo>
                    <a:pt x="29083" y="624077"/>
                    <a:pt x="32004" y="626490"/>
                    <a:pt x="35052" y="628522"/>
                  </a:cubicBezTo>
                  <a:lnTo>
                    <a:pt x="32385" y="632459"/>
                  </a:lnTo>
                  <a:lnTo>
                    <a:pt x="35052" y="628522"/>
                  </a:lnTo>
                  <a:cubicBezTo>
                    <a:pt x="38100" y="630555"/>
                    <a:pt x="41402" y="632332"/>
                    <a:pt x="44958" y="633857"/>
                  </a:cubicBezTo>
                  <a:lnTo>
                    <a:pt x="44958" y="633857"/>
                  </a:lnTo>
                  <a:lnTo>
                    <a:pt x="44958" y="633857"/>
                  </a:lnTo>
                  <a:cubicBezTo>
                    <a:pt x="48387" y="635253"/>
                    <a:pt x="51943" y="636397"/>
                    <a:pt x="55626" y="637159"/>
                  </a:cubicBezTo>
                  <a:lnTo>
                    <a:pt x="55626" y="637159"/>
                  </a:lnTo>
                  <a:lnTo>
                    <a:pt x="55626" y="637159"/>
                  </a:lnTo>
                  <a:cubicBezTo>
                    <a:pt x="59309" y="637921"/>
                    <a:pt x="62992" y="638302"/>
                    <a:pt x="66802" y="638302"/>
                  </a:cubicBezTo>
                  <a:lnTo>
                    <a:pt x="9248902" y="638302"/>
                  </a:lnTo>
                  <a:cubicBezTo>
                    <a:pt x="9252585" y="638302"/>
                    <a:pt x="9256395" y="637921"/>
                    <a:pt x="9260078" y="637159"/>
                  </a:cubicBezTo>
                  <a:lnTo>
                    <a:pt x="9260078" y="637159"/>
                  </a:lnTo>
                  <a:lnTo>
                    <a:pt x="9260078" y="637159"/>
                  </a:lnTo>
                  <a:cubicBezTo>
                    <a:pt x="9263761" y="636397"/>
                    <a:pt x="9267317" y="635381"/>
                    <a:pt x="9270747" y="633857"/>
                  </a:cubicBezTo>
                  <a:lnTo>
                    <a:pt x="9270747" y="633857"/>
                  </a:lnTo>
                  <a:lnTo>
                    <a:pt x="9270747" y="633857"/>
                  </a:lnTo>
                  <a:cubicBezTo>
                    <a:pt x="9274176" y="632460"/>
                    <a:pt x="9277478" y="630682"/>
                    <a:pt x="9280653" y="628522"/>
                  </a:cubicBezTo>
                  <a:cubicBezTo>
                    <a:pt x="9283828" y="626363"/>
                    <a:pt x="9286622" y="624077"/>
                    <a:pt x="9289289" y="621411"/>
                  </a:cubicBezTo>
                  <a:lnTo>
                    <a:pt x="9292591" y="624839"/>
                  </a:lnTo>
                  <a:lnTo>
                    <a:pt x="9289289" y="621411"/>
                  </a:lnTo>
                  <a:cubicBezTo>
                    <a:pt x="9291956" y="618744"/>
                    <a:pt x="9294242" y="615822"/>
                    <a:pt x="9296401" y="612775"/>
                  </a:cubicBezTo>
                  <a:cubicBezTo>
                    <a:pt x="9298560" y="609727"/>
                    <a:pt x="9300211" y="606425"/>
                    <a:pt x="9301735" y="602869"/>
                  </a:cubicBezTo>
                  <a:cubicBezTo>
                    <a:pt x="9303258" y="599313"/>
                    <a:pt x="9304275" y="595884"/>
                    <a:pt x="9305037" y="592201"/>
                  </a:cubicBezTo>
                  <a:lnTo>
                    <a:pt x="9309736" y="593090"/>
                  </a:lnTo>
                  <a:lnTo>
                    <a:pt x="9305037" y="592201"/>
                  </a:lnTo>
                  <a:cubicBezTo>
                    <a:pt x="9305799" y="588518"/>
                    <a:pt x="9306180" y="584835"/>
                    <a:pt x="9306180" y="581025"/>
                  </a:cubicBezTo>
                  <a:lnTo>
                    <a:pt x="9306180" y="66675"/>
                  </a:lnTo>
                  <a:cubicBezTo>
                    <a:pt x="9306180" y="62865"/>
                    <a:pt x="9305799" y="59182"/>
                    <a:pt x="9305037" y="55499"/>
                  </a:cubicBezTo>
                  <a:cubicBezTo>
                    <a:pt x="9304275" y="51816"/>
                    <a:pt x="9303258" y="48260"/>
                    <a:pt x="9301735" y="44704"/>
                  </a:cubicBezTo>
                  <a:cubicBezTo>
                    <a:pt x="9300211" y="41148"/>
                    <a:pt x="9298560" y="37973"/>
                    <a:pt x="9296401" y="34798"/>
                  </a:cubicBezTo>
                  <a:cubicBezTo>
                    <a:pt x="9294242" y="31623"/>
                    <a:pt x="9291956" y="28829"/>
                    <a:pt x="9289289" y="26162"/>
                  </a:cubicBezTo>
                  <a:lnTo>
                    <a:pt x="9292591" y="22733"/>
                  </a:lnTo>
                  <a:lnTo>
                    <a:pt x="9289289" y="26162"/>
                  </a:lnTo>
                  <a:cubicBezTo>
                    <a:pt x="9286622" y="23495"/>
                    <a:pt x="9283701" y="21082"/>
                    <a:pt x="9280653" y="19050"/>
                  </a:cubicBezTo>
                  <a:lnTo>
                    <a:pt x="9283320" y="15113"/>
                  </a:lnTo>
                  <a:lnTo>
                    <a:pt x="9280653" y="19050"/>
                  </a:lnTo>
                  <a:cubicBezTo>
                    <a:pt x="9277478" y="17018"/>
                    <a:pt x="9274176" y="15240"/>
                    <a:pt x="9270747" y="13843"/>
                  </a:cubicBezTo>
                  <a:lnTo>
                    <a:pt x="9270747" y="13843"/>
                  </a:lnTo>
                  <a:lnTo>
                    <a:pt x="9270747" y="13843"/>
                  </a:lnTo>
                  <a:cubicBezTo>
                    <a:pt x="9267317" y="12446"/>
                    <a:pt x="9263762" y="11303"/>
                    <a:pt x="9260078" y="10541"/>
                  </a:cubicBezTo>
                  <a:cubicBezTo>
                    <a:pt x="9256395" y="9779"/>
                    <a:pt x="9252712" y="9525"/>
                    <a:pt x="9248902" y="9525"/>
                  </a:cubicBezTo>
                  <a:lnTo>
                    <a:pt x="66675" y="9525"/>
                  </a:lnTo>
                  <a:cubicBezTo>
                    <a:pt x="62865" y="9525"/>
                    <a:pt x="59182" y="9906"/>
                    <a:pt x="55499" y="10541"/>
                  </a:cubicBezTo>
                  <a:lnTo>
                    <a:pt x="54610" y="5842"/>
                  </a:lnTo>
                  <a:lnTo>
                    <a:pt x="55499" y="10541"/>
                  </a:lnTo>
                  <a:cubicBezTo>
                    <a:pt x="51816" y="11303"/>
                    <a:pt x="48260" y="12319"/>
                    <a:pt x="44831" y="13843"/>
                  </a:cubicBezTo>
                  <a:lnTo>
                    <a:pt x="44831" y="13843"/>
                  </a:lnTo>
                  <a:lnTo>
                    <a:pt x="44831" y="13843"/>
                  </a:lnTo>
                  <a:cubicBezTo>
                    <a:pt x="41402" y="15240"/>
                    <a:pt x="38100" y="17018"/>
                    <a:pt x="34925" y="19050"/>
                  </a:cubicBezTo>
                  <a:lnTo>
                    <a:pt x="32258" y="15113"/>
                  </a:lnTo>
                  <a:lnTo>
                    <a:pt x="34925" y="19050"/>
                  </a:lnTo>
                  <a:cubicBezTo>
                    <a:pt x="31750" y="21209"/>
                    <a:pt x="28956" y="23495"/>
                    <a:pt x="26289" y="26162"/>
                  </a:cubicBezTo>
                  <a:lnTo>
                    <a:pt x="26289" y="26162"/>
                  </a:lnTo>
                  <a:lnTo>
                    <a:pt x="26289" y="26162"/>
                  </a:lnTo>
                  <a:cubicBezTo>
                    <a:pt x="23622" y="28829"/>
                    <a:pt x="21336" y="31623"/>
                    <a:pt x="19177" y="34798"/>
                  </a:cubicBezTo>
                  <a:cubicBezTo>
                    <a:pt x="17018" y="37973"/>
                    <a:pt x="15367" y="41275"/>
                    <a:pt x="13843" y="44704"/>
                  </a:cubicBezTo>
                  <a:cubicBezTo>
                    <a:pt x="12319" y="48133"/>
                    <a:pt x="11303" y="51689"/>
                    <a:pt x="10541" y="55372"/>
                  </a:cubicBezTo>
                  <a:lnTo>
                    <a:pt x="5842" y="54483"/>
                  </a:lnTo>
                  <a:lnTo>
                    <a:pt x="10541" y="55372"/>
                  </a:lnTo>
                  <a:cubicBezTo>
                    <a:pt x="9779" y="59055"/>
                    <a:pt x="9398" y="62738"/>
                    <a:pt x="9398" y="66548"/>
                  </a:cubicBezTo>
                  <a:lnTo>
                    <a:pt x="9398" y="580898"/>
                  </a:lnTo>
                  <a:close/>
                </a:path>
              </a:pathLst>
            </a:custGeom>
            <a:solidFill>
              <a:srgbClr val="FDBA74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690562" y="419033"/>
            <a:ext cx="4946847" cy="185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53"/>
              </a:lnSpc>
            </a:pPr>
            <a:r>
              <a:rPr lang="en-US" sz="1181" spc="55">
                <a:solidFill>
                  <a:srgbClr val="EA580C"/>
                </a:solidFill>
                <a:latin typeface="Inter"/>
                <a:ea typeface="Inter"/>
                <a:cs typeface="Inter"/>
                <a:sym typeface="Inter"/>
              </a:rPr>
              <a:t>LESSON 7: MARS CONTROL ROOM WITH MULTIPLE OBJECTS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211713" y="419033"/>
            <a:ext cx="810139" cy="185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53"/>
              </a:lnSpc>
            </a:pPr>
            <a:r>
              <a:rPr lang="en-US" sz="1181">
                <a:solidFill>
                  <a:srgbClr val="64748B"/>
                </a:solidFill>
                <a:latin typeface="Inter"/>
                <a:ea typeface="Inter"/>
                <a:cs typeface="Inter"/>
                <a:sym typeface="Inter"/>
              </a:rPr>
              <a:t>Slide 7 of 7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90562" y="955834"/>
            <a:ext cx="4490190" cy="992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07"/>
              </a:lnSpc>
            </a:pPr>
            <a:r>
              <a:rPr lang="en-US" b="true" sz="2362">
                <a:solidFill>
                  <a:srgbClr val="EA580C"/>
                </a:solidFill>
                <a:latin typeface="Poppins Bold"/>
                <a:ea typeface="Poppins Bold"/>
                <a:cs typeface="Poppins Bold"/>
                <a:sym typeface="Poppins Bold"/>
              </a:rPr>
              <a:t>Prove It Tasks and Reflection</a:t>
            </a:r>
          </a:p>
          <a:p>
            <a:pPr algn="l">
              <a:lnSpc>
                <a:spcPts val="2756"/>
              </a:lnSpc>
            </a:pPr>
            <a:r>
              <a:rPr lang="en-US" b="true" sz="1968">
                <a:solidFill>
                  <a:srgbClr val="1E293B"/>
                </a:solidFill>
                <a:latin typeface="Poppins Bold"/>
                <a:ea typeface="Poppins Bold"/>
                <a:cs typeface="Poppins Bold"/>
                <a:sym typeface="Poppins Bold"/>
              </a:rPr>
              <a:t>Prove It: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90562" y="3392091"/>
            <a:ext cx="2769137" cy="426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4"/>
              </a:lnSpc>
            </a:pPr>
            <a:r>
              <a:rPr lang="en-US" b="true" sz="1968">
                <a:solidFill>
                  <a:srgbClr val="1E293B"/>
                </a:solidFill>
                <a:latin typeface="Poppins Bold"/>
                <a:ea typeface="Poppins Bold"/>
                <a:cs typeface="Poppins Bold"/>
                <a:sym typeface="Poppins Bold"/>
              </a:rPr>
              <a:t>Reflection Questions: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805445" y="3787692"/>
            <a:ext cx="57379" cy="333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68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23912" y="1967141"/>
            <a:ext cx="123234" cy="1258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25"/>
              </a:lnSpc>
            </a:pPr>
            <a:r>
              <a:rPr lang="en-US" sz="1575">
                <a:solidFill>
                  <a:srgbClr val="F97316"/>
                </a:solidFill>
                <a:latin typeface="Helvetica"/>
                <a:ea typeface="Helvetica"/>
                <a:cs typeface="Helvetica"/>
                <a:sym typeface="Helvetica"/>
              </a:rPr>
              <a:t>● ● ●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23912" y="3834041"/>
            <a:ext cx="123234" cy="1258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25"/>
              </a:lnSpc>
            </a:pPr>
            <a:r>
              <a:rPr lang="en-US" sz="1575">
                <a:solidFill>
                  <a:srgbClr val="F97316"/>
                </a:solidFill>
                <a:latin typeface="Helvetica"/>
                <a:ea typeface="Helvetica"/>
                <a:cs typeface="Helvetica"/>
                <a:sym typeface="Helvetica"/>
              </a:rPr>
              <a:t>● ● ●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78116" y="1892217"/>
            <a:ext cx="5173361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0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Demonstrate gravity control affecting multiple objects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78116" y="2330367"/>
            <a:ext cx="4485570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0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Show organized code using functions and lists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78116" y="2758992"/>
            <a:ext cx="4754156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0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Explain efficiency benefits of your control system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78116" y="3759117"/>
            <a:ext cx="5053413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0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How dofunctions make your code better organized?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78116" y="4197267"/>
            <a:ext cx="5217690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0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What advantages do lists provide for multiple objects?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78116" y="4625892"/>
            <a:ext cx="5519147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0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How does your control room simulate real Mars systems?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398366" y="5596395"/>
            <a:ext cx="6017581" cy="20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37"/>
              </a:lnSpc>
            </a:pPr>
            <a:r>
              <a:rPr lang="en-US" sz="1312">
                <a:solidFill>
                  <a:srgbClr val="9A3412"/>
                </a:solidFill>
                <a:latin typeface="Inter"/>
                <a:ea typeface="Inter"/>
                <a:cs typeface="Inter"/>
                <a:sym typeface="Inter"/>
              </a:rPr>
              <a:t>Next Lesson Preview: Integrating all skills to create a complete Mars base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2247" y="-63503"/>
            <a:ext cx="10261597" cy="6927847"/>
          </a:xfrm>
          <a:custGeom>
            <a:avLst/>
            <a:gdLst/>
            <a:ahLst/>
            <a:cxnLst/>
            <a:rect r="r" b="b" t="t" l="l"/>
            <a:pathLst>
              <a:path h="6927847" w="10261597">
                <a:moveTo>
                  <a:pt x="0" y="0"/>
                </a:moveTo>
                <a:lnTo>
                  <a:pt x="10261597" y="0"/>
                </a:lnTo>
                <a:lnTo>
                  <a:pt x="10261597" y="6927847"/>
                </a:lnTo>
                <a:lnTo>
                  <a:pt x="0" y="6927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90562" y="419052"/>
            <a:ext cx="3867998" cy="185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53"/>
              </a:lnSpc>
            </a:pPr>
            <a:r>
              <a:rPr lang="en-US" sz="1181" spc="57">
                <a:solidFill>
                  <a:srgbClr val="EA580C"/>
                </a:solidFill>
                <a:latin typeface="Inter"/>
                <a:ea typeface="Inter"/>
                <a:cs typeface="Inter"/>
                <a:sym typeface="Inter"/>
              </a:rPr>
              <a:t>LESSON 1: OBJECT POSITIONING AND SCALING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206208" y="419052"/>
            <a:ext cx="815673" cy="185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53"/>
              </a:lnSpc>
            </a:pPr>
            <a:r>
              <a:rPr lang="en-US" sz="1181">
                <a:solidFill>
                  <a:srgbClr val="64748B"/>
                </a:solidFill>
                <a:latin typeface="Inter"/>
                <a:ea typeface="Inter"/>
                <a:cs typeface="Inter"/>
                <a:sym typeface="Inter"/>
              </a:rPr>
              <a:t>Slide 5 of 7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90612" y="898693"/>
            <a:ext cx="4575267" cy="5083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38"/>
              </a:lnSpc>
            </a:pPr>
            <a:r>
              <a:rPr lang="en-US" b="true" sz="2362">
                <a:solidFill>
                  <a:srgbClr val="EA580C"/>
                </a:solidFill>
                <a:latin typeface="Poppins Bold"/>
                <a:ea typeface="Poppins Bold"/>
                <a:cs typeface="Poppins Bold"/>
                <a:sym typeface="Poppins Bold"/>
              </a:rPr>
              <a:t>Quick Assessment Questions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517603" y="1349311"/>
            <a:ext cx="57379" cy="409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37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23912" y="1462326"/>
            <a:ext cx="123234" cy="1696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49"/>
              </a:lnSpc>
            </a:pPr>
            <a:r>
              <a:rPr lang="en-US" sz="1575">
                <a:solidFill>
                  <a:srgbClr val="F97316"/>
                </a:solidFill>
                <a:latin typeface="Helvetica"/>
                <a:ea typeface="Helvetica"/>
                <a:cs typeface="Helvetica"/>
                <a:sym typeface="Helvetica"/>
              </a:rPr>
              <a:t>● ● ● ●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23912" y="3776901"/>
            <a:ext cx="123234" cy="8110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75"/>
              </a:lnSpc>
            </a:pPr>
            <a:r>
              <a:rPr lang="en-US" sz="1575">
                <a:solidFill>
                  <a:srgbClr val="F97316"/>
                </a:solidFill>
                <a:latin typeface="Helvetica"/>
                <a:ea typeface="Helvetica"/>
                <a:cs typeface="Helvetica"/>
                <a:sym typeface="Helvetica"/>
              </a:rPr>
              <a:t>● ●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09417" y="3325425"/>
            <a:ext cx="54064" cy="426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4"/>
              </a:lnSpc>
            </a:pPr>
            <a:r>
              <a:rPr lang="en-US" b="true" sz="1968">
                <a:solidFill>
                  <a:srgbClr val="1E293B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78116" y="3721037"/>
            <a:ext cx="5182229" cy="333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68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Can you position an object exactly where you want it?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78116" y="4102037"/>
            <a:ext cx="5881478" cy="390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31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How do you make realistic size differences between objects?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78116" y="1406461"/>
            <a:ext cx="5956392" cy="352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5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Which coordinate moves objects leftand right?  Xcoordinate)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78116" y="1835087"/>
            <a:ext cx="5105619" cy="352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5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What scale value makes objects twice as large?  2.0 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78116" y="2273237"/>
            <a:ext cx="7194785" cy="352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5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Where should you position the sun in your solar system?  Center at 0, 0, 0 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78116" y="2701861"/>
            <a:ext cx="7571861" cy="352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5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Why is scaling important for realistic solar systems?  Shows size relationships)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90562" y="3382575"/>
            <a:ext cx="3605889" cy="369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56"/>
              </a:lnSpc>
            </a:pPr>
            <a:r>
              <a:rPr lang="en-US" b="true" sz="1968">
                <a:solidFill>
                  <a:srgbClr val="1E293B"/>
                </a:solidFill>
                <a:latin typeface="Poppins Bold"/>
                <a:ea typeface="Poppins Bold"/>
                <a:cs typeface="Poppins Bold"/>
                <a:sym typeface="Poppins Bold"/>
              </a:rPr>
              <a:t>Check</a:t>
            </a:r>
            <a:r>
              <a:rPr lang="en-US" b="true" sz="1968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  <a:r>
              <a:rPr lang="en-US" b="true" sz="1968">
                <a:solidFill>
                  <a:srgbClr val="1E293B"/>
                </a:solidFill>
                <a:latin typeface="Poppins Bold"/>
                <a:ea typeface="Poppins Bold"/>
                <a:cs typeface="Poppins Bold"/>
                <a:sym typeface="Poppins Bold"/>
              </a:rPr>
              <a:t>Your</a:t>
            </a:r>
            <a:r>
              <a:rPr lang="en-US" b="true" sz="1968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  <a:r>
              <a:rPr lang="en-US" b="true" sz="1968">
                <a:solidFill>
                  <a:srgbClr val="1E293B"/>
                </a:solidFill>
                <a:latin typeface="Poppins Bold"/>
                <a:ea typeface="Poppins Bold"/>
                <a:cs typeface="Poppins Bold"/>
                <a:sym typeface="Poppins Bold"/>
              </a:rPr>
              <a:t>Understanding:</a:t>
            </a:r>
          </a:p>
        </p:txBody>
      </p:sp>
    </p:spTree>
  </p:cSld>
  <p:clrMapOvr>
    <a:masterClrMapping/>
  </p:clrMapOvr>
</p:sld>
</file>

<file path=ppt/slides/slide60.xml><?xml version="1.0" encoding="utf-8"?>
<p:sld xmlns:p="http://schemas.openxmlformats.org/presentationml/2006/main" xmlns:a="http://schemas.openxmlformats.org/drawingml/2006/main">
  <p:cSld>
    <p:bg>
      <p:bgPr>
        <a:solidFill>
          <a:srgbClr val="FFF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651799" y="559346"/>
            <a:ext cx="3460680" cy="10232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48"/>
              </a:lnSpc>
            </a:pPr>
            <a:r>
              <a:rPr lang="en-US" b="true" sz="3937">
                <a:solidFill>
                  <a:srgbClr val="EA580C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Lesson 8</a:t>
            </a:r>
          </a:p>
          <a:p>
            <a:pPr algn="ctr">
              <a:lnSpc>
                <a:spcPts val="3307"/>
              </a:lnSpc>
            </a:pPr>
            <a:r>
              <a:rPr lang="en-US" b="true" sz="2362">
                <a:solidFill>
                  <a:srgbClr val="334155"/>
                </a:solidFill>
                <a:latin typeface="Poppins Bold"/>
                <a:ea typeface="Poppins Bold"/>
                <a:cs typeface="Poppins Bold"/>
                <a:sym typeface="Poppins Bold"/>
              </a:rPr>
              <a:t>Mars</a:t>
            </a:r>
            <a:r>
              <a:rPr lang="en-US" b="true" sz="2362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  <a:r>
              <a:rPr lang="en-US" b="true" sz="2362">
                <a:solidFill>
                  <a:srgbClr val="334155"/>
                </a:solidFill>
                <a:latin typeface="Poppins Bold"/>
                <a:ea typeface="Poppins Bold"/>
                <a:cs typeface="Poppins Bold"/>
                <a:sym typeface="Poppins Bold"/>
              </a:rPr>
              <a:t>Base</a:t>
            </a:r>
            <a:r>
              <a:rPr lang="en-US" b="true" sz="2362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  <a:r>
              <a:rPr lang="en-US" b="true" sz="2362">
                <a:solidFill>
                  <a:srgbClr val="334155"/>
                </a:solidFill>
                <a:latin typeface="Poppins Bold"/>
                <a:ea typeface="Poppins Bold"/>
                <a:cs typeface="Poppins Bold"/>
                <a:sym typeface="Poppins Bold"/>
              </a:rPr>
              <a:t>Integration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426791" y="1041559"/>
            <a:ext cx="64884" cy="5560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4"/>
              </a:lnSpc>
            </a:pPr>
            <a:r>
              <a:rPr lang="en-US" b="true" sz="2362">
                <a:solidFill>
                  <a:srgbClr val="334155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</a:p>
        </p:txBody>
      </p:sp>
    </p:spTree>
  </p:cSld>
  <p:clrMapOvr>
    <a:masterClrMapping/>
  </p:clrMapOvr>
</p:sld>
</file>

<file path=ppt/slides/slide61.xml><?xml version="1.0" encoding="utf-8"?>
<p:sld xmlns:p="http://schemas.openxmlformats.org/presentationml/2006/main" xmlns:a="http://schemas.openxmlformats.org/drawingml/2006/main">
  <p:cSld>
    <p:bg>
      <p:bgPr>
        <a:solidFill>
          <a:srgbClr val="FFF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222247" y="-63503"/>
            <a:ext cx="10261597" cy="6927837"/>
            <a:chOff x="0" y="0"/>
            <a:chExt cx="10261600" cy="69278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8199" y="68199"/>
              <a:ext cx="10125330" cy="6791452"/>
            </a:xfrm>
            <a:custGeom>
              <a:avLst/>
              <a:gdLst/>
              <a:ahLst/>
              <a:cxnLst/>
              <a:rect r="r" b="b" t="t" l="l"/>
              <a:pathLst>
                <a:path h="6791452" w="10125330">
                  <a:moveTo>
                    <a:pt x="127" y="6662801"/>
                  </a:moveTo>
                  <a:lnTo>
                    <a:pt x="127" y="128651"/>
                  </a:lnTo>
                  <a:cubicBezTo>
                    <a:pt x="127" y="120142"/>
                    <a:pt x="889" y="111887"/>
                    <a:pt x="2540" y="103505"/>
                  </a:cubicBezTo>
                  <a:cubicBezTo>
                    <a:pt x="4191" y="95123"/>
                    <a:pt x="6604" y="87122"/>
                    <a:pt x="9906" y="79375"/>
                  </a:cubicBezTo>
                  <a:cubicBezTo>
                    <a:pt x="13208" y="71628"/>
                    <a:pt x="17145" y="64135"/>
                    <a:pt x="21844" y="57150"/>
                  </a:cubicBezTo>
                  <a:cubicBezTo>
                    <a:pt x="26543" y="50165"/>
                    <a:pt x="31877" y="43688"/>
                    <a:pt x="37846" y="37719"/>
                  </a:cubicBezTo>
                  <a:cubicBezTo>
                    <a:pt x="43815" y="31750"/>
                    <a:pt x="50292" y="26416"/>
                    <a:pt x="57277" y="21717"/>
                  </a:cubicBezTo>
                  <a:cubicBezTo>
                    <a:pt x="64262" y="17018"/>
                    <a:pt x="71755" y="13081"/>
                    <a:pt x="79502" y="9779"/>
                  </a:cubicBezTo>
                  <a:cubicBezTo>
                    <a:pt x="87249" y="6477"/>
                    <a:pt x="95377" y="4064"/>
                    <a:pt x="103632" y="2413"/>
                  </a:cubicBezTo>
                  <a:cubicBezTo>
                    <a:pt x="111887" y="762"/>
                    <a:pt x="120269" y="0"/>
                    <a:pt x="128778" y="0"/>
                  </a:cubicBezTo>
                  <a:lnTo>
                    <a:pt x="9996678" y="0"/>
                  </a:lnTo>
                  <a:cubicBezTo>
                    <a:pt x="10005060" y="0"/>
                    <a:pt x="10013442" y="762"/>
                    <a:pt x="10021824" y="2413"/>
                  </a:cubicBezTo>
                  <a:cubicBezTo>
                    <a:pt x="10030206" y="4064"/>
                    <a:pt x="10038207" y="6477"/>
                    <a:pt x="10045954" y="9779"/>
                  </a:cubicBezTo>
                  <a:cubicBezTo>
                    <a:pt x="10053702" y="13081"/>
                    <a:pt x="10061194" y="17018"/>
                    <a:pt x="10068179" y="21590"/>
                  </a:cubicBezTo>
                  <a:cubicBezTo>
                    <a:pt x="10075164" y="26162"/>
                    <a:pt x="10081641" y="31623"/>
                    <a:pt x="10087611" y="37592"/>
                  </a:cubicBezTo>
                  <a:cubicBezTo>
                    <a:pt x="10093580" y="43561"/>
                    <a:pt x="10098914" y="50038"/>
                    <a:pt x="10103613" y="57023"/>
                  </a:cubicBezTo>
                  <a:cubicBezTo>
                    <a:pt x="10108312" y="64008"/>
                    <a:pt x="10112249" y="71501"/>
                    <a:pt x="10115551" y="79248"/>
                  </a:cubicBezTo>
                  <a:cubicBezTo>
                    <a:pt x="10118853" y="86995"/>
                    <a:pt x="10121266" y="95123"/>
                    <a:pt x="10122917" y="103378"/>
                  </a:cubicBezTo>
                  <a:cubicBezTo>
                    <a:pt x="10124568" y="111633"/>
                    <a:pt x="10125330" y="120015"/>
                    <a:pt x="10125330" y="128397"/>
                  </a:cubicBezTo>
                  <a:lnTo>
                    <a:pt x="10125330" y="6662801"/>
                  </a:lnTo>
                  <a:cubicBezTo>
                    <a:pt x="10125330" y="6671183"/>
                    <a:pt x="10124568" y="6679565"/>
                    <a:pt x="10122917" y="6687820"/>
                  </a:cubicBezTo>
                  <a:cubicBezTo>
                    <a:pt x="10121266" y="6696074"/>
                    <a:pt x="10118853" y="6704202"/>
                    <a:pt x="10115551" y="6711950"/>
                  </a:cubicBezTo>
                  <a:cubicBezTo>
                    <a:pt x="10112249" y="6719698"/>
                    <a:pt x="10108312" y="6727190"/>
                    <a:pt x="10103613" y="6734175"/>
                  </a:cubicBezTo>
                  <a:cubicBezTo>
                    <a:pt x="10098914" y="6741160"/>
                    <a:pt x="10093580" y="6747637"/>
                    <a:pt x="10087611" y="6753733"/>
                  </a:cubicBezTo>
                  <a:cubicBezTo>
                    <a:pt x="10081641" y="6759828"/>
                    <a:pt x="10075165" y="6765036"/>
                    <a:pt x="10068179" y="6769735"/>
                  </a:cubicBezTo>
                  <a:cubicBezTo>
                    <a:pt x="10061194" y="6774434"/>
                    <a:pt x="10053701" y="6778371"/>
                    <a:pt x="10045954" y="6781546"/>
                  </a:cubicBezTo>
                  <a:cubicBezTo>
                    <a:pt x="10038207" y="6784721"/>
                    <a:pt x="10030079" y="6787261"/>
                    <a:pt x="10021824" y="6788912"/>
                  </a:cubicBezTo>
                  <a:cubicBezTo>
                    <a:pt x="10013569" y="6790563"/>
                    <a:pt x="10005187" y="6791325"/>
                    <a:pt x="9996678" y="6791452"/>
                  </a:cubicBezTo>
                  <a:lnTo>
                    <a:pt x="128651" y="6791452"/>
                  </a:lnTo>
                  <a:cubicBezTo>
                    <a:pt x="120269" y="6791452"/>
                    <a:pt x="111887" y="6790563"/>
                    <a:pt x="103505" y="6788912"/>
                  </a:cubicBezTo>
                  <a:cubicBezTo>
                    <a:pt x="95123" y="6787261"/>
                    <a:pt x="87122" y="6784848"/>
                    <a:pt x="79375" y="6781546"/>
                  </a:cubicBezTo>
                  <a:cubicBezTo>
                    <a:pt x="71628" y="6778244"/>
                    <a:pt x="64135" y="6774307"/>
                    <a:pt x="57150" y="6769608"/>
                  </a:cubicBezTo>
                  <a:cubicBezTo>
                    <a:pt x="50165" y="6764909"/>
                    <a:pt x="43688" y="6759575"/>
                    <a:pt x="37719" y="6753606"/>
                  </a:cubicBezTo>
                  <a:cubicBezTo>
                    <a:pt x="31750" y="6747636"/>
                    <a:pt x="26416" y="6741160"/>
                    <a:pt x="21717" y="6734048"/>
                  </a:cubicBezTo>
                  <a:cubicBezTo>
                    <a:pt x="17018" y="6726936"/>
                    <a:pt x="13081" y="6719570"/>
                    <a:pt x="9779" y="6711823"/>
                  </a:cubicBezTo>
                  <a:cubicBezTo>
                    <a:pt x="6477" y="6704076"/>
                    <a:pt x="4064" y="6695948"/>
                    <a:pt x="2413" y="6687693"/>
                  </a:cubicBezTo>
                  <a:cubicBezTo>
                    <a:pt x="762" y="6679437"/>
                    <a:pt x="0" y="6671056"/>
                    <a:pt x="0" y="6662674"/>
                  </a:cubicBezTo>
                  <a:close/>
                </a:path>
              </a:pathLst>
            </a:custGeom>
            <a:solidFill>
              <a:srgbClr val="FFFFFF">
                <a:alpha val="49020"/>
              </a:srgbClr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63627" y="63373"/>
              <a:ext cx="10134726" cy="6800849"/>
            </a:xfrm>
            <a:custGeom>
              <a:avLst/>
              <a:gdLst/>
              <a:ahLst/>
              <a:cxnLst/>
              <a:rect r="r" b="b" t="t" l="l"/>
              <a:pathLst>
                <a:path h="6800849" w="10134726">
                  <a:moveTo>
                    <a:pt x="10001123" y="9652"/>
                  </a:moveTo>
                  <a:cubicBezTo>
                    <a:pt x="10009251" y="9652"/>
                    <a:pt x="10017252" y="10414"/>
                    <a:pt x="10025253" y="11938"/>
                  </a:cubicBezTo>
                  <a:lnTo>
                    <a:pt x="10025253" y="11938"/>
                  </a:lnTo>
                  <a:cubicBezTo>
                    <a:pt x="10033254" y="13589"/>
                    <a:pt x="10041001" y="15875"/>
                    <a:pt x="10048495" y="19050"/>
                  </a:cubicBezTo>
                  <a:cubicBezTo>
                    <a:pt x="10055988" y="22225"/>
                    <a:pt x="10063100" y="26035"/>
                    <a:pt x="10069958" y="30480"/>
                  </a:cubicBezTo>
                  <a:lnTo>
                    <a:pt x="10069958" y="30480"/>
                  </a:lnTo>
                  <a:cubicBezTo>
                    <a:pt x="10076689" y="35052"/>
                    <a:pt x="10082912" y="40132"/>
                    <a:pt x="10088753" y="45974"/>
                  </a:cubicBezTo>
                  <a:lnTo>
                    <a:pt x="10088753" y="45974"/>
                  </a:lnTo>
                  <a:lnTo>
                    <a:pt x="10088753" y="45974"/>
                  </a:lnTo>
                  <a:cubicBezTo>
                    <a:pt x="10094468" y="51689"/>
                    <a:pt x="10099675" y="57912"/>
                    <a:pt x="10104121" y="64643"/>
                  </a:cubicBezTo>
                  <a:lnTo>
                    <a:pt x="10104121" y="64643"/>
                  </a:lnTo>
                  <a:lnTo>
                    <a:pt x="10104121" y="64643"/>
                  </a:lnTo>
                  <a:cubicBezTo>
                    <a:pt x="10108692" y="71374"/>
                    <a:pt x="10112502" y="78486"/>
                    <a:pt x="10115551" y="86106"/>
                  </a:cubicBezTo>
                  <a:lnTo>
                    <a:pt x="10115551" y="86106"/>
                  </a:lnTo>
                  <a:lnTo>
                    <a:pt x="10115551" y="86106"/>
                  </a:lnTo>
                  <a:cubicBezTo>
                    <a:pt x="10118599" y="93599"/>
                    <a:pt x="10121012" y="101346"/>
                    <a:pt x="10122536" y="109347"/>
                  </a:cubicBezTo>
                  <a:lnTo>
                    <a:pt x="10122536" y="109347"/>
                  </a:lnTo>
                  <a:lnTo>
                    <a:pt x="10122536" y="109347"/>
                  </a:lnTo>
                  <a:cubicBezTo>
                    <a:pt x="10124060" y="117348"/>
                    <a:pt x="10124949" y="125349"/>
                    <a:pt x="10124949" y="133477"/>
                  </a:cubicBezTo>
                  <a:lnTo>
                    <a:pt x="10124949" y="6667627"/>
                  </a:lnTo>
                  <a:cubicBezTo>
                    <a:pt x="10124949" y="6675755"/>
                    <a:pt x="10124187" y="6683756"/>
                    <a:pt x="10122536" y="6691757"/>
                  </a:cubicBezTo>
                  <a:lnTo>
                    <a:pt x="10122536" y="6691757"/>
                  </a:lnTo>
                  <a:lnTo>
                    <a:pt x="10122536" y="6691757"/>
                  </a:lnTo>
                  <a:cubicBezTo>
                    <a:pt x="10121012" y="6699758"/>
                    <a:pt x="10118599" y="6707505"/>
                    <a:pt x="10115551" y="6714999"/>
                  </a:cubicBezTo>
                  <a:cubicBezTo>
                    <a:pt x="10112503" y="6722492"/>
                    <a:pt x="10108566" y="6729604"/>
                    <a:pt x="10104121" y="6736462"/>
                  </a:cubicBezTo>
                  <a:lnTo>
                    <a:pt x="10104121" y="6736462"/>
                  </a:lnTo>
                  <a:cubicBezTo>
                    <a:pt x="10099549" y="6743193"/>
                    <a:pt x="10094468" y="6749416"/>
                    <a:pt x="10088753" y="6755257"/>
                  </a:cubicBezTo>
                  <a:lnTo>
                    <a:pt x="10088753" y="6755257"/>
                  </a:lnTo>
                  <a:cubicBezTo>
                    <a:pt x="10083038" y="6760972"/>
                    <a:pt x="10076688" y="6766052"/>
                    <a:pt x="10069958" y="6770625"/>
                  </a:cubicBezTo>
                  <a:lnTo>
                    <a:pt x="10069958" y="6770625"/>
                  </a:lnTo>
                  <a:lnTo>
                    <a:pt x="10069958" y="6770625"/>
                  </a:lnTo>
                  <a:cubicBezTo>
                    <a:pt x="10063226" y="6775196"/>
                    <a:pt x="10056114" y="6778880"/>
                    <a:pt x="10048495" y="6782055"/>
                  </a:cubicBezTo>
                  <a:cubicBezTo>
                    <a:pt x="10040875" y="6785230"/>
                    <a:pt x="10033254" y="6787516"/>
                    <a:pt x="10025253" y="6789167"/>
                  </a:cubicBezTo>
                  <a:lnTo>
                    <a:pt x="10025253" y="6789167"/>
                  </a:lnTo>
                  <a:cubicBezTo>
                    <a:pt x="10017252" y="6790691"/>
                    <a:pt x="10009251" y="6791580"/>
                    <a:pt x="10001123" y="6791580"/>
                  </a:cubicBezTo>
                  <a:lnTo>
                    <a:pt x="133223" y="6791580"/>
                  </a:lnTo>
                  <a:cubicBezTo>
                    <a:pt x="125095" y="6791580"/>
                    <a:pt x="116967" y="6790818"/>
                    <a:pt x="109093" y="6789167"/>
                  </a:cubicBezTo>
                  <a:cubicBezTo>
                    <a:pt x="101219" y="6787516"/>
                    <a:pt x="93345" y="6785230"/>
                    <a:pt x="85852" y="6782055"/>
                  </a:cubicBezTo>
                  <a:lnTo>
                    <a:pt x="85852" y="6782055"/>
                  </a:lnTo>
                  <a:lnTo>
                    <a:pt x="85852" y="6782055"/>
                  </a:lnTo>
                  <a:cubicBezTo>
                    <a:pt x="78359" y="6778880"/>
                    <a:pt x="71247" y="6775070"/>
                    <a:pt x="64389" y="6770625"/>
                  </a:cubicBezTo>
                  <a:cubicBezTo>
                    <a:pt x="57531" y="6766179"/>
                    <a:pt x="51435" y="6760972"/>
                    <a:pt x="45593" y="6755257"/>
                  </a:cubicBezTo>
                  <a:cubicBezTo>
                    <a:pt x="39751" y="6749542"/>
                    <a:pt x="34671" y="6743192"/>
                    <a:pt x="30226" y="6736462"/>
                  </a:cubicBezTo>
                  <a:cubicBezTo>
                    <a:pt x="25781" y="6729731"/>
                    <a:pt x="21844" y="6722492"/>
                    <a:pt x="18796" y="6714999"/>
                  </a:cubicBezTo>
                  <a:cubicBezTo>
                    <a:pt x="15748" y="6707505"/>
                    <a:pt x="13335" y="6699758"/>
                    <a:pt x="11811" y="6691757"/>
                  </a:cubicBezTo>
                  <a:cubicBezTo>
                    <a:pt x="10287" y="6683756"/>
                    <a:pt x="9398" y="6675755"/>
                    <a:pt x="9398" y="6667627"/>
                  </a:cubicBezTo>
                  <a:lnTo>
                    <a:pt x="9398" y="6667627"/>
                  </a:lnTo>
                  <a:lnTo>
                    <a:pt x="9398" y="6667627"/>
                  </a:lnTo>
                  <a:lnTo>
                    <a:pt x="9398" y="133477"/>
                  </a:lnTo>
                  <a:lnTo>
                    <a:pt x="9398" y="133477"/>
                  </a:lnTo>
                  <a:lnTo>
                    <a:pt x="9398" y="133477"/>
                  </a:lnTo>
                  <a:cubicBezTo>
                    <a:pt x="9398" y="125349"/>
                    <a:pt x="10160" y="117221"/>
                    <a:pt x="11811" y="109347"/>
                  </a:cubicBezTo>
                  <a:cubicBezTo>
                    <a:pt x="13462" y="101473"/>
                    <a:pt x="15748" y="93599"/>
                    <a:pt x="18796" y="86106"/>
                  </a:cubicBezTo>
                  <a:lnTo>
                    <a:pt x="18796" y="86106"/>
                  </a:lnTo>
                  <a:lnTo>
                    <a:pt x="18796" y="86106"/>
                  </a:lnTo>
                  <a:cubicBezTo>
                    <a:pt x="21844" y="78613"/>
                    <a:pt x="25781" y="71501"/>
                    <a:pt x="30226" y="64643"/>
                  </a:cubicBezTo>
                  <a:cubicBezTo>
                    <a:pt x="34671" y="57785"/>
                    <a:pt x="39878" y="51689"/>
                    <a:pt x="45720" y="45847"/>
                  </a:cubicBezTo>
                  <a:lnTo>
                    <a:pt x="45720" y="45847"/>
                  </a:lnTo>
                  <a:lnTo>
                    <a:pt x="45720" y="45847"/>
                  </a:lnTo>
                  <a:cubicBezTo>
                    <a:pt x="51435" y="40132"/>
                    <a:pt x="57658" y="34925"/>
                    <a:pt x="64516" y="30480"/>
                  </a:cubicBezTo>
                  <a:lnTo>
                    <a:pt x="64516" y="30480"/>
                  </a:lnTo>
                  <a:lnTo>
                    <a:pt x="64516" y="30480"/>
                  </a:lnTo>
                  <a:cubicBezTo>
                    <a:pt x="71247" y="25908"/>
                    <a:pt x="78359" y="22098"/>
                    <a:pt x="85979" y="19050"/>
                  </a:cubicBezTo>
                  <a:lnTo>
                    <a:pt x="85979" y="19050"/>
                  </a:lnTo>
                  <a:lnTo>
                    <a:pt x="85979" y="19050"/>
                  </a:lnTo>
                  <a:cubicBezTo>
                    <a:pt x="93472" y="16002"/>
                    <a:pt x="101219" y="13589"/>
                    <a:pt x="109220" y="11938"/>
                  </a:cubicBezTo>
                  <a:cubicBezTo>
                    <a:pt x="117221" y="10287"/>
                    <a:pt x="125222" y="9652"/>
                    <a:pt x="133350" y="9652"/>
                  </a:cubicBezTo>
                  <a:close/>
                  <a:moveTo>
                    <a:pt x="131445" y="127"/>
                  </a:moveTo>
                  <a:cubicBezTo>
                    <a:pt x="123317" y="254"/>
                    <a:pt x="115316" y="1016"/>
                    <a:pt x="107315" y="2667"/>
                  </a:cubicBezTo>
                  <a:lnTo>
                    <a:pt x="107315" y="2667"/>
                  </a:lnTo>
                  <a:lnTo>
                    <a:pt x="107315" y="2667"/>
                  </a:lnTo>
                  <a:cubicBezTo>
                    <a:pt x="98806" y="4445"/>
                    <a:pt x="90424" y="6858"/>
                    <a:pt x="82296" y="10287"/>
                  </a:cubicBezTo>
                  <a:cubicBezTo>
                    <a:pt x="74168" y="13716"/>
                    <a:pt x="66548" y="17780"/>
                    <a:pt x="59309" y="22606"/>
                  </a:cubicBezTo>
                  <a:cubicBezTo>
                    <a:pt x="52070" y="27432"/>
                    <a:pt x="45339" y="33020"/>
                    <a:pt x="39116" y="39243"/>
                  </a:cubicBezTo>
                  <a:cubicBezTo>
                    <a:pt x="32893" y="45466"/>
                    <a:pt x="27432" y="52070"/>
                    <a:pt x="22479" y="59436"/>
                  </a:cubicBezTo>
                  <a:lnTo>
                    <a:pt x="22479" y="59436"/>
                  </a:lnTo>
                  <a:lnTo>
                    <a:pt x="22479" y="59436"/>
                  </a:lnTo>
                  <a:cubicBezTo>
                    <a:pt x="17653" y="66675"/>
                    <a:pt x="13462" y="74422"/>
                    <a:pt x="10160" y="82550"/>
                  </a:cubicBezTo>
                  <a:cubicBezTo>
                    <a:pt x="6858" y="90678"/>
                    <a:pt x="4318" y="98933"/>
                    <a:pt x="2540" y="107569"/>
                  </a:cubicBezTo>
                  <a:lnTo>
                    <a:pt x="2540" y="107569"/>
                  </a:lnTo>
                  <a:lnTo>
                    <a:pt x="2540" y="107569"/>
                  </a:lnTo>
                  <a:cubicBezTo>
                    <a:pt x="889" y="116205"/>
                    <a:pt x="0" y="124841"/>
                    <a:pt x="0" y="133604"/>
                  </a:cubicBezTo>
                  <a:lnTo>
                    <a:pt x="0" y="6667627"/>
                  </a:lnTo>
                  <a:cubicBezTo>
                    <a:pt x="0" y="6676390"/>
                    <a:pt x="889" y="6685026"/>
                    <a:pt x="2540" y="6693535"/>
                  </a:cubicBezTo>
                  <a:lnTo>
                    <a:pt x="2540" y="6693535"/>
                  </a:lnTo>
                  <a:lnTo>
                    <a:pt x="2540" y="6693535"/>
                  </a:lnTo>
                  <a:cubicBezTo>
                    <a:pt x="4191" y="6702171"/>
                    <a:pt x="6731" y="6710426"/>
                    <a:pt x="10160" y="6718553"/>
                  </a:cubicBezTo>
                  <a:cubicBezTo>
                    <a:pt x="13589" y="6726681"/>
                    <a:pt x="17653" y="6734301"/>
                    <a:pt x="22479" y="6741667"/>
                  </a:cubicBezTo>
                  <a:lnTo>
                    <a:pt x="22479" y="6741667"/>
                  </a:lnTo>
                  <a:lnTo>
                    <a:pt x="22479" y="6741667"/>
                  </a:lnTo>
                  <a:cubicBezTo>
                    <a:pt x="27305" y="6748907"/>
                    <a:pt x="32893" y="6755637"/>
                    <a:pt x="39116" y="6761861"/>
                  </a:cubicBezTo>
                  <a:lnTo>
                    <a:pt x="39116" y="6761861"/>
                  </a:lnTo>
                  <a:lnTo>
                    <a:pt x="39116" y="6761861"/>
                  </a:lnTo>
                  <a:cubicBezTo>
                    <a:pt x="45339" y="6768084"/>
                    <a:pt x="52070" y="6773545"/>
                    <a:pt x="59309" y="6778371"/>
                  </a:cubicBezTo>
                  <a:lnTo>
                    <a:pt x="59309" y="6778371"/>
                  </a:lnTo>
                  <a:lnTo>
                    <a:pt x="59309" y="6778371"/>
                  </a:lnTo>
                  <a:cubicBezTo>
                    <a:pt x="66548" y="6783197"/>
                    <a:pt x="74295" y="6787388"/>
                    <a:pt x="82423" y="6790689"/>
                  </a:cubicBezTo>
                  <a:cubicBezTo>
                    <a:pt x="90551" y="6793991"/>
                    <a:pt x="98806" y="6796532"/>
                    <a:pt x="107442" y="6798309"/>
                  </a:cubicBezTo>
                  <a:lnTo>
                    <a:pt x="107442" y="6798309"/>
                  </a:lnTo>
                  <a:lnTo>
                    <a:pt x="107442" y="6798309"/>
                  </a:lnTo>
                  <a:cubicBezTo>
                    <a:pt x="116078" y="6799960"/>
                    <a:pt x="124714" y="6800849"/>
                    <a:pt x="133477" y="6800849"/>
                  </a:cubicBezTo>
                  <a:lnTo>
                    <a:pt x="133477" y="6800849"/>
                  </a:lnTo>
                  <a:lnTo>
                    <a:pt x="10001377" y="6800849"/>
                  </a:lnTo>
                  <a:lnTo>
                    <a:pt x="10001377" y="6800849"/>
                  </a:lnTo>
                  <a:cubicBezTo>
                    <a:pt x="10010140" y="6800849"/>
                    <a:pt x="10018776" y="6799960"/>
                    <a:pt x="10027412" y="6798309"/>
                  </a:cubicBezTo>
                  <a:lnTo>
                    <a:pt x="10027412" y="6798309"/>
                  </a:lnTo>
                  <a:lnTo>
                    <a:pt x="10027412" y="6798309"/>
                  </a:lnTo>
                  <a:cubicBezTo>
                    <a:pt x="10036048" y="6796531"/>
                    <a:pt x="10044303" y="6793991"/>
                    <a:pt x="10052431" y="6790689"/>
                  </a:cubicBezTo>
                  <a:lnTo>
                    <a:pt x="10052431" y="6790689"/>
                  </a:lnTo>
                  <a:lnTo>
                    <a:pt x="10052431" y="6790689"/>
                  </a:lnTo>
                  <a:cubicBezTo>
                    <a:pt x="10060559" y="6787387"/>
                    <a:pt x="10068179" y="6783196"/>
                    <a:pt x="10075418" y="6778371"/>
                  </a:cubicBezTo>
                  <a:cubicBezTo>
                    <a:pt x="10082657" y="6773545"/>
                    <a:pt x="10089387" y="6767957"/>
                    <a:pt x="10095611" y="6761861"/>
                  </a:cubicBezTo>
                  <a:lnTo>
                    <a:pt x="10095611" y="6761861"/>
                  </a:lnTo>
                  <a:lnTo>
                    <a:pt x="10095611" y="6761861"/>
                  </a:lnTo>
                  <a:cubicBezTo>
                    <a:pt x="10101834" y="6755638"/>
                    <a:pt x="10107295" y="6748907"/>
                    <a:pt x="10112248" y="6741667"/>
                  </a:cubicBezTo>
                  <a:lnTo>
                    <a:pt x="10112248" y="6741667"/>
                  </a:lnTo>
                  <a:lnTo>
                    <a:pt x="10112248" y="6741667"/>
                  </a:lnTo>
                  <a:cubicBezTo>
                    <a:pt x="10117074" y="6734428"/>
                    <a:pt x="10121265" y="6726682"/>
                    <a:pt x="10124567" y="6718553"/>
                  </a:cubicBezTo>
                  <a:lnTo>
                    <a:pt x="10124567" y="6718553"/>
                  </a:lnTo>
                  <a:lnTo>
                    <a:pt x="10124567" y="6718553"/>
                  </a:lnTo>
                  <a:cubicBezTo>
                    <a:pt x="10127869" y="6710425"/>
                    <a:pt x="10130409" y="6702171"/>
                    <a:pt x="10132186" y="6693535"/>
                  </a:cubicBezTo>
                  <a:cubicBezTo>
                    <a:pt x="10133964" y="6684899"/>
                    <a:pt x="10134726" y="6676263"/>
                    <a:pt x="10134726" y="6667627"/>
                  </a:cubicBezTo>
                  <a:lnTo>
                    <a:pt x="10134726" y="133477"/>
                  </a:lnTo>
                  <a:cubicBezTo>
                    <a:pt x="10134726" y="124714"/>
                    <a:pt x="10133837" y="116078"/>
                    <a:pt x="10132186" y="107442"/>
                  </a:cubicBezTo>
                  <a:lnTo>
                    <a:pt x="10132186" y="107442"/>
                  </a:lnTo>
                  <a:cubicBezTo>
                    <a:pt x="10130535" y="98806"/>
                    <a:pt x="10127995" y="90424"/>
                    <a:pt x="10124567" y="82423"/>
                  </a:cubicBezTo>
                  <a:lnTo>
                    <a:pt x="10124567" y="82423"/>
                  </a:lnTo>
                  <a:cubicBezTo>
                    <a:pt x="10121265" y="74295"/>
                    <a:pt x="10117073" y="66675"/>
                    <a:pt x="10112248" y="59309"/>
                  </a:cubicBezTo>
                  <a:cubicBezTo>
                    <a:pt x="10107423" y="51943"/>
                    <a:pt x="10101834" y="45339"/>
                    <a:pt x="10095611" y="39116"/>
                  </a:cubicBezTo>
                  <a:lnTo>
                    <a:pt x="10095611" y="39116"/>
                  </a:lnTo>
                  <a:cubicBezTo>
                    <a:pt x="10089388" y="32893"/>
                    <a:pt x="10082657" y="27305"/>
                    <a:pt x="10075418" y="22479"/>
                  </a:cubicBezTo>
                  <a:lnTo>
                    <a:pt x="10075418" y="22479"/>
                  </a:lnTo>
                  <a:lnTo>
                    <a:pt x="10075418" y="22479"/>
                  </a:lnTo>
                  <a:cubicBezTo>
                    <a:pt x="10068179" y="17653"/>
                    <a:pt x="10060432" y="13589"/>
                    <a:pt x="10052431" y="10160"/>
                  </a:cubicBezTo>
                  <a:lnTo>
                    <a:pt x="10052431" y="10160"/>
                  </a:lnTo>
                  <a:lnTo>
                    <a:pt x="10052431" y="10160"/>
                  </a:lnTo>
                  <a:cubicBezTo>
                    <a:pt x="10044303" y="6858"/>
                    <a:pt x="10036048" y="4318"/>
                    <a:pt x="10027412" y="2540"/>
                  </a:cubicBezTo>
                  <a:lnTo>
                    <a:pt x="10027412" y="2540"/>
                  </a:lnTo>
                  <a:lnTo>
                    <a:pt x="10027412" y="2540"/>
                  </a:lnTo>
                  <a:cubicBezTo>
                    <a:pt x="10019411" y="1016"/>
                    <a:pt x="10011410" y="127"/>
                    <a:pt x="10003282" y="0"/>
                  </a:cubicBezTo>
                  <a:close/>
                </a:path>
              </a:pathLst>
            </a:custGeom>
            <a:solidFill>
              <a:srgbClr val="FED7AA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473075" y="1539875"/>
              <a:ext cx="9315450" cy="19050"/>
            </a:xfrm>
            <a:custGeom>
              <a:avLst/>
              <a:gdLst/>
              <a:ahLst/>
              <a:cxnLst/>
              <a:rect r="r" b="b" t="t" l="l"/>
              <a:pathLst>
                <a:path h="19050" w="9315450">
                  <a:moveTo>
                    <a:pt x="0" y="0"/>
                  </a:moveTo>
                  <a:lnTo>
                    <a:pt x="9315450" y="0"/>
                  </a:lnTo>
                  <a:lnTo>
                    <a:pt x="9315450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FED7AA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690562" y="419033"/>
            <a:ext cx="3053763" cy="185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53"/>
              </a:lnSpc>
            </a:pPr>
            <a:r>
              <a:rPr lang="en-US" sz="1181" spc="55">
                <a:solidFill>
                  <a:srgbClr val="EA580C"/>
                </a:solidFill>
                <a:latin typeface="Inter"/>
                <a:ea typeface="Inter"/>
                <a:cs typeface="Inter"/>
                <a:sym typeface="Inter"/>
              </a:rPr>
              <a:t>LESSON 8: MARS BASE INTEGRATION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234640" y="419033"/>
            <a:ext cx="786698" cy="185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53"/>
              </a:lnSpc>
            </a:pPr>
            <a:r>
              <a:rPr lang="en-US" sz="1181">
                <a:solidFill>
                  <a:srgbClr val="64748B"/>
                </a:solidFill>
                <a:latin typeface="Inter"/>
                <a:ea typeface="Inter"/>
                <a:cs typeface="Inter"/>
                <a:sym typeface="Inter"/>
              </a:rPr>
              <a:t>Slide 1 of 7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90562" y="797471"/>
            <a:ext cx="8333422" cy="14423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12"/>
              </a:lnSpc>
            </a:pPr>
            <a:r>
              <a:rPr lang="en-US" b="true" sz="3937">
                <a:solidFill>
                  <a:srgbClr val="0F172A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Lesson 8: Mars Base Integration</a:t>
            </a:r>
          </a:p>
          <a:p>
            <a:pPr algn="l">
              <a:lnSpc>
                <a:spcPts val="3938"/>
              </a:lnSpc>
            </a:pPr>
            <a:r>
              <a:rPr lang="en-US" b="true" sz="2362">
                <a:solidFill>
                  <a:srgbClr val="EA580C"/>
                </a:solidFill>
                <a:latin typeface="Poppins Bold"/>
                <a:ea typeface="Poppins Bold"/>
                <a:cs typeface="Poppins Bold"/>
                <a:sym typeface="Poppins Bold"/>
              </a:rPr>
              <a:t>Learning Objectives: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920497" y="2197017"/>
            <a:ext cx="57379" cy="409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37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90562" y="4194334"/>
            <a:ext cx="4117743" cy="5274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06"/>
              </a:lnSpc>
            </a:pPr>
            <a:r>
              <a:rPr lang="en-US" b="true" sz="2362">
                <a:solidFill>
                  <a:srgbClr val="EA580C"/>
                </a:solidFill>
                <a:latin typeface="Poppins Bold"/>
                <a:ea typeface="Poppins Bold"/>
                <a:cs typeface="Poppins Bold"/>
                <a:sym typeface="Poppins Bold"/>
              </a:rPr>
              <a:t>Key Computing Concepts: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62477" y="4692567"/>
            <a:ext cx="57379" cy="409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37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23912" y="2329091"/>
            <a:ext cx="123234" cy="1677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75"/>
              </a:lnSpc>
            </a:pPr>
            <a:r>
              <a:rPr lang="en-US" sz="1575">
                <a:solidFill>
                  <a:srgbClr val="F97316"/>
                </a:solidFill>
                <a:latin typeface="Helvetica"/>
                <a:ea typeface="Helvetica"/>
                <a:cs typeface="Helvetica"/>
                <a:sym typeface="Helvetica"/>
              </a:rPr>
              <a:t>● ● ● ●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78116" y="2244642"/>
            <a:ext cx="4213508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49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Integratealllearnedprogramming concepts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78116" y="2682792"/>
            <a:ext cx="3946417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49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Create complex interactive environments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78116" y="3111417"/>
            <a:ext cx="5487867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49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Apply positioning, animation, controls, and logic together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78116" y="3549567"/>
            <a:ext cx="4671670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49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Design creative solutions for Mars base systems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90562" y="4854492"/>
            <a:ext cx="6622266" cy="247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04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Integration,ProjectPlanning,ComplexSystems, Creative Application</a:t>
            </a:r>
          </a:p>
        </p:txBody>
      </p:sp>
    </p:spTree>
  </p:cSld>
  <p:clrMapOvr>
    <a:masterClrMapping/>
  </p:clrMapOvr>
</p:sld>
</file>

<file path=ppt/slides/slide62.xml><?xml version="1.0" encoding="utf-8"?>
<p:sld xmlns:p="http://schemas.openxmlformats.org/presentationml/2006/main" xmlns:a="http://schemas.openxmlformats.org/drawingml/2006/main">
  <p:cSld>
    <p:bg>
      <p:bgPr>
        <a:solidFill>
          <a:srgbClr val="FFF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222247" y="-63503"/>
            <a:ext cx="10261597" cy="6927837"/>
            <a:chOff x="0" y="0"/>
            <a:chExt cx="10261600" cy="69278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8199" y="68453"/>
              <a:ext cx="10125330" cy="6791198"/>
            </a:xfrm>
            <a:custGeom>
              <a:avLst/>
              <a:gdLst/>
              <a:ahLst/>
              <a:cxnLst/>
              <a:rect r="r" b="b" t="t" l="l"/>
              <a:pathLst>
                <a:path h="6791198" w="10125330">
                  <a:moveTo>
                    <a:pt x="127" y="6662547"/>
                  </a:moveTo>
                  <a:lnTo>
                    <a:pt x="127" y="128397"/>
                  </a:lnTo>
                  <a:cubicBezTo>
                    <a:pt x="127" y="119888"/>
                    <a:pt x="889" y="111506"/>
                    <a:pt x="2540" y="103251"/>
                  </a:cubicBezTo>
                  <a:cubicBezTo>
                    <a:pt x="4191" y="94996"/>
                    <a:pt x="6604" y="86868"/>
                    <a:pt x="9906" y="79121"/>
                  </a:cubicBezTo>
                  <a:cubicBezTo>
                    <a:pt x="13208" y="71374"/>
                    <a:pt x="17145" y="63881"/>
                    <a:pt x="21844" y="56896"/>
                  </a:cubicBezTo>
                  <a:cubicBezTo>
                    <a:pt x="26543" y="49911"/>
                    <a:pt x="31877" y="43434"/>
                    <a:pt x="37846" y="37465"/>
                  </a:cubicBezTo>
                  <a:cubicBezTo>
                    <a:pt x="43815" y="31496"/>
                    <a:pt x="50292" y="26162"/>
                    <a:pt x="57277" y="21463"/>
                  </a:cubicBezTo>
                  <a:cubicBezTo>
                    <a:pt x="64262" y="16764"/>
                    <a:pt x="71755" y="12827"/>
                    <a:pt x="79502" y="9652"/>
                  </a:cubicBezTo>
                  <a:cubicBezTo>
                    <a:pt x="87249" y="6477"/>
                    <a:pt x="95377" y="4064"/>
                    <a:pt x="103632" y="2413"/>
                  </a:cubicBezTo>
                  <a:cubicBezTo>
                    <a:pt x="111887" y="762"/>
                    <a:pt x="120269" y="0"/>
                    <a:pt x="128778" y="0"/>
                  </a:cubicBezTo>
                  <a:lnTo>
                    <a:pt x="9996678" y="0"/>
                  </a:lnTo>
                  <a:cubicBezTo>
                    <a:pt x="10005060" y="0"/>
                    <a:pt x="10013442" y="762"/>
                    <a:pt x="10021824" y="2413"/>
                  </a:cubicBezTo>
                  <a:cubicBezTo>
                    <a:pt x="10030206" y="4064"/>
                    <a:pt x="10038207" y="6477"/>
                    <a:pt x="10045954" y="9652"/>
                  </a:cubicBezTo>
                  <a:cubicBezTo>
                    <a:pt x="10053702" y="12827"/>
                    <a:pt x="10061194" y="16891"/>
                    <a:pt x="10068179" y="21590"/>
                  </a:cubicBezTo>
                  <a:cubicBezTo>
                    <a:pt x="10075164" y="26289"/>
                    <a:pt x="10081641" y="31623"/>
                    <a:pt x="10087611" y="37592"/>
                  </a:cubicBezTo>
                  <a:cubicBezTo>
                    <a:pt x="10093580" y="43561"/>
                    <a:pt x="10098914" y="50038"/>
                    <a:pt x="10103613" y="57023"/>
                  </a:cubicBezTo>
                  <a:cubicBezTo>
                    <a:pt x="10108312" y="64008"/>
                    <a:pt x="10112249" y="71501"/>
                    <a:pt x="10115551" y="79248"/>
                  </a:cubicBezTo>
                  <a:cubicBezTo>
                    <a:pt x="10118853" y="86995"/>
                    <a:pt x="10121266" y="95123"/>
                    <a:pt x="10122917" y="103378"/>
                  </a:cubicBezTo>
                  <a:cubicBezTo>
                    <a:pt x="10124568" y="111633"/>
                    <a:pt x="10125330" y="120142"/>
                    <a:pt x="10125330" y="128524"/>
                  </a:cubicBezTo>
                  <a:lnTo>
                    <a:pt x="10125330" y="6662547"/>
                  </a:lnTo>
                  <a:cubicBezTo>
                    <a:pt x="10125330" y="6670929"/>
                    <a:pt x="10124568" y="6679311"/>
                    <a:pt x="10122917" y="6687566"/>
                  </a:cubicBezTo>
                  <a:cubicBezTo>
                    <a:pt x="10121266" y="6695820"/>
                    <a:pt x="10118853" y="6703948"/>
                    <a:pt x="10115551" y="6711696"/>
                  </a:cubicBezTo>
                  <a:cubicBezTo>
                    <a:pt x="10112249" y="6719444"/>
                    <a:pt x="10108312" y="6726936"/>
                    <a:pt x="10103613" y="6733921"/>
                  </a:cubicBezTo>
                  <a:cubicBezTo>
                    <a:pt x="10098914" y="6740906"/>
                    <a:pt x="10093580" y="6747383"/>
                    <a:pt x="10087611" y="6753479"/>
                  </a:cubicBezTo>
                  <a:cubicBezTo>
                    <a:pt x="10081641" y="6759574"/>
                    <a:pt x="10075165" y="6764782"/>
                    <a:pt x="10068179" y="6769481"/>
                  </a:cubicBezTo>
                  <a:cubicBezTo>
                    <a:pt x="10061194" y="6774180"/>
                    <a:pt x="10053701" y="6778117"/>
                    <a:pt x="10045954" y="6781292"/>
                  </a:cubicBezTo>
                  <a:cubicBezTo>
                    <a:pt x="10038207" y="6784467"/>
                    <a:pt x="10030079" y="6787007"/>
                    <a:pt x="10021824" y="6788658"/>
                  </a:cubicBezTo>
                  <a:cubicBezTo>
                    <a:pt x="10013569" y="6790309"/>
                    <a:pt x="10005187" y="6791071"/>
                    <a:pt x="9996678" y="6791198"/>
                  </a:cubicBezTo>
                  <a:lnTo>
                    <a:pt x="128651" y="6791198"/>
                  </a:lnTo>
                  <a:cubicBezTo>
                    <a:pt x="120269" y="6791198"/>
                    <a:pt x="111887" y="6790309"/>
                    <a:pt x="103505" y="6788658"/>
                  </a:cubicBezTo>
                  <a:cubicBezTo>
                    <a:pt x="95123" y="6787007"/>
                    <a:pt x="87122" y="6784594"/>
                    <a:pt x="79375" y="6781292"/>
                  </a:cubicBezTo>
                  <a:cubicBezTo>
                    <a:pt x="71628" y="6777990"/>
                    <a:pt x="64135" y="6774053"/>
                    <a:pt x="57150" y="6769481"/>
                  </a:cubicBezTo>
                  <a:cubicBezTo>
                    <a:pt x="50165" y="6764909"/>
                    <a:pt x="43688" y="6759448"/>
                    <a:pt x="37719" y="6753479"/>
                  </a:cubicBezTo>
                  <a:cubicBezTo>
                    <a:pt x="31750" y="6747509"/>
                    <a:pt x="26416" y="6741033"/>
                    <a:pt x="21717" y="6733921"/>
                  </a:cubicBezTo>
                  <a:cubicBezTo>
                    <a:pt x="17018" y="6726809"/>
                    <a:pt x="13081" y="6719570"/>
                    <a:pt x="9779" y="6711696"/>
                  </a:cubicBezTo>
                  <a:cubicBezTo>
                    <a:pt x="6477" y="6703822"/>
                    <a:pt x="4064" y="6695821"/>
                    <a:pt x="2413" y="6687566"/>
                  </a:cubicBezTo>
                  <a:cubicBezTo>
                    <a:pt x="762" y="6679310"/>
                    <a:pt x="0" y="6670929"/>
                    <a:pt x="0" y="6662547"/>
                  </a:cubicBezTo>
                  <a:close/>
                </a:path>
              </a:pathLst>
            </a:custGeom>
            <a:solidFill>
              <a:srgbClr val="FFFFFF">
                <a:alpha val="49020"/>
              </a:srgbClr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63500" y="63500"/>
              <a:ext cx="10134599" cy="6800849"/>
            </a:xfrm>
            <a:custGeom>
              <a:avLst/>
              <a:gdLst/>
              <a:ahLst/>
              <a:cxnLst/>
              <a:rect r="r" b="b" t="t" l="l"/>
              <a:pathLst>
                <a:path h="6800849" w="10134599">
                  <a:moveTo>
                    <a:pt x="10001250" y="9525"/>
                  </a:moveTo>
                  <a:cubicBezTo>
                    <a:pt x="10009378" y="9525"/>
                    <a:pt x="10017379" y="10287"/>
                    <a:pt x="10025380" y="11938"/>
                  </a:cubicBezTo>
                  <a:lnTo>
                    <a:pt x="10025380" y="11938"/>
                  </a:lnTo>
                  <a:cubicBezTo>
                    <a:pt x="10033381" y="13589"/>
                    <a:pt x="10041128" y="15875"/>
                    <a:pt x="10048622" y="18923"/>
                  </a:cubicBezTo>
                  <a:lnTo>
                    <a:pt x="10048622" y="18923"/>
                  </a:lnTo>
                  <a:cubicBezTo>
                    <a:pt x="10056115" y="22098"/>
                    <a:pt x="10063227" y="25781"/>
                    <a:pt x="10069957" y="30353"/>
                  </a:cubicBezTo>
                  <a:lnTo>
                    <a:pt x="10069957" y="30353"/>
                  </a:lnTo>
                  <a:lnTo>
                    <a:pt x="10069957" y="30353"/>
                  </a:lnTo>
                  <a:cubicBezTo>
                    <a:pt x="10076689" y="34925"/>
                    <a:pt x="10082912" y="40005"/>
                    <a:pt x="10088753" y="45720"/>
                  </a:cubicBezTo>
                  <a:lnTo>
                    <a:pt x="10088753" y="45720"/>
                  </a:lnTo>
                  <a:cubicBezTo>
                    <a:pt x="10094468" y="51435"/>
                    <a:pt x="10099675" y="57785"/>
                    <a:pt x="10104120" y="64516"/>
                  </a:cubicBezTo>
                  <a:lnTo>
                    <a:pt x="10104120" y="64516"/>
                  </a:lnTo>
                  <a:cubicBezTo>
                    <a:pt x="10108692" y="71247"/>
                    <a:pt x="10112502" y="78359"/>
                    <a:pt x="10115551" y="85979"/>
                  </a:cubicBezTo>
                  <a:lnTo>
                    <a:pt x="10115551" y="85979"/>
                  </a:lnTo>
                  <a:lnTo>
                    <a:pt x="10115551" y="85979"/>
                  </a:lnTo>
                  <a:cubicBezTo>
                    <a:pt x="10118599" y="93472"/>
                    <a:pt x="10121012" y="101219"/>
                    <a:pt x="10122536" y="109220"/>
                  </a:cubicBezTo>
                  <a:lnTo>
                    <a:pt x="10122536" y="109220"/>
                  </a:lnTo>
                  <a:lnTo>
                    <a:pt x="10122536" y="109220"/>
                  </a:lnTo>
                  <a:cubicBezTo>
                    <a:pt x="10124060" y="117221"/>
                    <a:pt x="10124949" y="125349"/>
                    <a:pt x="10124949" y="133477"/>
                  </a:cubicBezTo>
                  <a:lnTo>
                    <a:pt x="10124949" y="6667500"/>
                  </a:lnTo>
                  <a:cubicBezTo>
                    <a:pt x="10124949" y="6675628"/>
                    <a:pt x="10124187" y="6683629"/>
                    <a:pt x="10122536" y="6691630"/>
                  </a:cubicBezTo>
                  <a:lnTo>
                    <a:pt x="10122536" y="6691630"/>
                  </a:lnTo>
                  <a:lnTo>
                    <a:pt x="10122536" y="6691630"/>
                  </a:lnTo>
                  <a:cubicBezTo>
                    <a:pt x="10121012" y="6699631"/>
                    <a:pt x="10118599" y="6707378"/>
                    <a:pt x="10115551" y="6714872"/>
                  </a:cubicBezTo>
                  <a:lnTo>
                    <a:pt x="10115551" y="6714872"/>
                  </a:lnTo>
                  <a:lnTo>
                    <a:pt x="10115551" y="6714872"/>
                  </a:lnTo>
                  <a:cubicBezTo>
                    <a:pt x="10112503" y="6722365"/>
                    <a:pt x="10108566" y="6729477"/>
                    <a:pt x="10104120" y="6736335"/>
                  </a:cubicBezTo>
                  <a:lnTo>
                    <a:pt x="10104120" y="6736335"/>
                  </a:lnTo>
                  <a:cubicBezTo>
                    <a:pt x="10099549" y="6743066"/>
                    <a:pt x="10094468" y="6749289"/>
                    <a:pt x="10088753" y="6755130"/>
                  </a:cubicBezTo>
                  <a:lnTo>
                    <a:pt x="10088753" y="6755130"/>
                  </a:lnTo>
                  <a:lnTo>
                    <a:pt x="10088753" y="6755130"/>
                  </a:lnTo>
                  <a:cubicBezTo>
                    <a:pt x="10083038" y="6760845"/>
                    <a:pt x="10076815" y="6766052"/>
                    <a:pt x="10069957" y="6770498"/>
                  </a:cubicBezTo>
                  <a:lnTo>
                    <a:pt x="10069957" y="6770498"/>
                  </a:lnTo>
                  <a:cubicBezTo>
                    <a:pt x="10063226" y="6774942"/>
                    <a:pt x="10055988" y="6778879"/>
                    <a:pt x="10048494" y="6781928"/>
                  </a:cubicBezTo>
                  <a:cubicBezTo>
                    <a:pt x="10041001" y="6784977"/>
                    <a:pt x="10033254" y="6787389"/>
                    <a:pt x="10025253" y="6789040"/>
                  </a:cubicBezTo>
                  <a:lnTo>
                    <a:pt x="10025253" y="6789040"/>
                  </a:lnTo>
                  <a:cubicBezTo>
                    <a:pt x="10017252" y="6790564"/>
                    <a:pt x="10009251" y="6791453"/>
                    <a:pt x="10001123" y="6791453"/>
                  </a:cubicBezTo>
                  <a:lnTo>
                    <a:pt x="133350" y="6791453"/>
                  </a:lnTo>
                  <a:cubicBezTo>
                    <a:pt x="125222" y="6791453"/>
                    <a:pt x="117094" y="6790691"/>
                    <a:pt x="109220" y="6789040"/>
                  </a:cubicBezTo>
                  <a:cubicBezTo>
                    <a:pt x="101346" y="6787389"/>
                    <a:pt x="93472" y="6785103"/>
                    <a:pt x="85979" y="6781928"/>
                  </a:cubicBezTo>
                  <a:lnTo>
                    <a:pt x="85979" y="6781928"/>
                  </a:lnTo>
                  <a:lnTo>
                    <a:pt x="85979" y="6781928"/>
                  </a:lnTo>
                  <a:cubicBezTo>
                    <a:pt x="78486" y="6778753"/>
                    <a:pt x="71374" y="6774943"/>
                    <a:pt x="64516" y="6770498"/>
                  </a:cubicBezTo>
                  <a:cubicBezTo>
                    <a:pt x="57658" y="6766052"/>
                    <a:pt x="51562" y="6760845"/>
                    <a:pt x="45720" y="6755130"/>
                  </a:cubicBezTo>
                  <a:cubicBezTo>
                    <a:pt x="39878" y="6749415"/>
                    <a:pt x="34798" y="6743065"/>
                    <a:pt x="30353" y="6736335"/>
                  </a:cubicBezTo>
                  <a:lnTo>
                    <a:pt x="30353" y="6736335"/>
                  </a:lnTo>
                  <a:lnTo>
                    <a:pt x="30353" y="6736335"/>
                  </a:lnTo>
                  <a:cubicBezTo>
                    <a:pt x="25781" y="6729603"/>
                    <a:pt x="21971" y="6722491"/>
                    <a:pt x="18923" y="6714999"/>
                  </a:cubicBezTo>
                  <a:lnTo>
                    <a:pt x="18923" y="6714999"/>
                  </a:lnTo>
                  <a:lnTo>
                    <a:pt x="18923" y="6714999"/>
                  </a:lnTo>
                  <a:cubicBezTo>
                    <a:pt x="15875" y="6707505"/>
                    <a:pt x="13462" y="6699758"/>
                    <a:pt x="11938" y="6691885"/>
                  </a:cubicBezTo>
                  <a:cubicBezTo>
                    <a:pt x="10414" y="6684011"/>
                    <a:pt x="9525" y="6675882"/>
                    <a:pt x="9525" y="6667754"/>
                  </a:cubicBezTo>
                  <a:lnTo>
                    <a:pt x="9525" y="6667754"/>
                  </a:lnTo>
                  <a:lnTo>
                    <a:pt x="9525" y="6667754"/>
                  </a:lnTo>
                  <a:lnTo>
                    <a:pt x="9525" y="133350"/>
                  </a:lnTo>
                  <a:lnTo>
                    <a:pt x="9525" y="133350"/>
                  </a:lnTo>
                  <a:lnTo>
                    <a:pt x="9525" y="133350"/>
                  </a:lnTo>
                  <a:cubicBezTo>
                    <a:pt x="9525" y="125222"/>
                    <a:pt x="10287" y="117094"/>
                    <a:pt x="11938" y="109093"/>
                  </a:cubicBezTo>
                  <a:cubicBezTo>
                    <a:pt x="13589" y="101092"/>
                    <a:pt x="15875" y="93345"/>
                    <a:pt x="18923" y="85852"/>
                  </a:cubicBezTo>
                  <a:lnTo>
                    <a:pt x="18923" y="85852"/>
                  </a:lnTo>
                  <a:lnTo>
                    <a:pt x="18923" y="85852"/>
                  </a:lnTo>
                  <a:cubicBezTo>
                    <a:pt x="21971" y="78359"/>
                    <a:pt x="25908" y="71247"/>
                    <a:pt x="30353" y="64389"/>
                  </a:cubicBezTo>
                  <a:cubicBezTo>
                    <a:pt x="34798" y="57531"/>
                    <a:pt x="40005" y="51562"/>
                    <a:pt x="45847" y="45720"/>
                  </a:cubicBezTo>
                  <a:cubicBezTo>
                    <a:pt x="51689" y="39878"/>
                    <a:pt x="57785" y="34925"/>
                    <a:pt x="64643" y="30353"/>
                  </a:cubicBezTo>
                  <a:cubicBezTo>
                    <a:pt x="71501" y="25781"/>
                    <a:pt x="78486" y="22098"/>
                    <a:pt x="85979" y="18923"/>
                  </a:cubicBezTo>
                  <a:cubicBezTo>
                    <a:pt x="93472" y="15748"/>
                    <a:pt x="101219" y="13462"/>
                    <a:pt x="109220" y="11938"/>
                  </a:cubicBezTo>
                  <a:lnTo>
                    <a:pt x="109220" y="11938"/>
                  </a:lnTo>
                  <a:cubicBezTo>
                    <a:pt x="117221" y="10414"/>
                    <a:pt x="125222" y="9525"/>
                    <a:pt x="133350" y="9525"/>
                  </a:cubicBezTo>
                  <a:close/>
                  <a:moveTo>
                    <a:pt x="131572" y="0"/>
                  </a:moveTo>
                  <a:cubicBezTo>
                    <a:pt x="123444" y="127"/>
                    <a:pt x="115443" y="1016"/>
                    <a:pt x="107442" y="2540"/>
                  </a:cubicBezTo>
                  <a:lnTo>
                    <a:pt x="107442" y="2540"/>
                  </a:lnTo>
                  <a:lnTo>
                    <a:pt x="107442" y="2540"/>
                  </a:lnTo>
                  <a:cubicBezTo>
                    <a:pt x="98933" y="4318"/>
                    <a:pt x="90551" y="6731"/>
                    <a:pt x="82423" y="10033"/>
                  </a:cubicBezTo>
                  <a:lnTo>
                    <a:pt x="82423" y="10033"/>
                  </a:lnTo>
                  <a:lnTo>
                    <a:pt x="82423" y="10033"/>
                  </a:lnTo>
                  <a:cubicBezTo>
                    <a:pt x="74295" y="13335"/>
                    <a:pt x="66675" y="17526"/>
                    <a:pt x="59309" y="22352"/>
                  </a:cubicBezTo>
                  <a:lnTo>
                    <a:pt x="59309" y="22352"/>
                  </a:lnTo>
                  <a:lnTo>
                    <a:pt x="59309" y="22352"/>
                  </a:lnTo>
                  <a:cubicBezTo>
                    <a:pt x="52070" y="27305"/>
                    <a:pt x="45339" y="32766"/>
                    <a:pt x="39116" y="38989"/>
                  </a:cubicBezTo>
                  <a:lnTo>
                    <a:pt x="39116" y="38989"/>
                  </a:lnTo>
                  <a:lnTo>
                    <a:pt x="39116" y="38989"/>
                  </a:lnTo>
                  <a:cubicBezTo>
                    <a:pt x="32893" y="45212"/>
                    <a:pt x="27432" y="51943"/>
                    <a:pt x="22479" y="59182"/>
                  </a:cubicBezTo>
                  <a:lnTo>
                    <a:pt x="22479" y="59182"/>
                  </a:lnTo>
                  <a:lnTo>
                    <a:pt x="22479" y="59182"/>
                  </a:lnTo>
                  <a:cubicBezTo>
                    <a:pt x="17653" y="66421"/>
                    <a:pt x="13462" y="74168"/>
                    <a:pt x="10160" y="82296"/>
                  </a:cubicBezTo>
                  <a:cubicBezTo>
                    <a:pt x="6858" y="90424"/>
                    <a:pt x="4318" y="98679"/>
                    <a:pt x="2540" y="107315"/>
                  </a:cubicBezTo>
                  <a:lnTo>
                    <a:pt x="2540" y="107315"/>
                  </a:lnTo>
                  <a:lnTo>
                    <a:pt x="2540" y="107315"/>
                  </a:lnTo>
                  <a:cubicBezTo>
                    <a:pt x="889" y="115951"/>
                    <a:pt x="0" y="124587"/>
                    <a:pt x="0" y="133350"/>
                  </a:cubicBezTo>
                  <a:lnTo>
                    <a:pt x="0" y="6667500"/>
                  </a:lnTo>
                  <a:cubicBezTo>
                    <a:pt x="0" y="6676263"/>
                    <a:pt x="889" y="6684899"/>
                    <a:pt x="2540" y="6693535"/>
                  </a:cubicBezTo>
                  <a:lnTo>
                    <a:pt x="2540" y="6693535"/>
                  </a:lnTo>
                  <a:lnTo>
                    <a:pt x="2540" y="6693535"/>
                  </a:lnTo>
                  <a:cubicBezTo>
                    <a:pt x="4191" y="6702044"/>
                    <a:pt x="6731" y="6710426"/>
                    <a:pt x="10160" y="6718553"/>
                  </a:cubicBezTo>
                  <a:cubicBezTo>
                    <a:pt x="13589" y="6726681"/>
                    <a:pt x="17653" y="6734301"/>
                    <a:pt x="22479" y="6741540"/>
                  </a:cubicBezTo>
                  <a:cubicBezTo>
                    <a:pt x="27305" y="6748780"/>
                    <a:pt x="32893" y="6755637"/>
                    <a:pt x="39116" y="6761734"/>
                  </a:cubicBezTo>
                  <a:cubicBezTo>
                    <a:pt x="45339" y="6767830"/>
                    <a:pt x="52070" y="6773418"/>
                    <a:pt x="59309" y="6778371"/>
                  </a:cubicBezTo>
                  <a:lnTo>
                    <a:pt x="59309" y="6778371"/>
                  </a:lnTo>
                  <a:lnTo>
                    <a:pt x="59309" y="6778371"/>
                  </a:lnTo>
                  <a:cubicBezTo>
                    <a:pt x="66548" y="6783197"/>
                    <a:pt x="74295" y="6787261"/>
                    <a:pt x="82296" y="6790689"/>
                  </a:cubicBezTo>
                  <a:cubicBezTo>
                    <a:pt x="90297" y="6794118"/>
                    <a:pt x="98679" y="6796532"/>
                    <a:pt x="107315" y="6798309"/>
                  </a:cubicBezTo>
                  <a:lnTo>
                    <a:pt x="107315" y="6798309"/>
                  </a:lnTo>
                  <a:lnTo>
                    <a:pt x="107315" y="6798309"/>
                  </a:lnTo>
                  <a:cubicBezTo>
                    <a:pt x="115951" y="6799960"/>
                    <a:pt x="124587" y="6800849"/>
                    <a:pt x="133350" y="6800849"/>
                  </a:cubicBezTo>
                  <a:lnTo>
                    <a:pt x="133350" y="6800849"/>
                  </a:lnTo>
                  <a:lnTo>
                    <a:pt x="10001250" y="6800849"/>
                  </a:lnTo>
                  <a:lnTo>
                    <a:pt x="10001250" y="6800849"/>
                  </a:lnTo>
                  <a:cubicBezTo>
                    <a:pt x="10010013" y="6800849"/>
                    <a:pt x="10018649" y="6799960"/>
                    <a:pt x="10027285" y="6798309"/>
                  </a:cubicBezTo>
                  <a:lnTo>
                    <a:pt x="10027285" y="6798309"/>
                  </a:lnTo>
                  <a:lnTo>
                    <a:pt x="10027285" y="6798309"/>
                  </a:lnTo>
                  <a:cubicBezTo>
                    <a:pt x="10035794" y="6796531"/>
                    <a:pt x="10044176" y="6794118"/>
                    <a:pt x="10052303" y="6790689"/>
                  </a:cubicBezTo>
                  <a:lnTo>
                    <a:pt x="10052303" y="6790689"/>
                  </a:lnTo>
                  <a:lnTo>
                    <a:pt x="10052303" y="6790689"/>
                  </a:lnTo>
                  <a:cubicBezTo>
                    <a:pt x="10060432" y="6787387"/>
                    <a:pt x="10068051" y="6783196"/>
                    <a:pt x="10075290" y="6778371"/>
                  </a:cubicBezTo>
                  <a:lnTo>
                    <a:pt x="10075290" y="6778371"/>
                  </a:lnTo>
                  <a:lnTo>
                    <a:pt x="10075290" y="6778371"/>
                  </a:lnTo>
                  <a:cubicBezTo>
                    <a:pt x="10082530" y="6773545"/>
                    <a:pt x="10089260" y="6767957"/>
                    <a:pt x="10095484" y="6761734"/>
                  </a:cubicBezTo>
                  <a:cubicBezTo>
                    <a:pt x="10101707" y="6755511"/>
                    <a:pt x="10107168" y="6748780"/>
                    <a:pt x="10112121" y="6741540"/>
                  </a:cubicBezTo>
                  <a:lnTo>
                    <a:pt x="10112121" y="6741540"/>
                  </a:lnTo>
                  <a:lnTo>
                    <a:pt x="10112121" y="6741540"/>
                  </a:lnTo>
                  <a:cubicBezTo>
                    <a:pt x="10116947" y="6734301"/>
                    <a:pt x="10121138" y="6726555"/>
                    <a:pt x="10124439" y="6718426"/>
                  </a:cubicBezTo>
                  <a:lnTo>
                    <a:pt x="10124439" y="6718426"/>
                  </a:lnTo>
                  <a:cubicBezTo>
                    <a:pt x="10127742" y="6710298"/>
                    <a:pt x="10130282" y="6702044"/>
                    <a:pt x="10132059" y="6693408"/>
                  </a:cubicBezTo>
                  <a:cubicBezTo>
                    <a:pt x="10133836" y="6684772"/>
                    <a:pt x="10134599" y="6676136"/>
                    <a:pt x="10134599" y="6667500"/>
                  </a:cubicBezTo>
                  <a:lnTo>
                    <a:pt x="10134599" y="133350"/>
                  </a:lnTo>
                  <a:cubicBezTo>
                    <a:pt x="10134599" y="124587"/>
                    <a:pt x="10133710" y="115824"/>
                    <a:pt x="10132059" y="107315"/>
                  </a:cubicBezTo>
                  <a:cubicBezTo>
                    <a:pt x="10130408" y="98806"/>
                    <a:pt x="10127868" y="90424"/>
                    <a:pt x="10124439" y="82296"/>
                  </a:cubicBezTo>
                  <a:lnTo>
                    <a:pt x="10124439" y="82296"/>
                  </a:lnTo>
                  <a:cubicBezTo>
                    <a:pt x="10121137" y="74168"/>
                    <a:pt x="10116946" y="66548"/>
                    <a:pt x="10112121" y="59182"/>
                  </a:cubicBezTo>
                  <a:lnTo>
                    <a:pt x="10112121" y="59182"/>
                  </a:lnTo>
                  <a:lnTo>
                    <a:pt x="10112121" y="59182"/>
                  </a:lnTo>
                  <a:cubicBezTo>
                    <a:pt x="10107295" y="51943"/>
                    <a:pt x="10101707" y="45212"/>
                    <a:pt x="10095484" y="38989"/>
                  </a:cubicBezTo>
                  <a:lnTo>
                    <a:pt x="10095484" y="38989"/>
                  </a:lnTo>
                  <a:lnTo>
                    <a:pt x="10095484" y="38989"/>
                  </a:lnTo>
                  <a:cubicBezTo>
                    <a:pt x="10089261" y="32766"/>
                    <a:pt x="10082530" y="27305"/>
                    <a:pt x="10075290" y="22479"/>
                  </a:cubicBezTo>
                  <a:lnTo>
                    <a:pt x="10075290" y="22479"/>
                  </a:lnTo>
                  <a:cubicBezTo>
                    <a:pt x="10068051" y="17526"/>
                    <a:pt x="10060305" y="13462"/>
                    <a:pt x="10052176" y="10160"/>
                  </a:cubicBezTo>
                  <a:lnTo>
                    <a:pt x="10052176" y="10160"/>
                  </a:lnTo>
                  <a:lnTo>
                    <a:pt x="10052176" y="10160"/>
                  </a:lnTo>
                  <a:cubicBezTo>
                    <a:pt x="10044048" y="6858"/>
                    <a:pt x="10035794" y="4318"/>
                    <a:pt x="10027158" y="2667"/>
                  </a:cubicBezTo>
                  <a:lnTo>
                    <a:pt x="10027158" y="2667"/>
                  </a:lnTo>
                  <a:lnTo>
                    <a:pt x="10027158" y="2667"/>
                  </a:lnTo>
                  <a:cubicBezTo>
                    <a:pt x="10019157" y="1143"/>
                    <a:pt x="10011156" y="254"/>
                    <a:pt x="10003027" y="127"/>
                  </a:cubicBezTo>
                  <a:close/>
                </a:path>
              </a:pathLst>
            </a:custGeom>
            <a:solidFill>
              <a:srgbClr val="FED7AA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690562" y="419033"/>
            <a:ext cx="3053763" cy="185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53"/>
              </a:lnSpc>
            </a:pPr>
            <a:r>
              <a:rPr lang="en-US" sz="1181" spc="55">
                <a:solidFill>
                  <a:srgbClr val="EA580C"/>
                </a:solidFill>
                <a:latin typeface="Inter"/>
                <a:ea typeface="Inter"/>
                <a:cs typeface="Inter"/>
                <a:sym typeface="Inter"/>
              </a:rPr>
              <a:t>LESSON 8: MARS BASE INTEGRATION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204722" y="419033"/>
            <a:ext cx="817293" cy="185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53"/>
              </a:lnSpc>
            </a:pPr>
            <a:r>
              <a:rPr lang="en-US" sz="1181">
                <a:solidFill>
                  <a:srgbClr val="64748B"/>
                </a:solidFill>
                <a:latin typeface="Inter"/>
                <a:ea typeface="Inter"/>
                <a:cs typeface="Inter"/>
                <a:sym typeface="Inter"/>
              </a:rPr>
              <a:t>Slide 2 of 7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90562" y="879634"/>
            <a:ext cx="3056401" cy="5274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06"/>
              </a:lnSpc>
            </a:pPr>
            <a:r>
              <a:rPr lang="en-US" b="true" sz="2362">
                <a:solidFill>
                  <a:srgbClr val="EA580C"/>
                </a:solidFill>
                <a:latin typeface="Poppins Bold"/>
                <a:ea typeface="Poppins Bold"/>
                <a:cs typeface="Poppins Bold"/>
                <a:sym typeface="Poppins Bold"/>
              </a:rPr>
              <a:t>Your Mission Today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37545" y="1377867"/>
            <a:ext cx="57379" cy="409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37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90562" y="3511467"/>
            <a:ext cx="9206751" cy="599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49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A complete Mars base demonstrating integration of all previous concepts with guided tours and interactive elements.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90562" y="1511217"/>
            <a:ext cx="8791737" cy="275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49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Combineall learned skillsto create an interactive </a:t>
            </a:r>
            <a:r>
              <a:rPr lang="en-US" sz="1575">
                <a:solidFill>
                  <a:srgbClr val="EA580C"/>
                </a:solidFill>
                <a:latin typeface="Inter"/>
                <a:ea typeface="Inter"/>
                <a:cs typeface="Inter"/>
                <a:sym typeface="Inter"/>
              </a:rPr>
              <a:t>Mars base</a:t>
            </a: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 with </a:t>
            </a:r>
            <a:r>
              <a:rPr lang="en-US" sz="1575">
                <a:solidFill>
                  <a:srgbClr val="EA580C"/>
                </a:solidFill>
                <a:latin typeface="Inter"/>
                <a:ea typeface="Inter"/>
                <a:cs typeface="Inter"/>
                <a:sym typeface="Inter"/>
              </a:rPr>
              <a:t>camera tours</a:t>
            </a: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 and </a:t>
            </a:r>
            <a:r>
              <a:rPr lang="en-US" sz="1575">
                <a:solidFill>
                  <a:srgbClr val="EA580C"/>
                </a:solidFill>
                <a:latin typeface="Inter"/>
                <a:ea typeface="Inter"/>
                <a:cs typeface="Inter"/>
                <a:sym typeface="Inter"/>
              </a:rPr>
              <a:t>simple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90562" y="1835067"/>
            <a:ext cx="9243412" cy="923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49"/>
              </a:lnSpc>
            </a:pPr>
            <a:r>
              <a:rPr lang="en-US" sz="1575">
                <a:solidFill>
                  <a:srgbClr val="EA580C"/>
                </a:solidFill>
                <a:latin typeface="Inter"/>
                <a:ea typeface="Inter"/>
                <a:cs typeface="Inter"/>
                <a:sym typeface="Inter"/>
              </a:rPr>
              <a:t>interactions</a:t>
            </a: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. You'll integrate positioning, animation, controls, and functions into one complete project. By the end of this lesson, you should have a working Mars base that showcases all your coding skills.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90562" y="3077766"/>
            <a:ext cx="2517677" cy="369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56"/>
              </a:lnSpc>
            </a:pPr>
            <a:r>
              <a:rPr lang="en-US" b="true" sz="1968">
                <a:solidFill>
                  <a:srgbClr val="1E293B"/>
                </a:solidFill>
                <a:latin typeface="Poppins Bold"/>
                <a:ea typeface="Poppins Bold"/>
                <a:cs typeface="Poppins Bold"/>
                <a:sym typeface="Poppins Bold"/>
              </a:rPr>
              <a:t>Success Looks Like:</a:t>
            </a:r>
          </a:p>
        </p:txBody>
      </p:sp>
    </p:spTree>
  </p:cSld>
  <p:clrMapOvr>
    <a:masterClrMapping/>
  </p:clrMapOvr>
</p:sld>
</file>

<file path=ppt/slides/slide63.xml><?xml version="1.0" encoding="utf-8"?>
<p:sld xmlns:p="http://schemas.openxmlformats.org/presentationml/2006/main" xmlns:a="http://schemas.openxmlformats.org/drawingml/2006/main">
  <p:cSld>
    <p:bg>
      <p:bgPr>
        <a:solidFill>
          <a:srgbClr val="FFF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222247" y="-63503"/>
            <a:ext cx="10261597" cy="7127862"/>
            <a:chOff x="0" y="0"/>
            <a:chExt cx="10261600" cy="71278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8199" y="68326"/>
              <a:ext cx="10125330" cy="6991350"/>
            </a:xfrm>
            <a:custGeom>
              <a:avLst/>
              <a:gdLst/>
              <a:ahLst/>
              <a:cxnLst/>
              <a:rect r="r" b="b" t="t" l="l"/>
              <a:pathLst>
                <a:path h="6991350" w="10125330">
                  <a:moveTo>
                    <a:pt x="127" y="6862699"/>
                  </a:moveTo>
                  <a:lnTo>
                    <a:pt x="127" y="128524"/>
                  </a:lnTo>
                  <a:cubicBezTo>
                    <a:pt x="127" y="120015"/>
                    <a:pt x="889" y="111633"/>
                    <a:pt x="2540" y="103378"/>
                  </a:cubicBezTo>
                  <a:cubicBezTo>
                    <a:pt x="4191" y="95123"/>
                    <a:pt x="6604" y="86995"/>
                    <a:pt x="9906" y="79248"/>
                  </a:cubicBezTo>
                  <a:cubicBezTo>
                    <a:pt x="13208" y="71501"/>
                    <a:pt x="17145" y="64008"/>
                    <a:pt x="21844" y="57023"/>
                  </a:cubicBezTo>
                  <a:cubicBezTo>
                    <a:pt x="26543" y="50038"/>
                    <a:pt x="31877" y="43434"/>
                    <a:pt x="37846" y="37592"/>
                  </a:cubicBezTo>
                  <a:cubicBezTo>
                    <a:pt x="43815" y="31750"/>
                    <a:pt x="50292" y="26289"/>
                    <a:pt x="57277" y="21590"/>
                  </a:cubicBezTo>
                  <a:cubicBezTo>
                    <a:pt x="64262" y="16891"/>
                    <a:pt x="71755" y="12954"/>
                    <a:pt x="79502" y="9652"/>
                  </a:cubicBezTo>
                  <a:cubicBezTo>
                    <a:pt x="87249" y="6350"/>
                    <a:pt x="95377" y="3937"/>
                    <a:pt x="103632" y="2413"/>
                  </a:cubicBezTo>
                  <a:cubicBezTo>
                    <a:pt x="111887" y="889"/>
                    <a:pt x="120269" y="0"/>
                    <a:pt x="128778" y="0"/>
                  </a:cubicBezTo>
                  <a:lnTo>
                    <a:pt x="9996678" y="0"/>
                  </a:lnTo>
                  <a:cubicBezTo>
                    <a:pt x="10005060" y="0"/>
                    <a:pt x="10013442" y="762"/>
                    <a:pt x="10021824" y="2540"/>
                  </a:cubicBezTo>
                  <a:cubicBezTo>
                    <a:pt x="10030206" y="4318"/>
                    <a:pt x="10038207" y="6604"/>
                    <a:pt x="10045954" y="9779"/>
                  </a:cubicBezTo>
                  <a:cubicBezTo>
                    <a:pt x="10053702" y="12954"/>
                    <a:pt x="10061194" y="17018"/>
                    <a:pt x="10068179" y="21590"/>
                  </a:cubicBezTo>
                  <a:cubicBezTo>
                    <a:pt x="10075164" y="26162"/>
                    <a:pt x="10081641" y="31623"/>
                    <a:pt x="10087611" y="37592"/>
                  </a:cubicBezTo>
                  <a:cubicBezTo>
                    <a:pt x="10093580" y="43561"/>
                    <a:pt x="10098914" y="50038"/>
                    <a:pt x="10103613" y="57023"/>
                  </a:cubicBezTo>
                  <a:cubicBezTo>
                    <a:pt x="10108312" y="64008"/>
                    <a:pt x="10112249" y="71501"/>
                    <a:pt x="10115551" y="79248"/>
                  </a:cubicBezTo>
                  <a:cubicBezTo>
                    <a:pt x="10118853" y="86995"/>
                    <a:pt x="10121266" y="95123"/>
                    <a:pt x="10122917" y="103378"/>
                  </a:cubicBezTo>
                  <a:cubicBezTo>
                    <a:pt x="10124568" y="111633"/>
                    <a:pt x="10125330" y="120015"/>
                    <a:pt x="10125330" y="128524"/>
                  </a:cubicBezTo>
                  <a:lnTo>
                    <a:pt x="10125330" y="6862699"/>
                  </a:lnTo>
                  <a:cubicBezTo>
                    <a:pt x="10125330" y="6871208"/>
                    <a:pt x="10124568" y="6879463"/>
                    <a:pt x="10122917" y="6887718"/>
                  </a:cubicBezTo>
                  <a:cubicBezTo>
                    <a:pt x="10121266" y="6895972"/>
                    <a:pt x="10118853" y="6903974"/>
                    <a:pt x="10115551" y="6911848"/>
                  </a:cubicBezTo>
                  <a:cubicBezTo>
                    <a:pt x="10112249" y="6919722"/>
                    <a:pt x="10108312" y="6927088"/>
                    <a:pt x="10103613" y="6934073"/>
                  </a:cubicBezTo>
                  <a:cubicBezTo>
                    <a:pt x="10098914" y="6941058"/>
                    <a:pt x="10093580" y="6947662"/>
                    <a:pt x="10087611" y="6953631"/>
                  </a:cubicBezTo>
                  <a:cubicBezTo>
                    <a:pt x="10081641" y="6959599"/>
                    <a:pt x="10075165" y="6964934"/>
                    <a:pt x="10068179" y="6969633"/>
                  </a:cubicBezTo>
                  <a:cubicBezTo>
                    <a:pt x="10061194" y="6974332"/>
                    <a:pt x="10053701" y="6978269"/>
                    <a:pt x="10045954" y="6981444"/>
                  </a:cubicBezTo>
                  <a:cubicBezTo>
                    <a:pt x="10038207" y="6984619"/>
                    <a:pt x="10030079" y="6987159"/>
                    <a:pt x="10021824" y="6988810"/>
                  </a:cubicBezTo>
                  <a:cubicBezTo>
                    <a:pt x="10013569" y="6990461"/>
                    <a:pt x="10005187" y="6991350"/>
                    <a:pt x="9996678" y="6991350"/>
                  </a:cubicBezTo>
                  <a:lnTo>
                    <a:pt x="128651" y="6991350"/>
                  </a:lnTo>
                  <a:cubicBezTo>
                    <a:pt x="120269" y="6991350"/>
                    <a:pt x="111887" y="6990461"/>
                    <a:pt x="103505" y="6988810"/>
                  </a:cubicBezTo>
                  <a:cubicBezTo>
                    <a:pt x="95123" y="6987159"/>
                    <a:pt x="87122" y="6984619"/>
                    <a:pt x="79375" y="6981444"/>
                  </a:cubicBezTo>
                  <a:cubicBezTo>
                    <a:pt x="71628" y="6978269"/>
                    <a:pt x="64135" y="6974205"/>
                    <a:pt x="57150" y="6969633"/>
                  </a:cubicBezTo>
                  <a:cubicBezTo>
                    <a:pt x="50165" y="6965061"/>
                    <a:pt x="43688" y="6959600"/>
                    <a:pt x="37719" y="6953631"/>
                  </a:cubicBezTo>
                  <a:cubicBezTo>
                    <a:pt x="31750" y="6947661"/>
                    <a:pt x="26416" y="6941185"/>
                    <a:pt x="21717" y="6934073"/>
                  </a:cubicBezTo>
                  <a:cubicBezTo>
                    <a:pt x="17018" y="6926961"/>
                    <a:pt x="13081" y="6919595"/>
                    <a:pt x="9779" y="6911848"/>
                  </a:cubicBezTo>
                  <a:cubicBezTo>
                    <a:pt x="6477" y="6904101"/>
                    <a:pt x="4064" y="6895973"/>
                    <a:pt x="2413" y="6887718"/>
                  </a:cubicBezTo>
                  <a:cubicBezTo>
                    <a:pt x="762" y="6879462"/>
                    <a:pt x="0" y="6871081"/>
                    <a:pt x="0" y="6862699"/>
                  </a:cubicBezTo>
                  <a:close/>
                </a:path>
              </a:pathLst>
            </a:custGeom>
            <a:solidFill>
              <a:srgbClr val="FFFFFF">
                <a:alpha val="49020"/>
              </a:srgbClr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63500" y="63500"/>
              <a:ext cx="10134726" cy="7001001"/>
            </a:xfrm>
            <a:custGeom>
              <a:avLst/>
              <a:gdLst/>
              <a:ahLst/>
              <a:cxnLst/>
              <a:rect r="r" b="b" t="t" l="l"/>
              <a:pathLst>
                <a:path h="7001001" w="10134726">
                  <a:moveTo>
                    <a:pt x="10001250" y="9525"/>
                  </a:moveTo>
                  <a:cubicBezTo>
                    <a:pt x="10009378" y="9525"/>
                    <a:pt x="10017379" y="10287"/>
                    <a:pt x="10025380" y="11938"/>
                  </a:cubicBezTo>
                  <a:lnTo>
                    <a:pt x="10025380" y="11938"/>
                  </a:lnTo>
                  <a:lnTo>
                    <a:pt x="10025380" y="11938"/>
                  </a:lnTo>
                  <a:cubicBezTo>
                    <a:pt x="10033381" y="13462"/>
                    <a:pt x="10041128" y="15748"/>
                    <a:pt x="10048622" y="18923"/>
                  </a:cubicBezTo>
                  <a:cubicBezTo>
                    <a:pt x="10056115" y="22098"/>
                    <a:pt x="10063227" y="25781"/>
                    <a:pt x="10070085" y="30353"/>
                  </a:cubicBezTo>
                  <a:cubicBezTo>
                    <a:pt x="10076942" y="34925"/>
                    <a:pt x="10083039" y="40005"/>
                    <a:pt x="10088880" y="45720"/>
                  </a:cubicBezTo>
                  <a:lnTo>
                    <a:pt x="10088880" y="45720"/>
                  </a:lnTo>
                  <a:lnTo>
                    <a:pt x="10088880" y="45720"/>
                  </a:lnTo>
                  <a:cubicBezTo>
                    <a:pt x="10094595" y="51435"/>
                    <a:pt x="10099802" y="57658"/>
                    <a:pt x="10104248" y="64389"/>
                  </a:cubicBezTo>
                  <a:lnTo>
                    <a:pt x="10104248" y="64389"/>
                  </a:lnTo>
                  <a:lnTo>
                    <a:pt x="10104248" y="64389"/>
                  </a:lnTo>
                  <a:cubicBezTo>
                    <a:pt x="10108819" y="71120"/>
                    <a:pt x="10112629" y="78232"/>
                    <a:pt x="10115678" y="85852"/>
                  </a:cubicBezTo>
                  <a:lnTo>
                    <a:pt x="10115678" y="85852"/>
                  </a:lnTo>
                  <a:lnTo>
                    <a:pt x="10115678" y="85852"/>
                  </a:lnTo>
                  <a:cubicBezTo>
                    <a:pt x="10118726" y="93345"/>
                    <a:pt x="10121139" y="101092"/>
                    <a:pt x="10122663" y="109093"/>
                  </a:cubicBezTo>
                  <a:lnTo>
                    <a:pt x="10122663" y="109093"/>
                  </a:lnTo>
                  <a:lnTo>
                    <a:pt x="10122663" y="109093"/>
                  </a:lnTo>
                  <a:cubicBezTo>
                    <a:pt x="10124187" y="117094"/>
                    <a:pt x="10125076" y="125095"/>
                    <a:pt x="10125076" y="133223"/>
                  </a:cubicBezTo>
                  <a:lnTo>
                    <a:pt x="10125076" y="6867525"/>
                  </a:lnTo>
                  <a:cubicBezTo>
                    <a:pt x="10125076" y="6875653"/>
                    <a:pt x="10124314" y="6883654"/>
                    <a:pt x="10122663" y="6891655"/>
                  </a:cubicBezTo>
                  <a:lnTo>
                    <a:pt x="10122663" y="6891655"/>
                  </a:lnTo>
                  <a:lnTo>
                    <a:pt x="10122663" y="6891655"/>
                  </a:lnTo>
                  <a:cubicBezTo>
                    <a:pt x="10121139" y="6899656"/>
                    <a:pt x="10118726" y="6907403"/>
                    <a:pt x="10115678" y="6914769"/>
                  </a:cubicBezTo>
                  <a:cubicBezTo>
                    <a:pt x="10112630" y="6922136"/>
                    <a:pt x="10108693" y="6929375"/>
                    <a:pt x="10104248" y="6936232"/>
                  </a:cubicBezTo>
                  <a:lnTo>
                    <a:pt x="10104248" y="6936232"/>
                  </a:lnTo>
                  <a:cubicBezTo>
                    <a:pt x="10099676" y="6942964"/>
                    <a:pt x="10094595" y="6949314"/>
                    <a:pt x="10088880" y="6955028"/>
                  </a:cubicBezTo>
                  <a:lnTo>
                    <a:pt x="10088880" y="6955028"/>
                  </a:lnTo>
                  <a:cubicBezTo>
                    <a:pt x="10083165" y="6960743"/>
                    <a:pt x="10076815" y="6965823"/>
                    <a:pt x="10070085" y="6970395"/>
                  </a:cubicBezTo>
                  <a:lnTo>
                    <a:pt x="10070085" y="6970395"/>
                  </a:lnTo>
                  <a:lnTo>
                    <a:pt x="10070085" y="6970395"/>
                  </a:lnTo>
                  <a:cubicBezTo>
                    <a:pt x="10063353" y="6974967"/>
                    <a:pt x="10056241" y="6978651"/>
                    <a:pt x="10048622" y="6981826"/>
                  </a:cubicBezTo>
                  <a:lnTo>
                    <a:pt x="10048622" y="6981826"/>
                  </a:lnTo>
                  <a:cubicBezTo>
                    <a:pt x="10041128" y="6984874"/>
                    <a:pt x="10033381" y="6987287"/>
                    <a:pt x="10025380" y="6988938"/>
                  </a:cubicBezTo>
                  <a:lnTo>
                    <a:pt x="10025380" y="6988938"/>
                  </a:lnTo>
                  <a:lnTo>
                    <a:pt x="10025380" y="6988938"/>
                  </a:lnTo>
                  <a:cubicBezTo>
                    <a:pt x="10017379" y="6990589"/>
                    <a:pt x="10009378" y="6991351"/>
                    <a:pt x="10001250" y="6991351"/>
                  </a:cubicBezTo>
                  <a:lnTo>
                    <a:pt x="133350" y="6991351"/>
                  </a:lnTo>
                  <a:cubicBezTo>
                    <a:pt x="125222" y="6991351"/>
                    <a:pt x="117094" y="6990462"/>
                    <a:pt x="109220" y="6988938"/>
                  </a:cubicBezTo>
                  <a:cubicBezTo>
                    <a:pt x="101346" y="6987414"/>
                    <a:pt x="93472" y="6985001"/>
                    <a:pt x="85979" y="6981826"/>
                  </a:cubicBezTo>
                  <a:cubicBezTo>
                    <a:pt x="78486" y="6978651"/>
                    <a:pt x="71374" y="6974968"/>
                    <a:pt x="64516" y="6970395"/>
                  </a:cubicBezTo>
                  <a:cubicBezTo>
                    <a:pt x="57658" y="6965823"/>
                    <a:pt x="51562" y="6960743"/>
                    <a:pt x="45720" y="6955028"/>
                  </a:cubicBezTo>
                  <a:cubicBezTo>
                    <a:pt x="39878" y="6949313"/>
                    <a:pt x="34798" y="6942963"/>
                    <a:pt x="30353" y="6936232"/>
                  </a:cubicBezTo>
                  <a:cubicBezTo>
                    <a:pt x="25908" y="6929502"/>
                    <a:pt x="21971" y="6922263"/>
                    <a:pt x="18923" y="6914769"/>
                  </a:cubicBezTo>
                  <a:cubicBezTo>
                    <a:pt x="15875" y="6907276"/>
                    <a:pt x="13462" y="6899529"/>
                    <a:pt x="11938" y="6891655"/>
                  </a:cubicBezTo>
                  <a:cubicBezTo>
                    <a:pt x="10414" y="6883781"/>
                    <a:pt x="9525" y="6875653"/>
                    <a:pt x="9525" y="6867525"/>
                  </a:cubicBezTo>
                  <a:lnTo>
                    <a:pt x="9525" y="6867525"/>
                  </a:lnTo>
                  <a:lnTo>
                    <a:pt x="9525" y="6867525"/>
                  </a:lnTo>
                  <a:lnTo>
                    <a:pt x="9525" y="133350"/>
                  </a:lnTo>
                  <a:lnTo>
                    <a:pt x="9525" y="133350"/>
                  </a:lnTo>
                  <a:lnTo>
                    <a:pt x="9525" y="133350"/>
                  </a:lnTo>
                  <a:cubicBezTo>
                    <a:pt x="9525" y="125222"/>
                    <a:pt x="10287" y="117094"/>
                    <a:pt x="11938" y="109093"/>
                  </a:cubicBezTo>
                  <a:cubicBezTo>
                    <a:pt x="13589" y="101092"/>
                    <a:pt x="15875" y="93345"/>
                    <a:pt x="18923" y="85852"/>
                  </a:cubicBezTo>
                  <a:lnTo>
                    <a:pt x="18923" y="85852"/>
                  </a:lnTo>
                  <a:lnTo>
                    <a:pt x="18923" y="85852"/>
                  </a:lnTo>
                  <a:cubicBezTo>
                    <a:pt x="21971" y="78359"/>
                    <a:pt x="25908" y="71247"/>
                    <a:pt x="30353" y="64389"/>
                  </a:cubicBezTo>
                  <a:cubicBezTo>
                    <a:pt x="34798" y="57531"/>
                    <a:pt x="40005" y="51435"/>
                    <a:pt x="45720" y="45720"/>
                  </a:cubicBezTo>
                  <a:lnTo>
                    <a:pt x="45720" y="45720"/>
                  </a:lnTo>
                  <a:lnTo>
                    <a:pt x="45720" y="45720"/>
                  </a:lnTo>
                  <a:cubicBezTo>
                    <a:pt x="51435" y="40005"/>
                    <a:pt x="57658" y="34798"/>
                    <a:pt x="64516" y="30353"/>
                  </a:cubicBezTo>
                  <a:lnTo>
                    <a:pt x="64516" y="30353"/>
                  </a:lnTo>
                  <a:lnTo>
                    <a:pt x="64516" y="30353"/>
                  </a:lnTo>
                  <a:cubicBezTo>
                    <a:pt x="71247" y="25781"/>
                    <a:pt x="78359" y="21971"/>
                    <a:pt x="85852" y="18923"/>
                  </a:cubicBezTo>
                  <a:lnTo>
                    <a:pt x="85852" y="18923"/>
                  </a:lnTo>
                  <a:lnTo>
                    <a:pt x="85852" y="18923"/>
                  </a:lnTo>
                  <a:cubicBezTo>
                    <a:pt x="93345" y="15748"/>
                    <a:pt x="101092" y="13462"/>
                    <a:pt x="109093" y="11938"/>
                  </a:cubicBezTo>
                  <a:cubicBezTo>
                    <a:pt x="117094" y="10414"/>
                    <a:pt x="125095" y="9525"/>
                    <a:pt x="133223" y="9525"/>
                  </a:cubicBezTo>
                  <a:close/>
                  <a:moveTo>
                    <a:pt x="131572" y="0"/>
                  </a:moveTo>
                  <a:cubicBezTo>
                    <a:pt x="123444" y="127"/>
                    <a:pt x="115443" y="1016"/>
                    <a:pt x="107442" y="2540"/>
                  </a:cubicBezTo>
                  <a:cubicBezTo>
                    <a:pt x="98806" y="4191"/>
                    <a:pt x="90551" y="6731"/>
                    <a:pt x="82423" y="10160"/>
                  </a:cubicBezTo>
                  <a:cubicBezTo>
                    <a:pt x="74295" y="13589"/>
                    <a:pt x="66675" y="17653"/>
                    <a:pt x="59309" y="22479"/>
                  </a:cubicBezTo>
                  <a:cubicBezTo>
                    <a:pt x="51943" y="27305"/>
                    <a:pt x="45339" y="32766"/>
                    <a:pt x="39116" y="38989"/>
                  </a:cubicBezTo>
                  <a:cubicBezTo>
                    <a:pt x="32893" y="45212"/>
                    <a:pt x="27432" y="51943"/>
                    <a:pt x="22479" y="59182"/>
                  </a:cubicBezTo>
                  <a:lnTo>
                    <a:pt x="22479" y="59182"/>
                  </a:lnTo>
                  <a:lnTo>
                    <a:pt x="22479" y="59182"/>
                  </a:lnTo>
                  <a:cubicBezTo>
                    <a:pt x="17653" y="66421"/>
                    <a:pt x="13462" y="74168"/>
                    <a:pt x="10160" y="82296"/>
                  </a:cubicBezTo>
                  <a:cubicBezTo>
                    <a:pt x="6858" y="90424"/>
                    <a:pt x="4318" y="98679"/>
                    <a:pt x="2540" y="107315"/>
                  </a:cubicBezTo>
                  <a:lnTo>
                    <a:pt x="2540" y="107315"/>
                  </a:lnTo>
                  <a:lnTo>
                    <a:pt x="2540" y="107315"/>
                  </a:lnTo>
                  <a:cubicBezTo>
                    <a:pt x="889" y="115951"/>
                    <a:pt x="0" y="124587"/>
                    <a:pt x="0" y="133350"/>
                  </a:cubicBezTo>
                  <a:lnTo>
                    <a:pt x="0" y="6867525"/>
                  </a:lnTo>
                  <a:cubicBezTo>
                    <a:pt x="0" y="6876288"/>
                    <a:pt x="889" y="6884924"/>
                    <a:pt x="2540" y="6893560"/>
                  </a:cubicBezTo>
                  <a:lnTo>
                    <a:pt x="2540" y="6893560"/>
                  </a:lnTo>
                  <a:lnTo>
                    <a:pt x="2540" y="6893560"/>
                  </a:lnTo>
                  <a:cubicBezTo>
                    <a:pt x="4191" y="6902069"/>
                    <a:pt x="6731" y="6910451"/>
                    <a:pt x="10160" y="6918578"/>
                  </a:cubicBezTo>
                  <a:cubicBezTo>
                    <a:pt x="13589" y="6926706"/>
                    <a:pt x="17653" y="6934326"/>
                    <a:pt x="22479" y="6941693"/>
                  </a:cubicBezTo>
                  <a:lnTo>
                    <a:pt x="22479" y="6941693"/>
                  </a:lnTo>
                  <a:lnTo>
                    <a:pt x="22479" y="6941693"/>
                  </a:lnTo>
                  <a:cubicBezTo>
                    <a:pt x="27305" y="6948932"/>
                    <a:pt x="32893" y="6955789"/>
                    <a:pt x="39116" y="6961886"/>
                  </a:cubicBezTo>
                  <a:lnTo>
                    <a:pt x="39116" y="6961886"/>
                  </a:lnTo>
                  <a:lnTo>
                    <a:pt x="39116" y="6961886"/>
                  </a:lnTo>
                  <a:cubicBezTo>
                    <a:pt x="45339" y="6968109"/>
                    <a:pt x="52070" y="6973570"/>
                    <a:pt x="59309" y="6978396"/>
                  </a:cubicBezTo>
                  <a:lnTo>
                    <a:pt x="59309" y="6978396"/>
                  </a:lnTo>
                  <a:lnTo>
                    <a:pt x="59309" y="6978396"/>
                  </a:lnTo>
                  <a:cubicBezTo>
                    <a:pt x="66548" y="6983222"/>
                    <a:pt x="74295" y="6987413"/>
                    <a:pt x="82423" y="6990714"/>
                  </a:cubicBezTo>
                  <a:lnTo>
                    <a:pt x="82423" y="6990714"/>
                  </a:lnTo>
                  <a:lnTo>
                    <a:pt x="82423" y="6990714"/>
                  </a:lnTo>
                  <a:cubicBezTo>
                    <a:pt x="90551" y="6994017"/>
                    <a:pt x="98806" y="6996557"/>
                    <a:pt x="107442" y="6998334"/>
                  </a:cubicBezTo>
                  <a:cubicBezTo>
                    <a:pt x="116078" y="7000111"/>
                    <a:pt x="124714" y="7000874"/>
                    <a:pt x="133477" y="7001001"/>
                  </a:cubicBezTo>
                  <a:lnTo>
                    <a:pt x="133477" y="7001001"/>
                  </a:lnTo>
                  <a:lnTo>
                    <a:pt x="10001377" y="7001001"/>
                  </a:lnTo>
                  <a:lnTo>
                    <a:pt x="10001377" y="7001001"/>
                  </a:lnTo>
                  <a:cubicBezTo>
                    <a:pt x="10010140" y="7001001"/>
                    <a:pt x="10018776" y="7000112"/>
                    <a:pt x="10027412" y="6998334"/>
                  </a:cubicBezTo>
                  <a:cubicBezTo>
                    <a:pt x="10036048" y="6996556"/>
                    <a:pt x="10044303" y="6994016"/>
                    <a:pt x="10052431" y="6990714"/>
                  </a:cubicBezTo>
                  <a:lnTo>
                    <a:pt x="10052431" y="6990714"/>
                  </a:lnTo>
                  <a:lnTo>
                    <a:pt x="10052431" y="6990714"/>
                  </a:lnTo>
                  <a:cubicBezTo>
                    <a:pt x="10060559" y="6987412"/>
                    <a:pt x="10068178" y="6983221"/>
                    <a:pt x="10075418" y="6978396"/>
                  </a:cubicBezTo>
                  <a:cubicBezTo>
                    <a:pt x="10082657" y="6973570"/>
                    <a:pt x="10089387" y="6967982"/>
                    <a:pt x="10095611" y="6961886"/>
                  </a:cubicBezTo>
                  <a:lnTo>
                    <a:pt x="10095611" y="6961886"/>
                  </a:lnTo>
                  <a:lnTo>
                    <a:pt x="10095611" y="6961886"/>
                  </a:lnTo>
                  <a:cubicBezTo>
                    <a:pt x="10101834" y="6955663"/>
                    <a:pt x="10107295" y="6948932"/>
                    <a:pt x="10112248" y="6941693"/>
                  </a:cubicBezTo>
                  <a:lnTo>
                    <a:pt x="10112248" y="6941693"/>
                  </a:lnTo>
                  <a:lnTo>
                    <a:pt x="10112248" y="6941693"/>
                  </a:lnTo>
                  <a:cubicBezTo>
                    <a:pt x="10117074" y="6934453"/>
                    <a:pt x="10121265" y="6926707"/>
                    <a:pt x="10124567" y="6918578"/>
                  </a:cubicBezTo>
                  <a:lnTo>
                    <a:pt x="10124567" y="6918578"/>
                  </a:lnTo>
                  <a:lnTo>
                    <a:pt x="10124567" y="6918578"/>
                  </a:lnTo>
                  <a:cubicBezTo>
                    <a:pt x="10127869" y="6910450"/>
                    <a:pt x="10130409" y="6902196"/>
                    <a:pt x="10132186" y="6893560"/>
                  </a:cubicBezTo>
                  <a:cubicBezTo>
                    <a:pt x="10133964" y="6884924"/>
                    <a:pt x="10134726" y="6876288"/>
                    <a:pt x="10134726" y="6867525"/>
                  </a:cubicBezTo>
                  <a:lnTo>
                    <a:pt x="10134726" y="133350"/>
                  </a:lnTo>
                  <a:cubicBezTo>
                    <a:pt x="10134726" y="124587"/>
                    <a:pt x="10133837" y="115824"/>
                    <a:pt x="10132186" y="107315"/>
                  </a:cubicBezTo>
                  <a:lnTo>
                    <a:pt x="10132186" y="107315"/>
                  </a:lnTo>
                  <a:cubicBezTo>
                    <a:pt x="10130535" y="98679"/>
                    <a:pt x="10127995" y="90297"/>
                    <a:pt x="10124567" y="82296"/>
                  </a:cubicBezTo>
                  <a:lnTo>
                    <a:pt x="10124567" y="82296"/>
                  </a:lnTo>
                  <a:cubicBezTo>
                    <a:pt x="10121264" y="74168"/>
                    <a:pt x="10117073" y="66548"/>
                    <a:pt x="10112248" y="59182"/>
                  </a:cubicBezTo>
                  <a:cubicBezTo>
                    <a:pt x="10107423" y="51816"/>
                    <a:pt x="10101834" y="45085"/>
                    <a:pt x="10095611" y="38989"/>
                  </a:cubicBezTo>
                  <a:lnTo>
                    <a:pt x="10095611" y="38989"/>
                  </a:lnTo>
                  <a:cubicBezTo>
                    <a:pt x="10089388" y="32766"/>
                    <a:pt x="10082657" y="27305"/>
                    <a:pt x="10075418" y="22352"/>
                  </a:cubicBezTo>
                  <a:lnTo>
                    <a:pt x="10075418" y="22352"/>
                  </a:lnTo>
                  <a:lnTo>
                    <a:pt x="10075418" y="22352"/>
                  </a:lnTo>
                  <a:cubicBezTo>
                    <a:pt x="10068178" y="17526"/>
                    <a:pt x="10060432" y="13462"/>
                    <a:pt x="10052431" y="10033"/>
                  </a:cubicBezTo>
                  <a:lnTo>
                    <a:pt x="10052431" y="10033"/>
                  </a:lnTo>
                  <a:lnTo>
                    <a:pt x="10052431" y="10033"/>
                  </a:lnTo>
                  <a:cubicBezTo>
                    <a:pt x="10044302" y="6731"/>
                    <a:pt x="10036048" y="4191"/>
                    <a:pt x="10027412" y="2540"/>
                  </a:cubicBezTo>
                  <a:lnTo>
                    <a:pt x="10027412" y="2540"/>
                  </a:lnTo>
                  <a:cubicBezTo>
                    <a:pt x="10019411" y="889"/>
                    <a:pt x="10011410" y="127"/>
                    <a:pt x="10003282" y="0"/>
                  </a:cubicBezTo>
                  <a:close/>
                </a:path>
              </a:pathLst>
            </a:custGeom>
            <a:solidFill>
              <a:srgbClr val="FED7AA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690562" y="419033"/>
            <a:ext cx="3053763" cy="185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53"/>
              </a:lnSpc>
            </a:pPr>
            <a:r>
              <a:rPr lang="en-US" sz="1181" spc="55">
                <a:solidFill>
                  <a:srgbClr val="EA580C"/>
                </a:solidFill>
                <a:latin typeface="Inter"/>
                <a:ea typeface="Inter"/>
                <a:cs typeface="Inter"/>
                <a:sym typeface="Inter"/>
              </a:rPr>
              <a:t>LESSON 8: MARS BASE INTEGRATION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202636" y="419033"/>
            <a:ext cx="819293" cy="185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53"/>
              </a:lnSpc>
            </a:pPr>
            <a:r>
              <a:rPr lang="en-US" sz="1181">
                <a:solidFill>
                  <a:srgbClr val="64748B"/>
                </a:solidFill>
                <a:latin typeface="Inter"/>
                <a:ea typeface="Inter"/>
                <a:cs typeface="Inter"/>
                <a:sym typeface="Inter"/>
              </a:rPr>
              <a:t>Slide 3 of 7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90562" y="955834"/>
            <a:ext cx="5461244" cy="992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07"/>
              </a:lnSpc>
            </a:pPr>
            <a:r>
              <a:rPr lang="en-US" b="true" sz="2362">
                <a:solidFill>
                  <a:srgbClr val="EA580C"/>
                </a:solidFill>
                <a:latin typeface="Poppins Bold"/>
                <a:ea typeface="Poppins Bold"/>
                <a:cs typeface="Poppins Bold"/>
                <a:sym typeface="Poppins Bold"/>
              </a:rPr>
              <a:t>Understanding System Integration</a:t>
            </a:r>
          </a:p>
          <a:p>
            <a:pPr algn="l">
              <a:lnSpc>
                <a:spcPts val="3374"/>
              </a:lnSpc>
            </a:pPr>
            <a:r>
              <a:rPr lang="en-US" b="true" sz="1968">
                <a:solidFill>
                  <a:srgbClr val="1E293B"/>
                </a:solidFill>
                <a:latin typeface="Poppins Bold"/>
                <a:ea typeface="Poppins Bold"/>
                <a:cs typeface="Poppins Bold"/>
                <a:sym typeface="Poppins Bold"/>
              </a:rPr>
              <a:t>Integration Concepts: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90562" y="3392091"/>
            <a:ext cx="2218773" cy="601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74"/>
              </a:lnSpc>
            </a:pPr>
            <a:r>
              <a:rPr lang="en-US" b="true" sz="1968">
                <a:solidFill>
                  <a:srgbClr val="1E293B"/>
                </a:solidFill>
                <a:latin typeface="Poppins Bold"/>
                <a:ea typeface="Poppins Bold"/>
                <a:cs typeface="Poppins Bold"/>
                <a:sym typeface="Poppins Bold"/>
              </a:rPr>
              <a:t>Project Planning:</a:t>
            </a:r>
          </a:p>
          <a:p>
            <a:pPr algn="ctr">
              <a:lnSpc>
                <a:spcPts val="3168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097767" y="1920792"/>
            <a:ext cx="57379" cy="333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68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90562" y="5239941"/>
            <a:ext cx="3159585" cy="4458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85"/>
              </a:lnSpc>
            </a:pPr>
            <a:r>
              <a:rPr lang="en-US" b="true" sz="1968">
                <a:solidFill>
                  <a:srgbClr val="1E293B"/>
                </a:solidFill>
                <a:latin typeface="Poppins Bold"/>
                <a:ea typeface="Poppins Bold"/>
                <a:cs typeface="Poppins Bold"/>
                <a:sym typeface="Poppins Bold"/>
              </a:rPr>
              <a:t>Real-World Connection: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95689" y="5654592"/>
            <a:ext cx="57379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8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23912" y="1967141"/>
            <a:ext cx="123234" cy="1258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25"/>
              </a:lnSpc>
            </a:pPr>
            <a:r>
              <a:rPr lang="en-US" sz="1575">
                <a:solidFill>
                  <a:srgbClr val="F97316"/>
                </a:solidFill>
                <a:latin typeface="Helvetica"/>
                <a:ea typeface="Helvetica"/>
                <a:cs typeface="Helvetica"/>
                <a:sym typeface="Helvetica"/>
              </a:rPr>
              <a:t>● ● ●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23912" y="3834041"/>
            <a:ext cx="123234" cy="1258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25"/>
              </a:lnSpc>
            </a:pPr>
            <a:r>
              <a:rPr lang="en-US" sz="1575">
                <a:solidFill>
                  <a:srgbClr val="F97316"/>
                </a:solidFill>
                <a:latin typeface="Helvetica"/>
                <a:ea typeface="Helvetica"/>
                <a:cs typeface="Helvetica"/>
                <a:sym typeface="Helvetica"/>
              </a:rPr>
              <a:t>● ● ●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78116" y="3759117"/>
            <a:ext cx="2070735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0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Design</a:t>
            </a:r>
            <a:r>
              <a:rPr lang="en-US" sz="1575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before</a:t>
            </a:r>
            <a:r>
              <a:rPr lang="en-US" sz="1575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coding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78116" y="4197267"/>
            <a:ext cx="4010073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0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Plan how different systems work together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78116" y="4625892"/>
            <a:ext cx="3414341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0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Test components before combining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78116" y="1892217"/>
            <a:ext cx="3738705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0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Combiningmultiple programming skills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78116" y="2330367"/>
            <a:ext cx="5486771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0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Using positioning, animation, controls, and logic together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78116" y="2758992"/>
            <a:ext cx="4124544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0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Creating complex interactive environments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90562" y="5740317"/>
            <a:ext cx="9099756" cy="275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49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RealMarsbaseswillrequireintegrated systems for life support, research, communication, and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690562" y="6064167"/>
            <a:ext cx="1072829" cy="275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49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exploration</a:t>
            </a:r>
          </a:p>
        </p:txBody>
      </p:sp>
    </p:spTree>
  </p:cSld>
  <p:clrMapOvr>
    <a:masterClrMapping/>
  </p:clrMapOvr>
</p:sld>
</file>

<file path=ppt/slides/slide6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2247" y="-63513"/>
            <a:ext cx="10261597" cy="7689847"/>
          </a:xfrm>
          <a:custGeom>
            <a:avLst/>
            <a:gdLst/>
            <a:ahLst/>
            <a:cxnLst/>
            <a:rect r="r" b="b" t="t" l="l"/>
            <a:pathLst>
              <a:path h="7689847" w="10261597">
                <a:moveTo>
                  <a:pt x="0" y="0"/>
                </a:moveTo>
                <a:lnTo>
                  <a:pt x="10261597" y="0"/>
                </a:lnTo>
                <a:lnTo>
                  <a:pt x="10261597" y="7689847"/>
                </a:lnTo>
                <a:lnTo>
                  <a:pt x="0" y="7689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90562" y="419033"/>
            <a:ext cx="3053763" cy="185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53"/>
              </a:lnSpc>
            </a:pPr>
            <a:r>
              <a:rPr lang="en-US" sz="1181" spc="55">
                <a:solidFill>
                  <a:srgbClr val="EA580C"/>
                </a:solidFill>
                <a:latin typeface="Inter"/>
                <a:ea typeface="Inter"/>
                <a:cs typeface="Inter"/>
                <a:sym typeface="Inter"/>
              </a:rPr>
              <a:t>LESSON 8: MARS BASE INTEGRATION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198178" y="419033"/>
            <a:ext cx="823903" cy="185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53"/>
              </a:lnSpc>
            </a:pPr>
            <a:r>
              <a:rPr lang="en-US" sz="1181">
                <a:solidFill>
                  <a:srgbClr val="64748B"/>
                </a:solidFill>
                <a:latin typeface="Inter"/>
                <a:ea typeface="Inter"/>
                <a:cs typeface="Inter"/>
                <a:sym typeface="Inter"/>
              </a:rPr>
              <a:t>Slide 4 of 7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90562" y="955834"/>
            <a:ext cx="5303949" cy="992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07"/>
              </a:lnSpc>
            </a:pPr>
            <a:r>
              <a:rPr lang="en-US" b="true" sz="2362">
                <a:solidFill>
                  <a:srgbClr val="EA580C"/>
                </a:solidFill>
                <a:latin typeface="Poppins Bold"/>
                <a:ea typeface="Poppins Bold"/>
                <a:cs typeface="Poppins Bold"/>
                <a:sym typeface="Poppins Bold"/>
              </a:rPr>
              <a:t>Step-by-Step Mars Base Creation</a:t>
            </a:r>
          </a:p>
          <a:p>
            <a:pPr algn="l">
              <a:lnSpc>
                <a:spcPts val="3374"/>
              </a:lnSpc>
            </a:pPr>
            <a:r>
              <a:rPr lang="en-US" b="true" sz="1968">
                <a:solidFill>
                  <a:srgbClr val="1E293B"/>
                </a:solidFill>
                <a:latin typeface="Poppins Bold"/>
                <a:ea typeface="Poppins Bold"/>
                <a:cs typeface="Poppins Bold"/>
                <a:sym typeface="Poppins Bold"/>
              </a:rPr>
              <a:t>Step 1: Environment Setup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49153" y="1920792"/>
            <a:ext cx="57379" cy="333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68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90562" y="7183041"/>
            <a:ext cx="3625024" cy="369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56"/>
              </a:lnSpc>
            </a:pPr>
            <a:r>
              <a:rPr lang="en-US" b="true" sz="1968">
                <a:solidFill>
                  <a:srgbClr val="1E293B"/>
                </a:solidFill>
                <a:latin typeface="Poppins Bold"/>
                <a:ea typeface="Poppins Bold"/>
                <a:cs typeface="Poppins Bold"/>
                <a:sym typeface="Poppins Bold"/>
              </a:rPr>
              <a:t>Step 4: Function Integration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90562" y="5258991"/>
            <a:ext cx="3634711" cy="426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4"/>
              </a:lnSpc>
            </a:pPr>
            <a:r>
              <a:rPr lang="en-US" b="true" sz="1968">
                <a:solidFill>
                  <a:srgbClr val="1E293B"/>
                </a:solidFill>
                <a:latin typeface="Poppins Bold"/>
                <a:ea typeface="Poppins Bold"/>
                <a:cs typeface="Poppins Bold"/>
                <a:sym typeface="Poppins Bold"/>
              </a:rPr>
              <a:t>Step 3: Interactive Elements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49153" y="5654592"/>
            <a:ext cx="57379" cy="333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68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90562" y="3392091"/>
            <a:ext cx="3838737" cy="426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4"/>
              </a:lnSpc>
            </a:pPr>
            <a:r>
              <a:rPr lang="en-US" b="true" sz="1968">
                <a:solidFill>
                  <a:srgbClr val="1E293B"/>
                </a:solidFill>
                <a:latin typeface="Poppins Bold"/>
                <a:ea typeface="Poppins Bold"/>
                <a:cs typeface="Poppins Bold"/>
                <a:sym typeface="Poppins Bold"/>
              </a:rPr>
              <a:t>Step 2: Animation Integration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434828" y="3787692"/>
            <a:ext cx="57379" cy="333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68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23912" y="1967141"/>
            <a:ext cx="123234" cy="1258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25"/>
              </a:lnSpc>
            </a:pPr>
            <a:r>
              <a:rPr lang="en-US" sz="1575">
                <a:solidFill>
                  <a:srgbClr val="F97316"/>
                </a:solidFill>
                <a:latin typeface="Helvetica"/>
                <a:ea typeface="Helvetica"/>
                <a:cs typeface="Helvetica"/>
                <a:sym typeface="Helvetica"/>
              </a:rPr>
              <a:t>● ● ●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23912" y="3834041"/>
            <a:ext cx="123234" cy="1258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25"/>
              </a:lnSpc>
            </a:pPr>
            <a:r>
              <a:rPr lang="en-US" sz="1575">
                <a:solidFill>
                  <a:srgbClr val="F97316"/>
                </a:solidFill>
                <a:latin typeface="Helvetica"/>
                <a:ea typeface="Helvetica"/>
                <a:cs typeface="Helvetica"/>
                <a:sym typeface="Helvetica"/>
              </a:rPr>
              <a:t>● ● ●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23912" y="5700941"/>
            <a:ext cx="123234" cy="1258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25"/>
              </a:lnSpc>
            </a:pPr>
            <a:r>
              <a:rPr lang="en-US" sz="1575">
                <a:solidFill>
                  <a:srgbClr val="F97316"/>
                </a:solidFill>
                <a:latin typeface="Helvetica"/>
                <a:ea typeface="Helvetica"/>
                <a:cs typeface="Helvetica"/>
                <a:sym typeface="Helvetica"/>
              </a:rPr>
              <a:t>● ● ●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78116" y="3759117"/>
            <a:ext cx="4341714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0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Use Week 2 4skills: createmovingelements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78116" y="4197267"/>
            <a:ext cx="2784824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0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Add simple camera tour path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78116" y="4625892"/>
            <a:ext cx="4454690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0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Include rotating equipment or moving vehicles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78116" y="1892217"/>
            <a:ext cx="5072043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0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UseWeek 1 skills:positionandscale base structures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78116" y="2330367"/>
            <a:ext cx="3865226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0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Apply realistic Mars environment design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78116" y="2758992"/>
            <a:ext cx="2979487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0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Plan base layout and key areas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78116" y="5626017"/>
            <a:ext cx="5090674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0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UseWeek5 6 skills:addbuttoncontrols and toggles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78116" y="6064167"/>
            <a:ext cx="3012462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0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Include gravity control systems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078116" y="6492792"/>
            <a:ext cx="3169768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0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Add responsive user interactions</a:t>
            </a:r>
          </a:p>
        </p:txBody>
      </p:sp>
    </p:spTree>
  </p:cSld>
  <p:clrMapOvr>
    <a:masterClrMapping/>
  </p:clrMapOvr>
</p:sld>
</file>

<file path=ppt/slides/slide6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2247" y="-63513"/>
            <a:ext cx="10261597" cy="1708147"/>
          </a:xfrm>
          <a:custGeom>
            <a:avLst/>
            <a:gdLst/>
            <a:ahLst/>
            <a:cxnLst/>
            <a:rect r="r" b="b" t="t" l="l"/>
            <a:pathLst>
              <a:path h="1708147" w="10261597">
                <a:moveTo>
                  <a:pt x="0" y="0"/>
                </a:moveTo>
                <a:lnTo>
                  <a:pt x="10261597" y="0"/>
                </a:lnTo>
                <a:lnTo>
                  <a:pt x="10261597" y="1708147"/>
                </a:lnTo>
                <a:lnTo>
                  <a:pt x="0" y="17081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23912" y="-42634"/>
            <a:ext cx="123234" cy="1258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25"/>
              </a:lnSpc>
            </a:pPr>
            <a:r>
              <a:rPr lang="en-US" sz="1575">
                <a:solidFill>
                  <a:srgbClr val="F97316"/>
                </a:solidFill>
                <a:latin typeface="Helvetica"/>
                <a:ea typeface="Helvetica"/>
                <a:cs typeface="Helvetica"/>
                <a:sym typeface="Helvetica"/>
              </a:rPr>
              <a:t>● ● ●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78116" y="-117558"/>
            <a:ext cx="4511869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0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Use Week 7 skills: organize complex behaviors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78116" y="320592"/>
            <a:ext cx="5406076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0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Apply functions to manage multiple interactive elements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78116" y="749217"/>
            <a:ext cx="3239205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0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Test all systems working together</a:t>
            </a:r>
          </a:p>
        </p:txBody>
      </p:sp>
    </p:spTree>
  </p:cSld>
  <p:clrMapOvr>
    <a:masterClrMapping/>
  </p:clrMapOvr>
</p:sld>
</file>

<file path=ppt/slides/slide6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2247" y="-63503"/>
            <a:ext cx="10261597" cy="6927837"/>
          </a:xfrm>
          <a:custGeom>
            <a:avLst/>
            <a:gdLst/>
            <a:ahLst/>
            <a:cxnLst/>
            <a:rect r="r" b="b" t="t" l="l"/>
            <a:pathLst>
              <a:path h="6927837" w="10261597">
                <a:moveTo>
                  <a:pt x="0" y="0"/>
                </a:moveTo>
                <a:lnTo>
                  <a:pt x="10261597" y="0"/>
                </a:lnTo>
                <a:lnTo>
                  <a:pt x="10261597" y="6927837"/>
                </a:lnTo>
                <a:lnTo>
                  <a:pt x="0" y="69278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90562" y="419033"/>
            <a:ext cx="3053763" cy="185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53"/>
              </a:lnSpc>
            </a:pPr>
            <a:r>
              <a:rPr lang="en-US" sz="1181" spc="55">
                <a:solidFill>
                  <a:srgbClr val="EA580C"/>
                </a:solidFill>
                <a:latin typeface="Inter"/>
                <a:ea typeface="Inter"/>
                <a:cs typeface="Inter"/>
                <a:sym typeface="Inter"/>
              </a:rPr>
              <a:t>LESSON 8: MARS BASE INTEGRATION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206208" y="419033"/>
            <a:ext cx="815673" cy="185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53"/>
              </a:lnSpc>
            </a:pPr>
            <a:r>
              <a:rPr lang="en-US" sz="1181">
                <a:solidFill>
                  <a:srgbClr val="64748B"/>
                </a:solidFill>
                <a:latin typeface="Inter"/>
                <a:ea typeface="Inter"/>
                <a:cs typeface="Inter"/>
                <a:sym typeface="Inter"/>
              </a:rPr>
              <a:t>Slide 5 of 7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90612" y="898684"/>
            <a:ext cx="4575267" cy="5083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38"/>
              </a:lnSpc>
            </a:pPr>
            <a:r>
              <a:rPr lang="en-US" b="true" sz="2362">
                <a:solidFill>
                  <a:srgbClr val="EA580C"/>
                </a:solidFill>
                <a:latin typeface="Poppins Bold"/>
                <a:ea typeface="Poppins Bold"/>
                <a:cs typeface="Poppins Bold"/>
                <a:sym typeface="Poppins Bold"/>
              </a:rPr>
              <a:t>Quick Assessment Questions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196998" y="1349292"/>
            <a:ext cx="57379" cy="409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37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23912" y="4243616"/>
            <a:ext cx="123234" cy="8110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75"/>
              </a:lnSpc>
            </a:pPr>
            <a:r>
              <a:rPr lang="en-US" sz="1575">
                <a:solidFill>
                  <a:srgbClr val="F97316"/>
                </a:solidFill>
                <a:latin typeface="Helvetica"/>
                <a:ea typeface="Helvetica"/>
                <a:cs typeface="Helvetica"/>
                <a:sym typeface="Helvetica"/>
              </a:rPr>
              <a:t>● ●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09417" y="3792141"/>
            <a:ext cx="54064" cy="426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4"/>
              </a:lnSpc>
            </a:pPr>
            <a:r>
              <a:rPr lang="en-US" b="true" sz="1968">
                <a:solidFill>
                  <a:srgbClr val="1E293B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78116" y="4187742"/>
            <a:ext cx="5963460" cy="333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68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Can you combine multiple programming concepts effectively?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78116" y="4568742"/>
            <a:ext cx="5935970" cy="390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31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How do you troubleshoot when complex systems don't work?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23912" y="1518114"/>
            <a:ext cx="8969216" cy="336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74"/>
              </a:lnSpc>
            </a:pPr>
            <a:r>
              <a:rPr lang="en-US" sz="1575">
                <a:solidFill>
                  <a:srgbClr val="F97316"/>
                </a:solidFill>
                <a:latin typeface="Inter"/>
                <a:ea typeface="Inter"/>
                <a:cs typeface="Inter"/>
                <a:sym typeface="Inter"/>
              </a:rPr>
              <a:t>●</a:t>
            </a: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Which skillsfrompreviousweeksareyoucombining?  All: positioning, animation, controls,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78116" y="1816017"/>
            <a:ext cx="1553404" cy="209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74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logic, functions)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23912" y="1984839"/>
            <a:ext cx="8650129" cy="1402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37"/>
              </a:lnSpc>
            </a:pPr>
            <a:r>
              <a:rPr lang="en-US" sz="1575">
                <a:solidFill>
                  <a:srgbClr val="F97316"/>
                </a:solidFill>
                <a:latin typeface="Inter"/>
                <a:ea typeface="Inter"/>
                <a:cs typeface="Inter"/>
                <a:sym typeface="Inter"/>
              </a:rPr>
              <a:t>●</a:t>
            </a: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How do you plan complex projects?  Design first, test components, integrate gradually)</a:t>
            </a:r>
          </a:p>
          <a:p>
            <a:pPr algn="l">
              <a:lnSpc>
                <a:spcPts val="2962"/>
              </a:lnSpc>
            </a:pPr>
            <a:r>
              <a:rPr lang="en-US" sz="1575">
                <a:solidFill>
                  <a:srgbClr val="F97316"/>
                </a:solidFill>
                <a:latin typeface="Inter"/>
                <a:ea typeface="Inter"/>
                <a:cs typeface="Inter"/>
                <a:sym typeface="Inter"/>
              </a:rPr>
              <a:t>●</a:t>
            </a: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What makes a Mars base realistic?  Multiple functional areas, interactive systems)</a:t>
            </a:r>
          </a:p>
          <a:p>
            <a:pPr algn="l">
              <a:lnSpc>
                <a:spcPts val="3787"/>
              </a:lnSpc>
            </a:pPr>
            <a:r>
              <a:rPr lang="en-US" sz="1575">
                <a:solidFill>
                  <a:srgbClr val="F97316"/>
                </a:solidFill>
                <a:latin typeface="Inter"/>
                <a:ea typeface="Inter"/>
                <a:cs typeface="Inter"/>
                <a:sym typeface="Inter"/>
              </a:rPr>
              <a:t>●</a:t>
            </a: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Why is integration more challenging than individual skills?  Multiple systems must work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78116" y="3454317"/>
            <a:ext cx="888730" cy="104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7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together)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90562" y="3849291"/>
            <a:ext cx="3605889" cy="369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56"/>
              </a:lnSpc>
            </a:pPr>
            <a:r>
              <a:rPr lang="en-US" b="true" sz="1968">
                <a:solidFill>
                  <a:srgbClr val="1E293B"/>
                </a:solidFill>
                <a:latin typeface="Poppins Bold"/>
                <a:ea typeface="Poppins Bold"/>
                <a:cs typeface="Poppins Bold"/>
                <a:sym typeface="Poppins Bold"/>
              </a:rPr>
              <a:t>Check</a:t>
            </a:r>
            <a:r>
              <a:rPr lang="en-US" b="true" sz="1968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  <a:r>
              <a:rPr lang="en-US" b="true" sz="1968">
                <a:solidFill>
                  <a:srgbClr val="1E293B"/>
                </a:solidFill>
                <a:latin typeface="Poppins Bold"/>
                <a:ea typeface="Poppins Bold"/>
                <a:cs typeface="Poppins Bold"/>
                <a:sym typeface="Poppins Bold"/>
              </a:rPr>
              <a:t>Your</a:t>
            </a:r>
            <a:r>
              <a:rPr lang="en-US" b="true" sz="1968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  <a:r>
              <a:rPr lang="en-US" b="true" sz="1968">
                <a:solidFill>
                  <a:srgbClr val="1E293B"/>
                </a:solidFill>
                <a:latin typeface="Poppins Bold"/>
                <a:ea typeface="Poppins Bold"/>
                <a:cs typeface="Poppins Bold"/>
                <a:sym typeface="Poppins Bold"/>
              </a:rPr>
              <a:t>Understanding:</a:t>
            </a:r>
          </a:p>
        </p:txBody>
      </p:sp>
    </p:spTree>
  </p:cSld>
  <p:clrMapOvr>
    <a:masterClrMapping/>
  </p:clrMapOvr>
</p:sld>
</file>

<file path=ppt/slides/slide6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2247" y="-63503"/>
            <a:ext cx="10261597" cy="6927837"/>
          </a:xfrm>
          <a:custGeom>
            <a:avLst/>
            <a:gdLst/>
            <a:ahLst/>
            <a:cxnLst/>
            <a:rect r="r" b="b" t="t" l="l"/>
            <a:pathLst>
              <a:path h="6927837" w="10261597">
                <a:moveTo>
                  <a:pt x="0" y="0"/>
                </a:moveTo>
                <a:lnTo>
                  <a:pt x="10261597" y="0"/>
                </a:lnTo>
                <a:lnTo>
                  <a:pt x="10261597" y="6927837"/>
                </a:lnTo>
                <a:lnTo>
                  <a:pt x="0" y="69278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90562" y="419033"/>
            <a:ext cx="3053763" cy="185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53"/>
              </a:lnSpc>
            </a:pPr>
            <a:r>
              <a:rPr lang="en-US" sz="1181" spc="55">
                <a:solidFill>
                  <a:srgbClr val="EA580C"/>
                </a:solidFill>
                <a:latin typeface="Inter"/>
                <a:ea typeface="Inter"/>
                <a:cs typeface="Inter"/>
                <a:sym typeface="Inter"/>
              </a:rPr>
              <a:t>LESSON 8: MARS BASE INTEGRATION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202188" y="419033"/>
            <a:ext cx="819864" cy="185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53"/>
              </a:lnSpc>
            </a:pPr>
            <a:r>
              <a:rPr lang="en-US" sz="1181">
                <a:solidFill>
                  <a:srgbClr val="64748B"/>
                </a:solidFill>
                <a:latin typeface="Inter"/>
                <a:ea typeface="Inter"/>
                <a:cs typeface="Inter"/>
                <a:sym typeface="Inter"/>
              </a:rPr>
              <a:t>Slide 6 of 7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90562" y="879634"/>
            <a:ext cx="2634377" cy="5274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06"/>
              </a:lnSpc>
            </a:pPr>
            <a:r>
              <a:rPr lang="en-US" b="true" sz="2362">
                <a:solidFill>
                  <a:srgbClr val="EA580C"/>
                </a:solidFill>
                <a:latin typeface="Poppins Bold"/>
                <a:ea typeface="Poppins Bold"/>
                <a:cs typeface="Poppins Bold"/>
                <a:sym typeface="Poppins Bold"/>
              </a:rPr>
              <a:t>Challenge Cards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52132" y="1377867"/>
            <a:ext cx="57379" cy="409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37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90562" y="4663992"/>
            <a:ext cx="4574934" cy="247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04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 Pick up your challenge card from the teacher*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90562" y="1539792"/>
            <a:ext cx="5044049" cy="247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04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Seeseparatechallengecards for independent work.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00188" y="3997242"/>
            <a:ext cx="2453783" cy="247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04"/>
              </a:lnSpc>
            </a:pPr>
            <a:r>
              <a:rPr lang="en-US" sz="1575">
                <a:solidFill>
                  <a:srgbClr val="991B1B"/>
                </a:solidFill>
                <a:latin typeface="Inter"/>
                <a:ea typeface="Inter"/>
                <a:cs typeface="Inter"/>
                <a:sym typeface="Inter"/>
              </a:rPr>
              <a:t>HOT Challenge Available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00188" y="2263692"/>
            <a:ext cx="2524582" cy="247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04"/>
              </a:lnSpc>
            </a:pPr>
            <a:r>
              <a:rPr lang="en-US" sz="1575">
                <a:solidFill>
                  <a:srgbClr val="166534"/>
                </a:solidFill>
                <a:latin typeface="Inter"/>
                <a:ea typeface="Inter"/>
                <a:cs typeface="Inter"/>
                <a:sym typeface="Inter"/>
              </a:rPr>
              <a:t>MILD Challenge Available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00188" y="3130467"/>
            <a:ext cx="2872607" cy="247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04"/>
              </a:lnSpc>
            </a:pPr>
            <a:r>
              <a:rPr lang="en-US" sz="1575">
                <a:solidFill>
                  <a:srgbClr val="9A3412"/>
                </a:solidFill>
                <a:latin typeface="Inter"/>
                <a:ea typeface="Inter"/>
                <a:cs typeface="Inter"/>
                <a:sym typeface="Inter"/>
              </a:rPr>
              <a:t>MEDIUM Challenge Available</a:t>
            </a:r>
          </a:p>
        </p:txBody>
      </p:sp>
    </p:spTree>
  </p:cSld>
  <p:clrMapOvr>
    <a:masterClrMapping/>
  </p:clrMapOvr>
</p:sld>
</file>

<file path=ppt/slides/slide6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2247" y="-63513"/>
            <a:ext cx="10261597" cy="7689847"/>
          </a:xfrm>
          <a:custGeom>
            <a:avLst/>
            <a:gdLst/>
            <a:ahLst/>
            <a:cxnLst/>
            <a:rect r="r" b="b" t="t" l="l"/>
            <a:pathLst>
              <a:path h="7689847" w="10261597">
                <a:moveTo>
                  <a:pt x="0" y="0"/>
                </a:moveTo>
                <a:lnTo>
                  <a:pt x="10261597" y="0"/>
                </a:lnTo>
                <a:lnTo>
                  <a:pt x="10261597" y="7689847"/>
                </a:lnTo>
                <a:lnTo>
                  <a:pt x="0" y="7689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90562" y="419033"/>
            <a:ext cx="3053763" cy="185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53"/>
              </a:lnSpc>
            </a:pPr>
            <a:r>
              <a:rPr lang="en-US" sz="1181" spc="55">
                <a:solidFill>
                  <a:srgbClr val="EA580C"/>
                </a:solidFill>
                <a:latin typeface="Inter"/>
                <a:ea typeface="Inter"/>
                <a:cs typeface="Inter"/>
                <a:sym typeface="Inter"/>
              </a:rPr>
              <a:t>LESSON 8: MARS BASE INTEGRATION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211713" y="419033"/>
            <a:ext cx="810139" cy="185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53"/>
              </a:lnSpc>
            </a:pPr>
            <a:r>
              <a:rPr lang="en-US" sz="1181">
                <a:solidFill>
                  <a:srgbClr val="64748B"/>
                </a:solidFill>
                <a:latin typeface="Inter"/>
                <a:ea typeface="Inter"/>
                <a:cs typeface="Inter"/>
                <a:sym typeface="Inter"/>
              </a:rPr>
              <a:t>Slide 7 of 7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90562" y="955834"/>
            <a:ext cx="4490190" cy="992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07"/>
              </a:lnSpc>
            </a:pPr>
            <a:r>
              <a:rPr lang="en-US" b="true" sz="2362">
                <a:solidFill>
                  <a:srgbClr val="EA580C"/>
                </a:solidFill>
                <a:latin typeface="Poppins Bold"/>
                <a:ea typeface="Poppins Bold"/>
                <a:cs typeface="Poppins Bold"/>
                <a:sym typeface="Poppins Bold"/>
              </a:rPr>
              <a:t>Prove It Tasks and Reflection</a:t>
            </a:r>
          </a:p>
          <a:p>
            <a:pPr algn="l">
              <a:lnSpc>
                <a:spcPts val="3374"/>
              </a:lnSpc>
            </a:pPr>
            <a:r>
              <a:rPr lang="en-US" b="true" sz="1968">
                <a:solidFill>
                  <a:srgbClr val="1E293B"/>
                </a:solidFill>
                <a:latin typeface="Poppins Bold"/>
                <a:ea typeface="Poppins Bold"/>
                <a:cs typeface="Poppins Bold"/>
                <a:sym typeface="Poppins Bold"/>
              </a:rPr>
              <a:t>Prove It: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90562" y="5785009"/>
            <a:ext cx="5156130" cy="4512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07"/>
              </a:lnSpc>
            </a:pPr>
            <a:r>
              <a:rPr lang="en-US" b="true" sz="2362">
                <a:solidFill>
                  <a:srgbClr val="EA580C"/>
                </a:solidFill>
                <a:latin typeface="Poppins Bold"/>
                <a:ea typeface="Poppins Bold"/>
                <a:cs typeface="Poppins Bold"/>
                <a:sym typeface="Poppins Bold"/>
              </a:rPr>
              <a:t>Computing Vocabulary Mastery: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800273" y="1920792"/>
            <a:ext cx="57379" cy="333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68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90562" y="3392091"/>
            <a:ext cx="4042762" cy="426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4"/>
              </a:lnSpc>
            </a:pPr>
            <a:r>
              <a:rPr lang="en-US" b="true" sz="1968">
                <a:solidFill>
                  <a:srgbClr val="1E293B"/>
                </a:solidFill>
                <a:latin typeface="Poppins Bold"/>
                <a:ea typeface="Poppins Bold"/>
                <a:cs typeface="Poppins Bold"/>
                <a:sym typeface="Poppins Bold"/>
              </a:rPr>
              <a:t>Final Unit Reflection Questions: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995146" y="3787692"/>
            <a:ext cx="57379" cy="333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68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23912" y="1967141"/>
            <a:ext cx="123234" cy="1258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25"/>
              </a:lnSpc>
            </a:pPr>
            <a:r>
              <a:rPr lang="en-US" sz="1575">
                <a:solidFill>
                  <a:srgbClr val="F97316"/>
                </a:solidFill>
                <a:latin typeface="Helvetica"/>
                <a:ea typeface="Helvetica"/>
                <a:cs typeface="Helvetica"/>
                <a:sym typeface="Helvetica"/>
              </a:rPr>
              <a:t>● ● ●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23912" y="3843566"/>
            <a:ext cx="123234" cy="1677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75"/>
              </a:lnSpc>
            </a:pPr>
            <a:r>
              <a:rPr lang="en-US" sz="1575">
                <a:solidFill>
                  <a:srgbClr val="F97316"/>
                </a:solidFill>
                <a:latin typeface="Helvetica"/>
                <a:ea typeface="Helvetica"/>
                <a:cs typeface="Helvetica"/>
                <a:sym typeface="Helvetica"/>
              </a:rPr>
              <a:t>● ● ● ●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78116" y="1892217"/>
            <a:ext cx="4867123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0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Presentyour complete Mars base with guided tour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78116" y="2330367"/>
            <a:ext cx="4586288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0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Demonstrate integration of all learned concepts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78116" y="2758992"/>
            <a:ext cx="5621264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0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Explain design decisions and problem-solving approaches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78116" y="3759117"/>
            <a:ext cx="6987178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49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Which programmingconcept wasmost transformative for your projects?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78116" y="4197267"/>
            <a:ext cx="6271793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49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How did your problem-solving skills develop throughout the unit?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78116" y="4625892"/>
            <a:ext cx="5217690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49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What would you create next using these coding skills?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78116" y="5064042"/>
            <a:ext cx="6272984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49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How do these skills connect to real Mars exploration technology?</a:t>
            </a:r>
          </a:p>
        </p:txBody>
      </p:sp>
    </p:spTree>
  </p:cSld>
  <p:clrMapOvr>
    <a:masterClrMapping/>
  </p:clrMapOvr>
</p:sld>
</file>

<file path=ppt/slides/slide6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2247" y="-63513"/>
            <a:ext cx="10261597" cy="1184272"/>
          </a:xfrm>
          <a:custGeom>
            <a:avLst/>
            <a:gdLst/>
            <a:ahLst/>
            <a:cxnLst/>
            <a:rect r="r" b="b" t="t" l="l"/>
            <a:pathLst>
              <a:path h="1184272" w="10261597">
                <a:moveTo>
                  <a:pt x="0" y="0"/>
                </a:moveTo>
                <a:lnTo>
                  <a:pt x="10261597" y="0"/>
                </a:lnTo>
                <a:lnTo>
                  <a:pt x="10261597" y="1184272"/>
                </a:lnTo>
                <a:lnTo>
                  <a:pt x="0" y="11842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90562" y="-3258"/>
            <a:ext cx="9297105" cy="599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49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3D Positioning, Animation Paths, Forever Loops, Parallel Processing, Event-Driven Programming, Boolean Variables, If/Else Logic, Lists, Functions, System Integration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2247" y="-63503"/>
            <a:ext cx="10261597" cy="6927847"/>
          </a:xfrm>
          <a:custGeom>
            <a:avLst/>
            <a:gdLst/>
            <a:ahLst/>
            <a:cxnLst/>
            <a:rect r="r" b="b" t="t" l="l"/>
            <a:pathLst>
              <a:path h="6927847" w="10261597">
                <a:moveTo>
                  <a:pt x="0" y="0"/>
                </a:moveTo>
                <a:lnTo>
                  <a:pt x="10261597" y="0"/>
                </a:lnTo>
                <a:lnTo>
                  <a:pt x="10261597" y="6927847"/>
                </a:lnTo>
                <a:lnTo>
                  <a:pt x="0" y="6927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90562" y="419052"/>
            <a:ext cx="3867998" cy="185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53"/>
              </a:lnSpc>
            </a:pPr>
            <a:r>
              <a:rPr lang="en-US" sz="1181" spc="57">
                <a:solidFill>
                  <a:srgbClr val="EA580C"/>
                </a:solidFill>
                <a:latin typeface="Inter"/>
                <a:ea typeface="Inter"/>
                <a:cs typeface="Inter"/>
                <a:sym typeface="Inter"/>
              </a:rPr>
              <a:t>LESSON 1: OBJECT POSITIONING AND SCALING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202188" y="419052"/>
            <a:ext cx="819864" cy="185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53"/>
              </a:lnSpc>
            </a:pPr>
            <a:r>
              <a:rPr lang="en-US" sz="1181">
                <a:solidFill>
                  <a:srgbClr val="64748B"/>
                </a:solidFill>
                <a:latin typeface="Inter"/>
                <a:ea typeface="Inter"/>
                <a:cs typeface="Inter"/>
                <a:sym typeface="Inter"/>
              </a:rPr>
              <a:t>Slide 6 of 7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90562" y="879643"/>
            <a:ext cx="2634377" cy="5274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06"/>
              </a:lnSpc>
            </a:pPr>
            <a:r>
              <a:rPr lang="en-US" b="true" sz="2362">
                <a:solidFill>
                  <a:srgbClr val="EA580C"/>
                </a:solidFill>
                <a:latin typeface="Poppins Bold"/>
                <a:ea typeface="Poppins Bold"/>
                <a:cs typeface="Poppins Bold"/>
                <a:sym typeface="Poppins Bold"/>
              </a:rPr>
              <a:t>Challenge Cards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52132" y="1377887"/>
            <a:ext cx="57379" cy="409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37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90562" y="4664012"/>
            <a:ext cx="4574934" cy="247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04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 Pick up your challenge card from the teacher*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90562" y="1539812"/>
            <a:ext cx="5044049" cy="247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04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Seeseparatechallengecards for independent work.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00188" y="3997262"/>
            <a:ext cx="2453783" cy="247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04"/>
              </a:lnSpc>
            </a:pPr>
            <a:r>
              <a:rPr lang="en-US" sz="1575">
                <a:solidFill>
                  <a:srgbClr val="991B1B"/>
                </a:solidFill>
                <a:latin typeface="Inter"/>
                <a:ea typeface="Inter"/>
                <a:cs typeface="Inter"/>
                <a:sym typeface="Inter"/>
              </a:rPr>
              <a:t>HOT Challenge Available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00188" y="2263712"/>
            <a:ext cx="2524582" cy="247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04"/>
              </a:lnSpc>
            </a:pPr>
            <a:r>
              <a:rPr lang="en-US" sz="1575">
                <a:solidFill>
                  <a:srgbClr val="166534"/>
                </a:solidFill>
                <a:latin typeface="Inter"/>
                <a:ea typeface="Inter"/>
                <a:cs typeface="Inter"/>
                <a:sym typeface="Inter"/>
              </a:rPr>
              <a:t>MILD Challenge Available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00188" y="3130486"/>
            <a:ext cx="2872607" cy="247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04"/>
              </a:lnSpc>
            </a:pPr>
            <a:r>
              <a:rPr lang="en-US" sz="1575">
                <a:solidFill>
                  <a:srgbClr val="9A3412"/>
                </a:solidFill>
                <a:latin typeface="Inter"/>
                <a:ea typeface="Inter"/>
                <a:cs typeface="Inter"/>
                <a:sym typeface="Inter"/>
              </a:rPr>
              <a:t>MEDIUM Challenge Available</a:t>
            </a:r>
          </a:p>
        </p:txBody>
      </p:sp>
    </p:spTree>
  </p:cSld>
  <p:clrMapOvr>
    <a:masterClrMapping/>
  </p:clrMapOvr>
</p:sld>
</file>

<file path=ppt/slides/slide7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-63503" y="-63503"/>
            <a:ext cx="10820448" cy="7680322"/>
            <a:chOff x="0" y="0"/>
            <a:chExt cx="10820451" cy="76803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3500" y="63500"/>
              <a:ext cx="10692384" cy="7553325"/>
            </a:xfrm>
            <a:custGeom>
              <a:avLst/>
              <a:gdLst/>
              <a:ahLst/>
              <a:cxnLst/>
              <a:rect r="r" b="b" t="t" l="l"/>
              <a:pathLst>
                <a:path h="7553325" w="10692384">
                  <a:moveTo>
                    <a:pt x="0" y="0"/>
                  </a:moveTo>
                  <a:lnTo>
                    <a:pt x="0" y="7553325"/>
                  </a:lnTo>
                  <a:lnTo>
                    <a:pt x="10692384" y="7553325"/>
                  </a:lnTo>
                  <a:lnTo>
                    <a:pt x="10692384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63500" y="63500"/>
              <a:ext cx="10692384" cy="200025"/>
            </a:xfrm>
            <a:custGeom>
              <a:avLst/>
              <a:gdLst/>
              <a:ahLst/>
              <a:cxnLst/>
              <a:rect r="r" b="b" t="t" l="l"/>
              <a:pathLst>
                <a:path h="200025" w="10692384">
                  <a:moveTo>
                    <a:pt x="0" y="0"/>
                  </a:moveTo>
                  <a:lnTo>
                    <a:pt x="0" y="200025"/>
                  </a:lnTo>
                  <a:lnTo>
                    <a:pt x="10692384" y="200025"/>
                  </a:lnTo>
                  <a:lnTo>
                    <a:pt x="10692384" y="0"/>
                  </a:lnTo>
                  <a:close/>
                </a:path>
              </a:pathLst>
            </a:custGeom>
            <a:solidFill>
              <a:srgbClr val="FFFBEB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0" y="23222"/>
            <a:ext cx="3389528" cy="1585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70"/>
              </a:lnSpc>
            </a:pPr>
            <a:r>
              <a:rPr lang="en-US" sz="1050">
                <a:solidFill>
                  <a:srgbClr val="1E293B"/>
                </a:solidFill>
                <a:latin typeface="Inter"/>
                <a:ea typeface="Inter"/>
                <a:cs typeface="Inter"/>
                <a:sym typeface="Inter"/>
              </a:rPr>
              <a:t>i like to be able to see this in an interactive web page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FFF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222247" y="-63503"/>
            <a:ext cx="10261597" cy="6927847"/>
            <a:chOff x="0" y="0"/>
            <a:chExt cx="10261600" cy="69278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8199" y="68199"/>
              <a:ext cx="10125330" cy="6791326"/>
            </a:xfrm>
            <a:custGeom>
              <a:avLst/>
              <a:gdLst/>
              <a:ahLst/>
              <a:cxnLst/>
              <a:rect r="r" b="b" t="t" l="l"/>
              <a:pathLst>
                <a:path h="6791326" w="10125330">
                  <a:moveTo>
                    <a:pt x="127" y="6662801"/>
                  </a:moveTo>
                  <a:lnTo>
                    <a:pt x="127" y="128651"/>
                  </a:lnTo>
                  <a:cubicBezTo>
                    <a:pt x="127" y="120142"/>
                    <a:pt x="889" y="111887"/>
                    <a:pt x="2540" y="103505"/>
                  </a:cubicBezTo>
                  <a:cubicBezTo>
                    <a:pt x="4191" y="95123"/>
                    <a:pt x="6604" y="87122"/>
                    <a:pt x="9906" y="79375"/>
                  </a:cubicBezTo>
                  <a:cubicBezTo>
                    <a:pt x="13208" y="71628"/>
                    <a:pt x="17145" y="64135"/>
                    <a:pt x="21844" y="57150"/>
                  </a:cubicBezTo>
                  <a:cubicBezTo>
                    <a:pt x="26543" y="50165"/>
                    <a:pt x="31877" y="43688"/>
                    <a:pt x="37846" y="37719"/>
                  </a:cubicBezTo>
                  <a:cubicBezTo>
                    <a:pt x="43815" y="31750"/>
                    <a:pt x="50292" y="26416"/>
                    <a:pt x="57277" y="21717"/>
                  </a:cubicBezTo>
                  <a:cubicBezTo>
                    <a:pt x="64262" y="17018"/>
                    <a:pt x="71755" y="13081"/>
                    <a:pt x="79502" y="9779"/>
                  </a:cubicBezTo>
                  <a:cubicBezTo>
                    <a:pt x="87249" y="6477"/>
                    <a:pt x="95377" y="4064"/>
                    <a:pt x="103632" y="2413"/>
                  </a:cubicBezTo>
                  <a:cubicBezTo>
                    <a:pt x="111887" y="762"/>
                    <a:pt x="120269" y="0"/>
                    <a:pt x="128778" y="0"/>
                  </a:cubicBezTo>
                  <a:lnTo>
                    <a:pt x="9996678" y="0"/>
                  </a:lnTo>
                  <a:cubicBezTo>
                    <a:pt x="10005060" y="0"/>
                    <a:pt x="10013442" y="762"/>
                    <a:pt x="10021824" y="2413"/>
                  </a:cubicBezTo>
                  <a:cubicBezTo>
                    <a:pt x="10030206" y="4064"/>
                    <a:pt x="10038207" y="6477"/>
                    <a:pt x="10045954" y="9779"/>
                  </a:cubicBezTo>
                  <a:cubicBezTo>
                    <a:pt x="10053702" y="13081"/>
                    <a:pt x="10061194" y="17018"/>
                    <a:pt x="10068179" y="21717"/>
                  </a:cubicBezTo>
                  <a:cubicBezTo>
                    <a:pt x="10075164" y="26416"/>
                    <a:pt x="10081641" y="31750"/>
                    <a:pt x="10087611" y="37719"/>
                  </a:cubicBezTo>
                  <a:cubicBezTo>
                    <a:pt x="10093580" y="43688"/>
                    <a:pt x="10098914" y="50165"/>
                    <a:pt x="10103613" y="57150"/>
                  </a:cubicBezTo>
                  <a:cubicBezTo>
                    <a:pt x="10108312" y="64135"/>
                    <a:pt x="10112249" y="71628"/>
                    <a:pt x="10115551" y="79375"/>
                  </a:cubicBezTo>
                  <a:cubicBezTo>
                    <a:pt x="10118853" y="87122"/>
                    <a:pt x="10121266" y="95250"/>
                    <a:pt x="10122917" y="103505"/>
                  </a:cubicBezTo>
                  <a:cubicBezTo>
                    <a:pt x="10124568" y="111760"/>
                    <a:pt x="10125330" y="120142"/>
                    <a:pt x="10125330" y="128651"/>
                  </a:cubicBezTo>
                  <a:lnTo>
                    <a:pt x="10125330" y="6662801"/>
                  </a:lnTo>
                  <a:cubicBezTo>
                    <a:pt x="10125330" y="6671183"/>
                    <a:pt x="10124568" y="6679565"/>
                    <a:pt x="10122917" y="6687820"/>
                  </a:cubicBezTo>
                  <a:cubicBezTo>
                    <a:pt x="10121266" y="6696074"/>
                    <a:pt x="10118853" y="6704202"/>
                    <a:pt x="10115551" y="6711950"/>
                  </a:cubicBezTo>
                  <a:cubicBezTo>
                    <a:pt x="10112249" y="6719698"/>
                    <a:pt x="10108312" y="6727190"/>
                    <a:pt x="10103613" y="6734175"/>
                  </a:cubicBezTo>
                  <a:cubicBezTo>
                    <a:pt x="10098914" y="6741160"/>
                    <a:pt x="10093580" y="6747637"/>
                    <a:pt x="10087611" y="6753606"/>
                  </a:cubicBezTo>
                  <a:cubicBezTo>
                    <a:pt x="10081641" y="6759576"/>
                    <a:pt x="10075165" y="6764909"/>
                    <a:pt x="10068179" y="6769608"/>
                  </a:cubicBezTo>
                  <a:cubicBezTo>
                    <a:pt x="10061194" y="6774307"/>
                    <a:pt x="10053701" y="6778244"/>
                    <a:pt x="10045954" y="6781546"/>
                  </a:cubicBezTo>
                  <a:cubicBezTo>
                    <a:pt x="10038207" y="6784849"/>
                    <a:pt x="10030079" y="6787262"/>
                    <a:pt x="10021824" y="6788913"/>
                  </a:cubicBezTo>
                  <a:cubicBezTo>
                    <a:pt x="10013569" y="6790564"/>
                    <a:pt x="10005187" y="6791326"/>
                    <a:pt x="9996678" y="6791326"/>
                  </a:cubicBezTo>
                  <a:lnTo>
                    <a:pt x="128651" y="6791326"/>
                  </a:lnTo>
                  <a:cubicBezTo>
                    <a:pt x="120269" y="6791326"/>
                    <a:pt x="111887" y="6790437"/>
                    <a:pt x="103505" y="6788913"/>
                  </a:cubicBezTo>
                  <a:cubicBezTo>
                    <a:pt x="95123" y="6787389"/>
                    <a:pt x="87122" y="6784849"/>
                    <a:pt x="79375" y="6781546"/>
                  </a:cubicBezTo>
                  <a:cubicBezTo>
                    <a:pt x="71628" y="6778244"/>
                    <a:pt x="64135" y="6774307"/>
                    <a:pt x="57150" y="6769608"/>
                  </a:cubicBezTo>
                  <a:cubicBezTo>
                    <a:pt x="50165" y="6764909"/>
                    <a:pt x="43688" y="6759576"/>
                    <a:pt x="37719" y="6753606"/>
                  </a:cubicBezTo>
                  <a:cubicBezTo>
                    <a:pt x="31750" y="6747637"/>
                    <a:pt x="26416" y="6741161"/>
                    <a:pt x="21717" y="6734175"/>
                  </a:cubicBezTo>
                  <a:cubicBezTo>
                    <a:pt x="17018" y="6727189"/>
                    <a:pt x="13081" y="6719697"/>
                    <a:pt x="9779" y="6711950"/>
                  </a:cubicBezTo>
                  <a:cubicBezTo>
                    <a:pt x="6477" y="6704203"/>
                    <a:pt x="4064" y="6696075"/>
                    <a:pt x="2413" y="6687820"/>
                  </a:cubicBezTo>
                  <a:cubicBezTo>
                    <a:pt x="762" y="6679564"/>
                    <a:pt x="0" y="6671183"/>
                    <a:pt x="0" y="6662801"/>
                  </a:cubicBezTo>
                  <a:close/>
                </a:path>
              </a:pathLst>
            </a:custGeom>
            <a:solidFill>
              <a:srgbClr val="FFFFFF">
                <a:alpha val="49020"/>
              </a:srgbClr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63500" y="63373"/>
              <a:ext cx="10134853" cy="6801103"/>
            </a:xfrm>
            <a:custGeom>
              <a:avLst/>
              <a:gdLst/>
              <a:ahLst/>
              <a:cxnLst/>
              <a:rect r="r" b="b" t="t" l="l"/>
              <a:pathLst>
                <a:path h="6801103" w="10134853">
                  <a:moveTo>
                    <a:pt x="0" y="6667627"/>
                  </a:moveTo>
                  <a:lnTo>
                    <a:pt x="0" y="133477"/>
                  </a:lnTo>
                  <a:lnTo>
                    <a:pt x="4826" y="133477"/>
                  </a:lnTo>
                  <a:lnTo>
                    <a:pt x="0" y="133477"/>
                  </a:lnTo>
                  <a:cubicBezTo>
                    <a:pt x="0" y="124714"/>
                    <a:pt x="889" y="116078"/>
                    <a:pt x="2540" y="107442"/>
                  </a:cubicBezTo>
                  <a:lnTo>
                    <a:pt x="2540" y="107442"/>
                  </a:lnTo>
                  <a:lnTo>
                    <a:pt x="2540" y="107442"/>
                  </a:lnTo>
                  <a:cubicBezTo>
                    <a:pt x="4191" y="98806"/>
                    <a:pt x="6731" y="90551"/>
                    <a:pt x="10160" y="82423"/>
                  </a:cubicBezTo>
                  <a:lnTo>
                    <a:pt x="14605" y="84201"/>
                  </a:lnTo>
                  <a:lnTo>
                    <a:pt x="10160" y="82423"/>
                  </a:lnTo>
                  <a:cubicBezTo>
                    <a:pt x="13462" y="74295"/>
                    <a:pt x="17653" y="66675"/>
                    <a:pt x="22479" y="59309"/>
                  </a:cubicBezTo>
                  <a:lnTo>
                    <a:pt x="22479" y="59309"/>
                  </a:lnTo>
                  <a:lnTo>
                    <a:pt x="22479" y="59309"/>
                  </a:lnTo>
                  <a:cubicBezTo>
                    <a:pt x="27305" y="52070"/>
                    <a:pt x="32893" y="45339"/>
                    <a:pt x="39116" y="39116"/>
                  </a:cubicBezTo>
                  <a:lnTo>
                    <a:pt x="42545" y="42545"/>
                  </a:lnTo>
                  <a:lnTo>
                    <a:pt x="39116" y="39116"/>
                  </a:lnTo>
                  <a:cubicBezTo>
                    <a:pt x="45339" y="32893"/>
                    <a:pt x="52070" y="27432"/>
                    <a:pt x="59309" y="22479"/>
                  </a:cubicBezTo>
                  <a:lnTo>
                    <a:pt x="61976" y="26416"/>
                  </a:lnTo>
                  <a:lnTo>
                    <a:pt x="59309" y="22479"/>
                  </a:lnTo>
                  <a:cubicBezTo>
                    <a:pt x="66548" y="17653"/>
                    <a:pt x="74295" y="13462"/>
                    <a:pt x="82423" y="10160"/>
                  </a:cubicBezTo>
                  <a:lnTo>
                    <a:pt x="84201" y="14605"/>
                  </a:lnTo>
                  <a:lnTo>
                    <a:pt x="82423" y="10160"/>
                  </a:lnTo>
                  <a:cubicBezTo>
                    <a:pt x="90551" y="6858"/>
                    <a:pt x="98806" y="4318"/>
                    <a:pt x="107442" y="2540"/>
                  </a:cubicBezTo>
                  <a:lnTo>
                    <a:pt x="108331" y="7239"/>
                  </a:lnTo>
                  <a:lnTo>
                    <a:pt x="107442" y="2540"/>
                  </a:lnTo>
                  <a:cubicBezTo>
                    <a:pt x="116078" y="889"/>
                    <a:pt x="124714" y="0"/>
                    <a:pt x="133477" y="0"/>
                  </a:cubicBezTo>
                  <a:lnTo>
                    <a:pt x="133477" y="4826"/>
                  </a:lnTo>
                  <a:lnTo>
                    <a:pt x="133477" y="127"/>
                  </a:lnTo>
                  <a:lnTo>
                    <a:pt x="10001377" y="127"/>
                  </a:lnTo>
                  <a:lnTo>
                    <a:pt x="10001377" y="4953"/>
                  </a:lnTo>
                  <a:lnTo>
                    <a:pt x="10001377" y="127"/>
                  </a:lnTo>
                  <a:cubicBezTo>
                    <a:pt x="10010140" y="127"/>
                    <a:pt x="10018776" y="1016"/>
                    <a:pt x="10027412" y="2667"/>
                  </a:cubicBezTo>
                  <a:lnTo>
                    <a:pt x="10026523" y="7366"/>
                  </a:lnTo>
                  <a:lnTo>
                    <a:pt x="10027412" y="2667"/>
                  </a:lnTo>
                  <a:cubicBezTo>
                    <a:pt x="10036048" y="4318"/>
                    <a:pt x="10044303" y="6858"/>
                    <a:pt x="10052431" y="10287"/>
                  </a:cubicBezTo>
                  <a:lnTo>
                    <a:pt x="10052431" y="10287"/>
                  </a:lnTo>
                  <a:lnTo>
                    <a:pt x="10052431" y="10287"/>
                  </a:lnTo>
                  <a:cubicBezTo>
                    <a:pt x="10060559" y="13589"/>
                    <a:pt x="10068178" y="17780"/>
                    <a:pt x="10075545" y="22606"/>
                  </a:cubicBezTo>
                  <a:lnTo>
                    <a:pt x="10072877" y="26543"/>
                  </a:lnTo>
                  <a:lnTo>
                    <a:pt x="10075545" y="22606"/>
                  </a:lnTo>
                  <a:cubicBezTo>
                    <a:pt x="10082784" y="27432"/>
                    <a:pt x="10089514" y="33020"/>
                    <a:pt x="10095738" y="39243"/>
                  </a:cubicBezTo>
                  <a:lnTo>
                    <a:pt x="10092309" y="42672"/>
                  </a:lnTo>
                  <a:lnTo>
                    <a:pt x="10095738" y="39243"/>
                  </a:lnTo>
                  <a:cubicBezTo>
                    <a:pt x="10101961" y="45466"/>
                    <a:pt x="10107422" y="52197"/>
                    <a:pt x="10112375" y="59436"/>
                  </a:cubicBezTo>
                  <a:lnTo>
                    <a:pt x="10108438" y="62103"/>
                  </a:lnTo>
                  <a:lnTo>
                    <a:pt x="10112375" y="59436"/>
                  </a:lnTo>
                  <a:cubicBezTo>
                    <a:pt x="10117201" y="66675"/>
                    <a:pt x="10121392" y="74422"/>
                    <a:pt x="10124694" y="82550"/>
                  </a:cubicBezTo>
                  <a:lnTo>
                    <a:pt x="10124694" y="82550"/>
                  </a:lnTo>
                  <a:lnTo>
                    <a:pt x="10124694" y="82550"/>
                  </a:lnTo>
                  <a:cubicBezTo>
                    <a:pt x="10127996" y="90678"/>
                    <a:pt x="10130536" y="98933"/>
                    <a:pt x="10132313" y="107569"/>
                  </a:cubicBezTo>
                  <a:lnTo>
                    <a:pt x="10127614" y="108458"/>
                  </a:lnTo>
                  <a:lnTo>
                    <a:pt x="10132313" y="107569"/>
                  </a:lnTo>
                  <a:cubicBezTo>
                    <a:pt x="10133964" y="116205"/>
                    <a:pt x="10134853" y="124841"/>
                    <a:pt x="10134853" y="133604"/>
                  </a:cubicBezTo>
                  <a:lnTo>
                    <a:pt x="10130027" y="133604"/>
                  </a:lnTo>
                  <a:lnTo>
                    <a:pt x="10134853" y="133604"/>
                  </a:lnTo>
                  <a:lnTo>
                    <a:pt x="10134853" y="6667627"/>
                  </a:lnTo>
                  <a:lnTo>
                    <a:pt x="10130027" y="6667627"/>
                  </a:lnTo>
                  <a:lnTo>
                    <a:pt x="10134853" y="6667627"/>
                  </a:lnTo>
                  <a:cubicBezTo>
                    <a:pt x="10134853" y="6676390"/>
                    <a:pt x="10133964" y="6685026"/>
                    <a:pt x="10132313" y="6693662"/>
                  </a:cubicBezTo>
                  <a:lnTo>
                    <a:pt x="10127614" y="6692773"/>
                  </a:lnTo>
                  <a:lnTo>
                    <a:pt x="10132313" y="6693662"/>
                  </a:lnTo>
                  <a:cubicBezTo>
                    <a:pt x="10130662" y="6702298"/>
                    <a:pt x="10128122" y="6710553"/>
                    <a:pt x="10124694" y="6718680"/>
                  </a:cubicBezTo>
                  <a:lnTo>
                    <a:pt x="10124694" y="6718680"/>
                  </a:lnTo>
                  <a:lnTo>
                    <a:pt x="10124694" y="6718680"/>
                  </a:lnTo>
                  <a:cubicBezTo>
                    <a:pt x="10121392" y="6726809"/>
                    <a:pt x="10117200" y="6734428"/>
                    <a:pt x="10112375" y="6741795"/>
                  </a:cubicBezTo>
                  <a:lnTo>
                    <a:pt x="10112375" y="6741795"/>
                  </a:lnTo>
                  <a:lnTo>
                    <a:pt x="10112375" y="6741795"/>
                  </a:lnTo>
                  <a:cubicBezTo>
                    <a:pt x="10107549" y="6749034"/>
                    <a:pt x="10101961" y="6755764"/>
                    <a:pt x="10095738" y="6761988"/>
                  </a:cubicBezTo>
                  <a:lnTo>
                    <a:pt x="10092309" y="6758559"/>
                  </a:lnTo>
                  <a:lnTo>
                    <a:pt x="10095738" y="6761988"/>
                  </a:lnTo>
                  <a:cubicBezTo>
                    <a:pt x="10089515" y="6768211"/>
                    <a:pt x="10082784" y="6773672"/>
                    <a:pt x="10075545" y="6778625"/>
                  </a:cubicBezTo>
                  <a:lnTo>
                    <a:pt x="10072877" y="6774688"/>
                  </a:lnTo>
                  <a:lnTo>
                    <a:pt x="10075545" y="6778625"/>
                  </a:lnTo>
                  <a:cubicBezTo>
                    <a:pt x="10068306" y="6783451"/>
                    <a:pt x="10060559" y="6787642"/>
                    <a:pt x="10052431" y="6790944"/>
                  </a:cubicBezTo>
                  <a:lnTo>
                    <a:pt x="10050652" y="6786499"/>
                  </a:lnTo>
                  <a:lnTo>
                    <a:pt x="10052431" y="6790944"/>
                  </a:lnTo>
                  <a:cubicBezTo>
                    <a:pt x="10044302" y="6794246"/>
                    <a:pt x="10036048" y="6796786"/>
                    <a:pt x="10027412" y="6798563"/>
                  </a:cubicBezTo>
                  <a:lnTo>
                    <a:pt x="10026523" y="6793864"/>
                  </a:lnTo>
                  <a:lnTo>
                    <a:pt x="10027412" y="6798563"/>
                  </a:lnTo>
                  <a:cubicBezTo>
                    <a:pt x="10018776" y="6800214"/>
                    <a:pt x="10010140" y="6801103"/>
                    <a:pt x="10001377" y="6801103"/>
                  </a:cubicBezTo>
                  <a:lnTo>
                    <a:pt x="10001377" y="6801103"/>
                  </a:lnTo>
                  <a:lnTo>
                    <a:pt x="10001377" y="6801103"/>
                  </a:lnTo>
                  <a:lnTo>
                    <a:pt x="133477" y="6801103"/>
                  </a:lnTo>
                  <a:lnTo>
                    <a:pt x="133477" y="6801103"/>
                  </a:lnTo>
                  <a:lnTo>
                    <a:pt x="133477" y="6801103"/>
                  </a:lnTo>
                  <a:cubicBezTo>
                    <a:pt x="124714" y="6801103"/>
                    <a:pt x="116078" y="6800214"/>
                    <a:pt x="107442" y="6798563"/>
                  </a:cubicBezTo>
                  <a:lnTo>
                    <a:pt x="108331" y="6793864"/>
                  </a:lnTo>
                  <a:lnTo>
                    <a:pt x="107442" y="6798563"/>
                  </a:lnTo>
                  <a:cubicBezTo>
                    <a:pt x="98806" y="6796912"/>
                    <a:pt x="90551" y="6794372"/>
                    <a:pt x="82423" y="6790944"/>
                  </a:cubicBezTo>
                  <a:lnTo>
                    <a:pt x="84201" y="6786499"/>
                  </a:lnTo>
                  <a:lnTo>
                    <a:pt x="82423" y="6790944"/>
                  </a:lnTo>
                  <a:cubicBezTo>
                    <a:pt x="74295" y="6787641"/>
                    <a:pt x="66675" y="6783450"/>
                    <a:pt x="59309" y="6778625"/>
                  </a:cubicBezTo>
                  <a:lnTo>
                    <a:pt x="61976" y="6774688"/>
                  </a:lnTo>
                  <a:lnTo>
                    <a:pt x="59309" y="6778625"/>
                  </a:lnTo>
                  <a:cubicBezTo>
                    <a:pt x="52070" y="6773799"/>
                    <a:pt x="45339" y="6768211"/>
                    <a:pt x="39116" y="6761988"/>
                  </a:cubicBezTo>
                  <a:lnTo>
                    <a:pt x="42545" y="6758559"/>
                  </a:lnTo>
                  <a:lnTo>
                    <a:pt x="39116" y="6761988"/>
                  </a:lnTo>
                  <a:cubicBezTo>
                    <a:pt x="32893" y="6755765"/>
                    <a:pt x="27432" y="6749034"/>
                    <a:pt x="22479" y="6741795"/>
                  </a:cubicBezTo>
                  <a:lnTo>
                    <a:pt x="22479" y="6741795"/>
                  </a:lnTo>
                  <a:lnTo>
                    <a:pt x="22479" y="6741795"/>
                  </a:lnTo>
                  <a:cubicBezTo>
                    <a:pt x="17653" y="6734555"/>
                    <a:pt x="13462" y="6726809"/>
                    <a:pt x="10160" y="6718680"/>
                  </a:cubicBezTo>
                  <a:lnTo>
                    <a:pt x="14605" y="6716902"/>
                  </a:lnTo>
                  <a:lnTo>
                    <a:pt x="10160" y="6718680"/>
                  </a:lnTo>
                  <a:cubicBezTo>
                    <a:pt x="6858" y="6710552"/>
                    <a:pt x="4318" y="6702298"/>
                    <a:pt x="2540" y="6693662"/>
                  </a:cubicBezTo>
                  <a:lnTo>
                    <a:pt x="2540" y="6693662"/>
                  </a:lnTo>
                  <a:lnTo>
                    <a:pt x="2540" y="6693662"/>
                  </a:lnTo>
                  <a:cubicBezTo>
                    <a:pt x="889" y="6685026"/>
                    <a:pt x="0" y="6676390"/>
                    <a:pt x="0" y="6667627"/>
                  </a:cubicBezTo>
                  <a:lnTo>
                    <a:pt x="4699" y="6667627"/>
                  </a:lnTo>
                  <a:lnTo>
                    <a:pt x="0" y="6667627"/>
                  </a:lnTo>
                  <a:moveTo>
                    <a:pt x="9525" y="6667627"/>
                  </a:moveTo>
                  <a:lnTo>
                    <a:pt x="9525" y="6667627"/>
                  </a:lnTo>
                  <a:lnTo>
                    <a:pt x="9525" y="6667627"/>
                  </a:lnTo>
                  <a:cubicBezTo>
                    <a:pt x="9525" y="6675755"/>
                    <a:pt x="10287" y="6683756"/>
                    <a:pt x="11938" y="6691757"/>
                  </a:cubicBezTo>
                  <a:lnTo>
                    <a:pt x="7239" y="6692646"/>
                  </a:lnTo>
                  <a:lnTo>
                    <a:pt x="11938" y="6691757"/>
                  </a:lnTo>
                  <a:cubicBezTo>
                    <a:pt x="13462" y="6699758"/>
                    <a:pt x="15875" y="6707505"/>
                    <a:pt x="18923" y="6714999"/>
                  </a:cubicBezTo>
                  <a:cubicBezTo>
                    <a:pt x="21971" y="6722492"/>
                    <a:pt x="25908" y="6729604"/>
                    <a:pt x="30353" y="6736462"/>
                  </a:cubicBezTo>
                  <a:lnTo>
                    <a:pt x="26416" y="6739129"/>
                  </a:lnTo>
                  <a:lnTo>
                    <a:pt x="30353" y="6736462"/>
                  </a:lnTo>
                  <a:cubicBezTo>
                    <a:pt x="34925" y="6743193"/>
                    <a:pt x="40005" y="6749416"/>
                    <a:pt x="45720" y="6755257"/>
                  </a:cubicBezTo>
                  <a:cubicBezTo>
                    <a:pt x="51435" y="6761099"/>
                    <a:pt x="57785" y="6766179"/>
                    <a:pt x="64516" y="6770625"/>
                  </a:cubicBezTo>
                  <a:lnTo>
                    <a:pt x="64516" y="6770625"/>
                  </a:lnTo>
                  <a:lnTo>
                    <a:pt x="64516" y="6770625"/>
                  </a:lnTo>
                  <a:cubicBezTo>
                    <a:pt x="71247" y="6775196"/>
                    <a:pt x="78359" y="6779006"/>
                    <a:pt x="85979" y="6782055"/>
                  </a:cubicBezTo>
                  <a:lnTo>
                    <a:pt x="85979" y="6782055"/>
                  </a:lnTo>
                  <a:lnTo>
                    <a:pt x="85979" y="6782055"/>
                  </a:lnTo>
                  <a:cubicBezTo>
                    <a:pt x="93472" y="6785230"/>
                    <a:pt x="101219" y="6787516"/>
                    <a:pt x="109220" y="6789167"/>
                  </a:cubicBezTo>
                  <a:cubicBezTo>
                    <a:pt x="117221" y="6790818"/>
                    <a:pt x="125222" y="6791580"/>
                    <a:pt x="133350" y="6791580"/>
                  </a:cubicBezTo>
                  <a:lnTo>
                    <a:pt x="133350" y="6796279"/>
                  </a:lnTo>
                  <a:lnTo>
                    <a:pt x="133350" y="6791453"/>
                  </a:lnTo>
                  <a:lnTo>
                    <a:pt x="10001250" y="6791453"/>
                  </a:lnTo>
                  <a:lnTo>
                    <a:pt x="10001250" y="6796279"/>
                  </a:lnTo>
                  <a:lnTo>
                    <a:pt x="10001250" y="6791580"/>
                  </a:lnTo>
                  <a:cubicBezTo>
                    <a:pt x="10009378" y="6791580"/>
                    <a:pt x="10017379" y="6790818"/>
                    <a:pt x="10025380" y="6789167"/>
                  </a:cubicBezTo>
                  <a:lnTo>
                    <a:pt x="10025380" y="6789167"/>
                  </a:lnTo>
                  <a:lnTo>
                    <a:pt x="10025380" y="6789167"/>
                  </a:lnTo>
                  <a:cubicBezTo>
                    <a:pt x="10033381" y="6787643"/>
                    <a:pt x="10041128" y="6785230"/>
                    <a:pt x="10048622" y="6782055"/>
                  </a:cubicBezTo>
                  <a:lnTo>
                    <a:pt x="10048622" y="6782055"/>
                  </a:lnTo>
                  <a:lnTo>
                    <a:pt x="10048622" y="6782055"/>
                  </a:lnTo>
                  <a:cubicBezTo>
                    <a:pt x="10056115" y="6779007"/>
                    <a:pt x="10063227" y="6775197"/>
                    <a:pt x="10070085" y="6770625"/>
                  </a:cubicBezTo>
                  <a:lnTo>
                    <a:pt x="10070085" y="6770625"/>
                  </a:lnTo>
                  <a:lnTo>
                    <a:pt x="10070085" y="6770625"/>
                  </a:lnTo>
                  <a:cubicBezTo>
                    <a:pt x="10076816" y="6766053"/>
                    <a:pt x="10083039" y="6760972"/>
                    <a:pt x="10088880" y="6755257"/>
                  </a:cubicBezTo>
                  <a:lnTo>
                    <a:pt x="10088880" y="6755257"/>
                  </a:lnTo>
                  <a:lnTo>
                    <a:pt x="10088880" y="6755257"/>
                  </a:lnTo>
                  <a:cubicBezTo>
                    <a:pt x="10094595" y="6749542"/>
                    <a:pt x="10099802" y="6743192"/>
                    <a:pt x="10104248" y="6736462"/>
                  </a:cubicBezTo>
                  <a:lnTo>
                    <a:pt x="10108185" y="6739129"/>
                  </a:lnTo>
                  <a:lnTo>
                    <a:pt x="10104248" y="6736462"/>
                  </a:lnTo>
                  <a:cubicBezTo>
                    <a:pt x="10108819" y="6729730"/>
                    <a:pt x="10112629" y="6722618"/>
                    <a:pt x="10115678" y="6714999"/>
                  </a:cubicBezTo>
                  <a:lnTo>
                    <a:pt x="10120123" y="6716777"/>
                  </a:lnTo>
                  <a:lnTo>
                    <a:pt x="10115678" y="6714999"/>
                  </a:lnTo>
                  <a:cubicBezTo>
                    <a:pt x="10118726" y="6707505"/>
                    <a:pt x="10121139" y="6699758"/>
                    <a:pt x="10122663" y="6691757"/>
                  </a:cubicBezTo>
                  <a:lnTo>
                    <a:pt x="10122663" y="6691757"/>
                  </a:lnTo>
                  <a:lnTo>
                    <a:pt x="10122663" y="6691757"/>
                  </a:lnTo>
                  <a:cubicBezTo>
                    <a:pt x="10124187" y="6683756"/>
                    <a:pt x="10125076" y="6675755"/>
                    <a:pt x="10125076" y="6667627"/>
                  </a:cubicBezTo>
                  <a:lnTo>
                    <a:pt x="10125076" y="133477"/>
                  </a:lnTo>
                  <a:cubicBezTo>
                    <a:pt x="10125076" y="125349"/>
                    <a:pt x="10124314" y="117348"/>
                    <a:pt x="10122663" y="109347"/>
                  </a:cubicBezTo>
                  <a:lnTo>
                    <a:pt x="10122663" y="109347"/>
                  </a:lnTo>
                  <a:lnTo>
                    <a:pt x="10122663" y="109347"/>
                  </a:lnTo>
                  <a:cubicBezTo>
                    <a:pt x="10121139" y="101346"/>
                    <a:pt x="10118726" y="93599"/>
                    <a:pt x="10115678" y="86106"/>
                  </a:cubicBezTo>
                  <a:lnTo>
                    <a:pt x="10120123" y="84328"/>
                  </a:lnTo>
                  <a:lnTo>
                    <a:pt x="10115678" y="86106"/>
                  </a:lnTo>
                  <a:cubicBezTo>
                    <a:pt x="10112503" y="78613"/>
                    <a:pt x="10108693" y="71501"/>
                    <a:pt x="10104248" y="64643"/>
                  </a:cubicBezTo>
                  <a:lnTo>
                    <a:pt x="10104248" y="64643"/>
                  </a:lnTo>
                  <a:lnTo>
                    <a:pt x="10104248" y="64643"/>
                  </a:lnTo>
                  <a:cubicBezTo>
                    <a:pt x="10099676" y="57912"/>
                    <a:pt x="10094595" y="51689"/>
                    <a:pt x="10088880" y="45847"/>
                  </a:cubicBezTo>
                  <a:lnTo>
                    <a:pt x="10088880" y="45847"/>
                  </a:lnTo>
                  <a:lnTo>
                    <a:pt x="10088880" y="45847"/>
                  </a:lnTo>
                  <a:cubicBezTo>
                    <a:pt x="10083165" y="40132"/>
                    <a:pt x="10076815" y="34925"/>
                    <a:pt x="10070085" y="30480"/>
                  </a:cubicBezTo>
                  <a:lnTo>
                    <a:pt x="10070085" y="30480"/>
                  </a:lnTo>
                  <a:lnTo>
                    <a:pt x="10070085" y="30480"/>
                  </a:lnTo>
                  <a:cubicBezTo>
                    <a:pt x="10063353" y="25908"/>
                    <a:pt x="10056241" y="22098"/>
                    <a:pt x="10048622" y="19050"/>
                  </a:cubicBezTo>
                  <a:lnTo>
                    <a:pt x="10050400" y="14605"/>
                  </a:lnTo>
                  <a:lnTo>
                    <a:pt x="10048622" y="19050"/>
                  </a:lnTo>
                  <a:cubicBezTo>
                    <a:pt x="10041128" y="15875"/>
                    <a:pt x="10033381" y="13589"/>
                    <a:pt x="10025380" y="12065"/>
                  </a:cubicBezTo>
                  <a:lnTo>
                    <a:pt x="10025380" y="12065"/>
                  </a:lnTo>
                  <a:lnTo>
                    <a:pt x="10025380" y="12065"/>
                  </a:lnTo>
                  <a:cubicBezTo>
                    <a:pt x="10017379" y="10541"/>
                    <a:pt x="10009378" y="9652"/>
                    <a:pt x="10001250" y="9652"/>
                  </a:cubicBezTo>
                  <a:lnTo>
                    <a:pt x="133350" y="9652"/>
                  </a:lnTo>
                  <a:cubicBezTo>
                    <a:pt x="125222" y="9652"/>
                    <a:pt x="117221" y="10414"/>
                    <a:pt x="109220" y="12065"/>
                  </a:cubicBezTo>
                  <a:cubicBezTo>
                    <a:pt x="101219" y="13716"/>
                    <a:pt x="93472" y="16002"/>
                    <a:pt x="85979" y="19050"/>
                  </a:cubicBezTo>
                  <a:lnTo>
                    <a:pt x="85979" y="19050"/>
                  </a:lnTo>
                  <a:lnTo>
                    <a:pt x="85979" y="19050"/>
                  </a:lnTo>
                  <a:cubicBezTo>
                    <a:pt x="78486" y="22225"/>
                    <a:pt x="71374" y="26035"/>
                    <a:pt x="64516" y="30480"/>
                  </a:cubicBezTo>
                  <a:lnTo>
                    <a:pt x="64516" y="30480"/>
                  </a:lnTo>
                  <a:lnTo>
                    <a:pt x="64516" y="30480"/>
                  </a:lnTo>
                  <a:cubicBezTo>
                    <a:pt x="57785" y="35052"/>
                    <a:pt x="51562" y="40132"/>
                    <a:pt x="45720" y="45847"/>
                  </a:cubicBezTo>
                  <a:lnTo>
                    <a:pt x="45720" y="45847"/>
                  </a:lnTo>
                  <a:lnTo>
                    <a:pt x="45720" y="45847"/>
                  </a:lnTo>
                  <a:cubicBezTo>
                    <a:pt x="40005" y="51562"/>
                    <a:pt x="34798" y="57785"/>
                    <a:pt x="30353" y="64643"/>
                  </a:cubicBezTo>
                  <a:lnTo>
                    <a:pt x="26416" y="61976"/>
                  </a:lnTo>
                  <a:lnTo>
                    <a:pt x="30353" y="64643"/>
                  </a:lnTo>
                  <a:cubicBezTo>
                    <a:pt x="25781" y="71374"/>
                    <a:pt x="21971" y="78486"/>
                    <a:pt x="18923" y="86106"/>
                  </a:cubicBezTo>
                  <a:cubicBezTo>
                    <a:pt x="15875" y="93726"/>
                    <a:pt x="13462" y="101346"/>
                    <a:pt x="11938" y="109347"/>
                  </a:cubicBezTo>
                  <a:lnTo>
                    <a:pt x="7239" y="108458"/>
                  </a:lnTo>
                  <a:lnTo>
                    <a:pt x="11938" y="109347"/>
                  </a:lnTo>
                  <a:cubicBezTo>
                    <a:pt x="10414" y="117348"/>
                    <a:pt x="9525" y="125349"/>
                    <a:pt x="9525" y="133477"/>
                  </a:cubicBezTo>
                  <a:lnTo>
                    <a:pt x="9525" y="133477"/>
                  </a:lnTo>
                  <a:lnTo>
                    <a:pt x="9525" y="133477"/>
                  </a:lnTo>
                  <a:lnTo>
                    <a:pt x="9525" y="6667627"/>
                  </a:lnTo>
                  <a:close/>
                </a:path>
              </a:pathLst>
            </a:custGeom>
            <a:solidFill>
              <a:srgbClr val="FED7AA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477901" y="5449951"/>
              <a:ext cx="9305799" cy="638048"/>
            </a:xfrm>
            <a:custGeom>
              <a:avLst/>
              <a:gdLst/>
              <a:ahLst/>
              <a:cxnLst/>
              <a:rect r="r" b="b" t="t" l="l"/>
              <a:pathLst>
                <a:path h="638048" w="9305799">
                  <a:moveTo>
                    <a:pt x="0" y="576199"/>
                  </a:moveTo>
                  <a:lnTo>
                    <a:pt x="0" y="61849"/>
                  </a:lnTo>
                  <a:cubicBezTo>
                    <a:pt x="0" y="57785"/>
                    <a:pt x="381" y="53721"/>
                    <a:pt x="1143" y="49784"/>
                  </a:cubicBezTo>
                  <a:cubicBezTo>
                    <a:pt x="1905" y="45847"/>
                    <a:pt x="3048" y="41910"/>
                    <a:pt x="4699" y="38227"/>
                  </a:cubicBezTo>
                  <a:cubicBezTo>
                    <a:pt x="6350" y="34544"/>
                    <a:pt x="8128" y="30861"/>
                    <a:pt x="10414" y="27559"/>
                  </a:cubicBezTo>
                  <a:cubicBezTo>
                    <a:pt x="12700" y="24257"/>
                    <a:pt x="15240" y="21082"/>
                    <a:pt x="18161" y="18161"/>
                  </a:cubicBezTo>
                  <a:cubicBezTo>
                    <a:pt x="21082" y="15240"/>
                    <a:pt x="24130" y="12700"/>
                    <a:pt x="27559" y="10414"/>
                  </a:cubicBezTo>
                  <a:cubicBezTo>
                    <a:pt x="30988" y="8128"/>
                    <a:pt x="34544" y="6223"/>
                    <a:pt x="38227" y="4699"/>
                  </a:cubicBezTo>
                  <a:cubicBezTo>
                    <a:pt x="41910" y="3175"/>
                    <a:pt x="45847" y="2032"/>
                    <a:pt x="49784" y="1143"/>
                  </a:cubicBezTo>
                  <a:cubicBezTo>
                    <a:pt x="53721" y="254"/>
                    <a:pt x="57785" y="0"/>
                    <a:pt x="61849" y="0"/>
                  </a:cubicBezTo>
                  <a:lnTo>
                    <a:pt x="9243949" y="0"/>
                  </a:lnTo>
                  <a:cubicBezTo>
                    <a:pt x="9248013" y="0"/>
                    <a:pt x="9252077" y="381"/>
                    <a:pt x="9256014" y="1143"/>
                  </a:cubicBezTo>
                  <a:cubicBezTo>
                    <a:pt x="9259951" y="1905"/>
                    <a:pt x="9263888" y="3175"/>
                    <a:pt x="9267571" y="4699"/>
                  </a:cubicBezTo>
                  <a:cubicBezTo>
                    <a:pt x="9271254" y="6223"/>
                    <a:pt x="9274937" y="8128"/>
                    <a:pt x="9278239" y="10414"/>
                  </a:cubicBezTo>
                  <a:cubicBezTo>
                    <a:pt x="9281541" y="12700"/>
                    <a:pt x="9284716" y="15240"/>
                    <a:pt x="9287637" y="18161"/>
                  </a:cubicBezTo>
                  <a:cubicBezTo>
                    <a:pt x="9290558" y="21082"/>
                    <a:pt x="9293098" y="24130"/>
                    <a:pt x="9295384" y="27559"/>
                  </a:cubicBezTo>
                  <a:cubicBezTo>
                    <a:pt x="9297670" y="30988"/>
                    <a:pt x="9299575" y="34544"/>
                    <a:pt x="9301099" y="38227"/>
                  </a:cubicBezTo>
                  <a:cubicBezTo>
                    <a:pt x="9302623" y="41910"/>
                    <a:pt x="9303766" y="45847"/>
                    <a:pt x="9304655" y="49784"/>
                  </a:cubicBezTo>
                  <a:cubicBezTo>
                    <a:pt x="9305544" y="53721"/>
                    <a:pt x="9305799" y="57785"/>
                    <a:pt x="9305799" y="61849"/>
                  </a:cubicBezTo>
                  <a:lnTo>
                    <a:pt x="9305799" y="576199"/>
                  </a:lnTo>
                  <a:cubicBezTo>
                    <a:pt x="9305799" y="580263"/>
                    <a:pt x="9305417" y="584327"/>
                    <a:pt x="9304655" y="588264"/>
                  </a:cubicBezTo>
                  <a:cubicBezTo>
                    <a:pt x="9303893" y="592201"/>
                    <a:pt x="9302624" y="596138"/>
                    <a:pt x="9301099" y="599821"/>
                  </a:cubicBezTo>
                  <a:cubicBezTo>
                    <a:pt x="9299574" y="603504"/>
                    <a:pt x="9297670" y="607187"/>
                    <a:pt x="9295384" y="610489"/>
                  </a:cubicBezTo>
                  <a:cubicBezTo>
                    <a:pt x="9293098" y="613791"/>
                    <a:pt x="9290558" y="616966"/>
                    <a:pt x="9287637" y="619887"/>
                  </a:cubicBezTo>
                  <a:cubicBezTo>
                    <a:pt x="9284716" y="622808"/>
                    <a:pt x="9281668" y="625348"/>
                    <a:pt x="9278239" y="627634"/>
                  </a:cubicBezTo>
                  <a:cubicBezTo>
                    <a:pt x="9274810" y="629920"/>
                    <a:pt x="9271254" y="631825"/>
                    <a:pt x="9267571" y="633349"/>
                  </a:cubicBezTo>
                  <a:cubicBezTo>
                    <a:pt x="9263887" y="634873"/>
                    <a:pt x="9259951" y="636143"/>
                    <a:pt x="9256014" y="636905"/>
                  </a:cubicBezTo>
                  <a:cubicBezTo>
                    <a:pt x="9252077" y="637667"/>
                    <a:pt x="9248013" y="638048"/>
                    <a:pt x="9243949" y="638048"/>
                  </a:cubicBezTo>
                  <a:lnTo>
                    <a:pt x="61849" y="638048"/>
                  </a:lnTo>
                  <a:cubicBezTo>
                    <a:pt x="57785" y="638048"/>
                    <a:pt x="53721" y="637667"/>
                    <a:pt x="49784" y="636905"/>
                  </a:cubicBezTo>
                  <a:cubicBezTo>
                    <a:pt x="45847" y="636143"/>
                    <a:pt x="41910" y="634873"/>
                    <a:pt x="38227" y="633349"/>
                  </a:cubicBezTo>
                  <a:cubicBezTo>
                    <a:pt x="34544" y="631825"/>
                    <a:pt x="30861" y="629920"/>
                    <a:pt x="27559" y="627634"/>
                  </a:cubicBezTo>
                  <a:cubicBezTo>
                    <a:pt x="24257" y="625348"/>
                    <a:pt x="21082" y="622808"/>
                    <a:pt x="18161" y="619887"/>
                  </a:cubicBezTo>
                  <a:cubicBezTo>
                    <a:pt x="15240" y="616966"/>
                    <a:pt x="12700" y="613918"/>
                    <a:pt x="10414" y="610489"/>
                  </a:cubicBezTo>
                  <a:cubicBezTo>
                    <a:pt x="8128" y="607060"/>
                    <a:pt x="6223" y="603504"/>
                    <a:pt x="4699" y="599821"/>
                  </a:cubicBezTo>
                  <a:cubicBezTo>
                    <a:pt x="3175" y="596138"/>
                    <a:pt x="2032" y="592201"/>
                    <a:pt x="1143" y="588264"/>
                  </a:cubicBezTo>
                  <a:cubicBezTo>
                    <a:pt x="254" y="584327"/>
                    <a:pt x="0" y="580263"/>
                    <a:pt x="0" y="576199"/>
                  </a:cubicBezTo>
                  <a:close/>
                </a:path>
              </a:pathLst>
            </a:custGeom>
            <a:solidFill>
              <a:srgbClr val="FFEDD5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472821" y="5445125"/>
              <a:ext cx="9315449" cy="647699"/>
            </a:xfrm>
            <a:custGeom>
              <a:avLst/>
              <a:gdLst/>
              <a:ahLst/>
              <a:cxnLst/>
              <a:rect r="r" b="b" t="t" l="l"/>
              <a:pathLst>
                <a:path h="647699" w="9315449">
                  <a:moveTo>
                    <a:pt x="254" y="581025"/>
                  </a:moveTo>
                  <a:lnTo>
                    <a:pt x="254" y="66675"/>
                  </a:lnTo>
                  <a:lnTo>
                    <a:pt x="5080" y="66675"/>
                  </a:lnTo>
                  <a:lnTo>
                    <a:pt x="254" y="66675"/>
                  </a:lnTo>
                  <a:cubicBezTo>
                    <a:pt x="254" y="62357"/>
                    <a:pt x="635" y="57912"/>
                    <a:pt x="1524" y="53721"/>
                  </a:cubicBezTo>
                  <a:lnTo>
                    <a:pt x="1524" y="53721"/>
                  </a:lnTo>
                  <a:lnTo>
                    <a:pt x="1524" y="53721"/>
                  </a:lnTo>
                  <a:cubicBezTo>
                    <a:pt x="2413" y="49403"/>
                    <a:pt x="3683" y="45212"/>
                    <a:pt x="5334" y="41275"/>
                  </a:cubicBezTo>
                  <a:lnTo>
                    <a:pt x="9779" y="43053"/>
                  </a:lnTo>
                  <a:lnTo>
                    <a:pt x="5334" y="41275"/>
                  </a:lnTo>
                  <a:cubicBezTo>
                    <a:pt x="6985" y="37211"/>
                    <a:pt x="9017" y="33401"/>
                    <a:pt x="11557" y="29718"/>
                  </a:cubicBezTo>
                  <a:lnTo>
                    <a:pt x="15494" y="32385"/>
                  </a:lnTo>
                  <a:lnTo>
                    <a:pt x="11557" y="29718"/>
                  </a:lnTo>
                  <a:cubicBezTo>
                    <a:pt x="13970" y="26035"/>
                    <a:pt x="16764" y="22733"/>
                    <a:pt x="19812" y="19558"/>
                  </a:cubicBezTo>
                  <a:lnTo>
                    <a:pt x="23114" y="22987"/>
                  </a:lnTo>
                  <a:lnTo>
                    <a:pt x="19685" y="19558"/>
                  </a:lnTo>
                  <a:cubicBezTo>
                    <a:pt x="22733" y="16510"/>
                    <a:pt x="26162" y="13716"/>
                    <a:pt x="29845" y="11303"/>
                  </a:cubicBezTo>
                  <a:lnTo>
                    <a:pt x="29845" y="11303"/>
                  </a:lnTo>
                  <a:lnTo>
                    <a:pt x="29845" y="11303"/>
                  </a:lnTo>
                  <a:cubicBezTo>
                    <a:pt x="33528" y="8890"/>
                    <a:pt x="37338" y="6858"/>
                    <a:pt x="41402" y="5080"/>
                  </a:cubicBezTo>
                  <a:lnTo>
                    <a:pt x="41402" y="5080"/>
                  </a:lnTo>
                  <a:lnTo>
                    <a:pt x="41402" y="5080"/>
                  </a:lnTo>
                  <a:cubicBezTo>
                    <a:pt x="45466" y="3429"/>
                    <a:pt x="49657" y="2159"/>
                    <a:pt x="53848" y="1270"/>
                  </a:cubicBezTo>
                  <a:lnTo>
                    <a:pt x="53848" y="1270"/>
                  </a:lnTo>
                  <a:lnTo>
                    <a:pt x="53848" y="1270"/>
                  </a:lnTo>
                  <a:cubicBezTo>
                    <a:pt x="58166" y="381"/>
                    <a:pt x="62484" y="0"/>
                    <a:pt x="66802" y="0"/>
                  </a:cubicBezTo>
                  <a:lnTo>
                    <a:pt x="66802" y="4826"/>
                  </a:lnTo>
                  <a:lnTo>
                    <a:pt x="66802" y="0"/>
                  </a:lnTo>
                  <a:lnTo>
                    <a:pt x="9248902" y="0"/>
                  </a:lnTo>
                  <a:lnTo>
                    <a:pt x="9248902" y="4826"/>
                  </a:lnTo>
                  <a:lnTo>
                    <a:pt x="9248902" y="0"/>
                  </a:lnTo>
                  <a:cubicBezTo>
                    <a:pt x="9253220" y="0"/>
                    <a:pt x="9257665" y="381"/>
                    <a:pt x="9261856" y="1270"/>
                  </a:cubicBezTo>
                  <a:lnTo>
                    <a:pt x="9261856" y="1270"/>
                  </a:lnTo>
                  <a:lnTo>
                    <a:pt x="9261856" y="1270"/>
                  </a:lnTo>
                  <a:cubicBezTo>
                    <a:pt x="9266174" y="2160"/>
                    <a:pt x="9270365" y="3430"/>
                    <a:pt x="9274302" y="5080"/>
                  </a:cubicBezTo>
                  <a:lnTo>
                    <a:pt x="9274302" y="5080"/>
                  </a:lnTo>
                  <a:lnTo>
                    <a:pt x="9274302" y="5080"/>
                  </a:lnTo>
                  <a:cubicBezTo>
                    <a:pt x="9278366" y="6731"/>
                    <a:pt x="9282176" y="8763"/>
                    <a:pt x="9285859" y="11303"/>
                  </a:cubicBezTo>
                  <a:lnTo>
                    <a:pt x="9283191" y="15240"/>
                  </a:lnTo>
                  <a:lnTo>
                    <a:pt x="9285859" y="11303"/>
                  </a:lnTo>
                  <a:cubicBezTo>
                    <a:pt x="9289541" y="13716"/>
                    <a:pt x="9292843" y="16510"/>
                    <a:pt x="9296018" y="19558"/>
                  </a:cubicBezTo>
                  <a:lnTo>
                    <a:pt x="9292589" y="22987"/>
                  </a:lnTo>
                  <a:lnTo>
                    <a:pt x="9295891" y="19558"/>
                  </a:lnTo>
                  <a:cubicBezTo>
                    <a:pt x="9298939" y="22606"/>
                    <a:pt x="9301734" y="26035"/>
                    <a:pt x="9304147" y="29718"/>
                  </a:cubicBezTo>
                  <a:lnTo>
                    <a:pt x="9300210" y="32385"/>
                  </a:lnTo>
                  <a:lnTo>
                    <a:pt x="9304147" y="29718"/>
                  </a:lnTo>
                  <a:cubicBezTo>
                    <a:pt x="9306560" y="33401"/>
                    <a:pt x="9308591" y="37211"/>
                    <a:pt x="9310369" y="41275"/>
                  </a:cubicBezTo>
                  <a:lnTo>
                    <a:pt x="9305925" y="43053"/>
                  </a:lnTo>
                  <a:lnTo>
                    <a:pt x="9310369" y="41275"/>
                  </a:lnTo>
                  <a:cubicBezTo>
                    <a:pt x="9312021" y="45339"/>
                    <a:pt x="9313290" y="49530"/>
                    <a:pt x="9314179" y="53721"/>
                  </a:cubicBezTo>
                  <a:lnTo>
                    <a:pt x="9309480" y="54610"/>
                  </a:lnTo>
                  <a:lnTo>
                    <a:pt x="9314179" y="53721"/>
                  </a:lnTo>
                  <a:cubicBezTo>
                    <a:pt x="9315068" y="58039"/>
                    <a:pt x="9315449" y="62357"/>
                    <a:pt x="9315449" y="66675"/>
                  </a:cubicBezTo>
                  <a:lnTo>
                    <a:pt x="9310623" y="66675"/>
                  </a:lnTo>
                  <a:lnTo>
                    <a:pt x="9315449" y="66675"/>
                  </a:lnTo>
                  <a:lnTo>
                    <a:pt x="9315449" y="581025"/>
                  </a:lnTo>
                  <a:lnTo>
                    <a:pt x="9310623" y="581025"/>
                  </a:lnTo>
                  <a:lnTo>
                    <a:pt x="9315449" y="581025"/>
                  </a:lnTo>
                  <a:cubicBezTo>
                    <a:pt x="9315449" y="585343"/>
                    <a:pt x="9315068" y="589788"/>
                    <a:pt x="9314179" y="593979"/>
                  </a:cubicBezTo>
                  <a:lnTo>
                    <a:pt x="9309480" y="593090"/>
                  </a:lnTo>
                  <a:lnTo>
                    <a:pt x="9314179" y="593979"/>
                  </a:lnTo>
                  <a:cubicBezTo>
                    <a:pt x="9313290" y="598297"/>
                    <a:pt x="9312021" y="602488"/>
                    <a:pt x="9310369" y="606425"/>
                  </a:cubicBezTo>
                  <a:lnTo>
                    <a:pt x="9305925" y="604647"/>
                  </a:lnTo>
                  <a:lnTo>
                    <a:pt x="9310369" y="606425"/>
                  </a:lnTo>
                  <a:cubicBezTo>
                    <a:pt x="9308718" y="610489"/>
                    <a:pt x="9306687" y="614299"/>
                    <a:pt x="9304147" y="617982"/>
                  </a:cubicBezTo>
                  <a:lnTo>
                    <a:pt x="9300210" y="615315"/>
                  </a:lnTo>
                  <a:lnTo>
                    <a:pt x="9304147" y="617982"/>
                  </a:lnTo>
                  <a:cubicBezTo>
                    <a:pt x="9301734" y="621665"/>
                    <a:pt x="9298940" y="624967"/>
                    <a:pt x="9295891" y="628142"/>
                  </a:cubicBezTo>
                  <a:lnTo>
                    <a:pt x="9295891" y="628142"/>
                  </a:lnTo>
                  <a:lnTo>
                    <a:pt x="9295891" y="628142"/>
                  </a:lnTo>
                  <a:cubicBezTo>
                    <a:pt x="9292843" y="631190"/>
                    <a:pt x="9289414" y="633984"/>
                    <a:pt x="9285731" y="636397"/>
                  </a:cubicBezTo>
                  <a:lnTo>
                    <a:pt x="9283064" y="632460"/>
                  </a:lnTo>
                  <a:lnTo>
                    <a:pt x="9285731" y="636397"/>
                  </a:lnTo>
                  <a:cubicBezTo>
                    <a:pt x="9282049" y="638810"/>
                    <a:pt x="9278238" y="640842"/>
                    <a:pt x="9274175" y="642620"/>
                  </a:cubicBezTo>
                  <a:lnTo>
                    <a:pt x="9272397" y="638175"/>
                  </a:lnTo>
                  <a:lnTo>
                    <a:pt x="9274175" y="642620"/>
                  </a:lnTo>
                  <a:cubicBezTo>
                    <a:pt x="9270111" y="644271"/>
                    <a:pt x="9265919" y="645541"/>
                    <a:pt x="9261729" y="646430"/>
                  </a:cubicBezTo>
                  <a:lnTo>
                    <a:pt x="9260840" y="641731"/>
                  </a:lnTo>
                  <a:lnTo>
                    <a:pt x="9261729" y="646430"/>
                  </a:lnTo>
                  <a:cubicBezTo>
                    <a:pt x="9257411" y="647319"/>
                    <a:pt x="9253093" y="647700"/>
                    <a:pt x="9248775" y="647700"/>
                  </a:cubicBezTo>
                  <a:lnTo>
                    <a:pt x="9248775" y="647700"/>
                  </a:lnTo>
                  <a:lnTo>
                    <a:pt x="9248775" y="647700"/>
                  </a:lnTo>
                  <a:lnTo>
                    <a:pt x="66675" y="647700"/>
                  </a:lnTo>
                  <a:lnTo>
                    <a:pt x="66675" y="647700"/>
                  </a:lnTo>
                  <a:lnTo>
                    <a:pt x="66675" y="647700"/>
                  </a:lnTo>
                  <a:cubicBezTo>
                    <a:pt x="62357" y="647700"/>
                    <a:pt x="57912" y="647319"/>
                    <a:pt x="53721" y="646430"/>
                  </a:cubicBezTo>
                  <a:lnTo>
                    <a:pt x="53721" y="646430"/>
                  </a:lnTo>
                  <a:lnTo>
                    <a:pt x="53721" y="646430"/>
                  </a:lnTo>
                  <a:cubicBezTo>
                    <a:pt x="49403" y="645540"/>
                    <a:pt x="45212" y="644270"/>
                    <a:pt x="41275" y="642620"/>
                  </a:cubicBezTo>
                  <a:lnTo>
                    <a:pt x="43053" y="638175"/>
                  </a:lnTo>
                  <a:lnTo>
                    <a:pt x="41275" y="642620"/>
                  </a:lnTo>
                  <a:cubicBezTo>
                    <a:pt x="37211" y="640969"/>
                    <a:pt x="33401" y="638937"/>
                    <a:pt x="29718" y="636524"/>
                  </a:cubicBezTo>
                  <a:lnTo>
                    <a:pt x="29718" y="636524"/>
                  </a:lnTo>
                  <a:lnTo>
                    <a:pt x="29718" y="636524"/>
                  </a:lnTo>
                  <a:cubicBezTo>
                    <a:pt x="26035" y="634111"/>
                    <a:pt x="22733" y="631317"/>
                    <a:pt x="19558" y="628269"/>
                  </a:cubicBezTo>
                  <a:lnTo>
                    <a:pt x="19558" y="628269"/>
                  </a:lnTo>
                  <a:lnTo>
                    <a:pt x="19558" y="628269"/>
                  </a:lnTo>
                  <a:cubicBezTo>
                    <a:pt x="16510" y="625221"/>
                    <a:pt x="13716" y="621792"/>
                    <a:pt x="11303" y="618109"/>
                  </a:cubicBezTo>
                  <a:lnTo>
                    <a:pt x="15240" y="615442"/>
                  </a:lnTo>
                  <a:lnTo>
                    <a:pt x="11303" y="618109"/>
                  </a:lnTo>
                  <a:cubicBezTo>
                    <a:pt x="8890" y="614426"/>
                    <a:pt x="6858" y="610616"/>
                    <a:pt x="5080" y="606552"/>
                  </a:cubicBezTo>
                  <a:lnTo>
                    <a:pt x="9525" y="604774"/>
                  </a:lnTo>
                  <a:lnTo>
                    <a:pt x="5080" y="606552"/>
                  </a:lnTo>
                  <a:cubicBezTo>
                    <a:pt x="3429" y="602488"/>
                    <a:pt x="2159" y="598297"/>
                    <a:pt x="1270" y="594106"/>
                  </a:cubicBezTo>
                  <a:lnTo>
                    <a:pt x="1270" y="594106"/>
                  </a:lnTo>
                  <a:lnTo>
                    <a:pt x="1270" y="594106"/>
                  </a:lnTo>
                  <a:cubicBezTo>
                    <a:pt x="381" y="589788"/>
                    <a:pt x="0" y="585470"/>
                    <a:pt x="0" y="581152"/>
                  </a:cubicBezTo>
                  <a:lnTo>
                    <a:pt x="4826" y="581152"/>
                  </a:lnTo>
                  <a:lnTo>
                    <a:pt x="0" y="581152"/>
                  </a:lnTo>
                  <a:moveTo>
                    <a:pt x="9525" y="581152"/>
                  </a:moveTo>
                  <a:cubicBezTo>
                    <a:pt x="9525" y="584962"/>
                    <a:pt x="9906" y="588645"/>
                    <a:pt x="10668" y="592328"/>
                  </a:cubicBezTo>
                  <a:lnTo>
                    <a:pt x="5969" y="593217"/>
                  </a:lnTo>
                  <a:lnTo>
                    <a:pt x="10668" y="592328"/>
                  </a:lnTo>
                  <a:cubicBezTo>
                    <a:pt x="11430" y="596011"/>
                    <a:pt x="12446" y="599567"/>
                    <a:pt x="13970" y="602996"/>
                  </a:cubicBezTo>
                  <a:cubicBezTo>
                    <a:pt x="15494" y="606425"/>
                    <a:pt x="17145" y="609727"/>
                    <a:pt x="19304" y="612902"/>
                  </a:cubicBezTo>
                  <a:cubicBezTo>
                    <a:pt x="21463" y="616077"/>
                    <a:pt x="23749" y="618871"/>
                    <a:pt x="26416" y="621538"/>
                  </a:cubicBezTo>
                  <a:lnTo>
                    <a:pt x="22987" y="624840"/>
                  </a:lnTo>
                  <a:lnTo>
                    <a:pt x="26416" y="621411"/>
                  </a:lnTo>
                  <a:cubicBezTo>
                    <a:pt x="29083" y="624078"/>
                    <a:pt x="32004" y="626491"/>
                    <a:pt x="35052" y="628523"/>
                  </a:cubicBezTo>
                  <a:lnTo>
                    <a:pt x="32385" y="632460"/>
                  </a:lnTo>
                  <a:lnTo>
                    <a:pt x="35052" y="628523"/>
                  </a:lnTo>
                  <a:cubicBezTo>
                    <a:pt x="38227" y="630555"/>
                    <a:pt x="41529" y="632333"/>
                    <a:pt x="44958" y="633857"/>
                  </a:cubicBezTo>
                  <a:lnTo>
                    <a:pt x="44958" y="633857"/>
                  </a:lnTo>
                  <a:lnTo>
                    <a:pt x="44958" y="633857"/>
                  </a:lnTo>
                  <a:cubicBezTo>
                    <a:pt x="48387" y="635254"/>
                    <a:pt x="51943" y="636397"/>
                    <a:pt x="55626" y="637159"/>
                  </a:cubicBezTo>
                  <a:lnTo>
                    <a:pt x="54737" y="641858"/>
                  </a:lnTo>
                  <a:lnTo>
                    <a:pt x="55626" y="637159"/>
                  </a:lnTo>
                  <a:cubicBezTo>
                    <a:pt x="59309" y="637921"/>
                    <a:pt x="62992" y="638302"/>
                    <a:pt x="66802" y="638302"/>
                  </a:cubicBezTo>
                  <a:lnTo>
                    <a:pt x="66802" y="643001"/>
                  </a:lnTo>
                  <a:lnTo>
                    <a:pt x="66802" y="638175"/>
                  </a:lnTo>
                  <a:lnTo>
                    <a:pt x="9248902" y="638175"/>
                  </a:lnTo>
                  <a:lnTo>
                    <a:pt x="9248902" y="643001"/>
                  </a:lnTo>
                  <a:lnTo>
                    <a:pt x="9248902" y="638302"/>
                  </a:lnTo>
                  <a:cubicBezTo>
                    <a:pt x="9252712" y="638302"/>
                    <a:pt x="9256395" y="637921"/>
                    <a:pt x="9260078" y="637159"/>
                  </a:cubicBezTo>
                  <a:cubicBezTo>
                    <a:pt x="9263761" y="636397"/>
                    <a:pt x="9267317" y="635381"/>
                    <a:pt x="9270746" y="633857"/>
                  </a:cubicBezTo>
                  <a:lnTo>
                    <a:pt x="9270746" y="633857"/>
                  </a:lnTo>
                  <a:lnTo>
                    <a:pt x="9270746" y="633857"/>
                  </a:lnTo>
                  <a:cubicBezTo>
                    <a:pt x="9274176" y="632460"/>
                    <a:pt x="9277478" y="630682"/>
                    <a:pt x="9280653" y="628523"/>
                  </a:cubicBezTo>
                  <a:lnTo>
                    <a:pt x="9280653" y="628523"/>
                  </a:lnTo>
                  <a:lnTo>
                    <a:pt x="9280653" y="628523"/>
                  </a:lnTo>
                  <a:cubicBezTo>
                    <a:pt x="9283828" y="626491"/>
                    <a:pt x="9286621" y="624078"/>
                    <a:pt x="9289289" y="621411"/>
                  </a:cubicBezTo>
                  <a:lnTo>
                    <a:pt x="9292718" y="624840"/>
                  </a:lnTo>
                  <a:lnTo>
                    <a:pt x="9289289" y="621538"/>
                  </a:lnTo>
                  <a:cubicBezTo>
                    <a:pt x="9291956" y="618871"/>
                    <a:pt x="9294369" y="615950"/>
                    <a:pt x="9296401" y="612902"/>
                  </a:cubicBezTo>
                  <a:cubicBezTo>
                    <a:pt x="9298432" y="609854"/>
                    <a:pt x="9300210" y="606552"/>
                    <a:pt x="9301734" y="602996"/>
                  </a:cubicBezTo>
                  <a:cubicBezTo>
                    <a:pt x="9303258" y="599440"/>
                    <a:pt x="9304274" y="596011"/>
                    <a:pt x="9305036" y="592328"/>
                  </a:cubicBezTo>
                  <a:cubicBezTo>
                    <a:pt x="9305798" y="588645"/>
                    <a:pt x="9306180" y="584962"/>
                    <a:pt x="9306180" y="581152"/>
                  </a:cubicBezTo>
                  <a:lnTo>
                    <a:pt x="9306180" y="66675"/>
                  </a:lnTo>
                  <a:cubicBezTo>
                    <a:pt x="9306180" y="62865"/>
                    <a:pt x="9305798" y="59182"/>
                    <a:pt x="9305036" y="55499"/>
                  </a:cubicBezTo>
                  <a:cubicBezTo>
                    <a:pt x="9304274" y="51816"/>
                    <a:pt x="9303258" y="48260"/>
                    <a:pt x="9301734" y="44831"/>
                  </a:cubicBezTo>
                  <a:cubicBezTo>
                    <a:pt x="9300210" y="41402"/>
                    <a:pt x="9298559" y="38100"/>
                    <a:pt x="9296401" y="34925"/>
                  </a:cubicBezTo>
                  <a:cubicBezTo>
                    <a:pt x="9294242" y="31750"/>
                    <a:pt x="9291956" y="28956"/>
                    <a:pt x="9289289" y="26289"/>
                  </a:cubicBezTo>
                  <a:lnTo>
                    <a:pt x="9289289" y="26289"/>
                  </a:lnTo>
                  <a:lnTo>
                    <a:pt x="9289289" y="26289"/>
                  </a:lnTo>
                  <a:cubicBezTo>
                    <a:pt x="9286621" y="23622"/>
                    <a:pt x="9283701" y="21209"/>
                    <a:pt x="9280653" y="19177"/>
                  </a:cubicBezTo>
                  <a:lnTo>
                    <a:pt x="9280653" y="19177"/>
                  </a:lnTo>
                  <a:lnTo>
                    <a:pt x="9280653" y="19177"/>
                  </a:lnTo>
                  <a:cubicBezTo>
                    <a:pt x="9277478" y="17145"/>
                    <a:pt x="9274303" y="15367"/>
                    <a:pt x="9270746" y="13843"/>
                  </a:cubicBezTo>
                  <a:lnTo>
                    <a:pt x="9272524" y="9398"/>
                  </a:lnTo>
                  <a:lnTo>
                    <a:pt x="9270746" y="13843"/>
                  </a:lnTo>
                  <a:cubicBezTo>
                    <a:pt x="9267317" y="12446"/>
                    <a:pt x="9263761" y="11303"/>
                    <a:pt x="9260078" y="10541"/>
                  </a:cubicBezTo>
                  <a:lnTo>
                    <a:pt x="9260967" y="5842"/>
                  </a:lnTo>
                  <a:lnTo>
                    <a:pt x="9260078" y="10541"/>
                  </a:lnTo>
                  <a:cubicBezTo>
                    <a:pt x="9256395" y="9779"/>
                    <a:pt x="9252712" y="9398"/>
                    <a:pt x="9248902" y="9398"/>
                  </a:cubicBezTo>
                  <a:lnTo>
                    <a:pt x="66929" y="9398"/>
                  </a:lnTo>
                  <a:cubicBezTo>
                    <a:pt x="63119" y="9398"/>
                    <a:pt x="59436" y="9779"/>
                    <a:pt x="55753" y="10541"/>
                  </a:cubicBezTo>
                  <a:lnTo>
                    <a:pt x="54864" y="5842"/>
                  </a:lnTo>
                  <a:lnTo>
                    <a:pt x="55753" y="10541"/>
                  </a:lnTo>
                  <a:cubicBezTo>
                    <a:pt x="52070" y="11303"/>
                    <a:pt x="48514" y="12319"/>
                    <a:pt x="45085" y="13843"/>
                  </a:cubicBezTo>
                  <a:lnTo>
                    <a:pt x="43307" y="9398"/>
                  </a:lnTo>
                  <a:lnTo>
                    <a:pt x="45085" y="13843"/>
                  </a:lnTo>
                  <a:cubicBezTo>
                    <a:pt x="41656" y="15240"/>
                    <a:pt x="38354" y="17018"/>
                    <a:pt x="35179" y="19177"/>
                  </a:cubicBezTo>
                  <a:lnTo>
                    <a:pt x="32512" y="15240"/>
                  </a:lnTo>
                  <a:lnTo>
                    <a:pt x="35179" y="19177"/>
                  </a:lnTo>
                  <a:cubicBezTo>
                    <a:pt x="32004" y="21209"/>
                    <a:pt x="29210" y="23622"/>
                    <a:pt x="26543" y="26289"/>
                  </a:cubicBezTo>
                  <a:lnTo>
                    <a:pt x="26543" y="26289"/>
                  </a:lnTo>
                  <a:lnTo>
                    <a:pt x="26543" y="26289"/>
                  </a:lnTo>
                  <a:cubicBezTo>
                    <a:pt x="23876" y="28956"/>
                    <a:pt x="21463" y="31877"/>
                    <a:pt x="19431" y="34925"/>
                  </a:cubicBezTo>
                  <a:cubicBezTo>
                    <a:pt x="17399" y="37973"/>
                    <a:pt x="15621" y="41402"/>
                    <a:pt x="14097" y="44831"/>
                  </a:cubicBezTo>
                  <a:cubicBezTo>
                    <a:pt x="12573" y="48260"/>
                    <a:pt x="11557" y="51816"/>
                    <a:pt x="10795" y="55499"/>
                  </a:cubicBezTo>
                  <a:lnTo>
                    <a:pt x="6096" y="54610"/>
                  </a:lnTo>
                  <a:lnTo>
                    <a:pt x="10795" y="55499"/>
                  </a:lnTo>
                  <a:cubicBezTo>
                    <a:pt x="10033" y="59182"/>
                    <a:pt x="9652" y="62865"/>
                    <a:pt x="9652" y="66675"/>
                  </a:cubicBezTo>
                  <a:lnTo>
                    <a:pt x="9652" y="581025"/>
                  </a:lnTo>
                  <a:close/>
                </a:path>
              </a:pathLst>
            </a:custGeom>
            <a:solidFill>
              <a:srgbClr val="FDBA74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690562" y="419052"/>
            <a:ext cx="3867998" cy="185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53"/>
              </a:lnSpc>
            </a:pPr>
            <a:r>
              <a:rPr lang="en-US" sz="1181" spc="57">
                <a:solidFill>
                  <a:srgbClr val="EA580C"/>
                </a:solidFill>
                <a:latin typeface="Inter"/>
                <a:ea typeface="Inter"/>
                <a:cs typeface="Inter"/>
                <a:sym typeface="Inter"/>
              </a:rPr>
              <a:t>LESSON 1: OBJECT POSITIONING AND SCALING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211713" y="419052"/>
            <a:ext cx="810139" cy="185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53"/>
              </a:lnSpc>
            </a:pPr>
            <a:r>
              <a:rPr lang="en-US" sz="1181">
                <a:solidFill>
                  <a:srgbClr val="64748B"/>
                </a:solidFill>
                <a:latin typeface="Inter"/>
                <a:ea typeface="Inter"/>
                <a:cs typeface="Inter"/>
                <a:sym typeface="Inter"/>
              </a:rPr>
              <a:t>Slide 7 of 7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90562" y="955843"/>
            <a:ext cx="4490190" cy="992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07"/>
              </a:lnSpc>
            </a:pPr>
            <a:r>
              <a:rPr lang="en-US" b="true" sz="2362">
                <a:solidFill>
                  <a:srgbClr val="EA580C"/>
                </a:solidFill>
                <a:latin typeface="Poppins Bold"/>
                <a:ea typeface="Poppins Bold"/>
                <a:cs typeface="Poppins Bold"/>
                <a:sym typeface="Poppins Bold"/>
              </a:rPr>
              <a:t>Prove It Tasks and Reflection</a:t>
            </a:r>
          </a:p>
          <a:p>
            <a:pPr algn="l">
              <a:lnSpc>
                <a:spcPts val="3374"/>
              </a:lnSpc>
            </a:pPr>
            <a:r>
              <a:rPr lang="en-US" b="true" sz="1968">
                <a:solidFill>
                  <a:srgbClr val="1E293B"/>
                </a:solidFill>
                <a:latin typeface="Poppins Bold"/>
                <a:ea typeface="Poppins Bold"/>
                <a:cs typeface="Poppins Bold"/>
                <a:sym typeface="Poppins Bold"/>
              </a:rPr>
              <a:t>Prove It: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04743" y="1920811"/>
            <a:ext cx="57379" cy="333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68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90562" y="3392100"/>
            <a:ext cx="2769137" cy="601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74"/>
              </a:lnSpc>
            </a:pPr>
            <a:r>
              <a:rPr lang="en-US" b="true" sz="1968">
                <a:solidFill>
                  <a:srgbClr val="1E293B"/>
                </a:solidFill>
                <a:latin typeface="Poppins Bold"/>
                <a:ea typeface="Poppins Bold"/>
                <a:cs typeface="Poppins Bold"/>
                <a:sym typeface="Poppins Bold"/>
              </a:rPr>
              <a:t>Reflection Questions:</a:t>
            </a:r>
          </a:p>
          <a:p>
            <a:pPr algn="ctr">
              <a:lnSpc>
                <a:spcPts val="3168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23912" y="1967151"/>
            <a:ext cx="123234" cy="1258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25"/>
              </a:lnSpc>
            </a:pPr>
            <a:r>
              <a:rPr lang="en-US" sz="1575">
                <a:solidFill>
                  <a:srgbClr val="F97316"/>
                </a:solidFill>
                <a:latin typeface="Helvetica"/>
                <a:ea typeface="Helvetica"/>
                <a:cs typeface="Helvetica"/>
                <a:sym typeface="Helvetica"/>
              </a:rPr>
              <a:t>● ● ●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23912" y="3834051"/>
            <a:ext cx="123234" cy="1258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25"/>
              </a:lnSpc>
            </a:pPr>
            <a:r>
              <a:rPr lang="en-US" sz="1575">
                <a:solidFill>
                  <a:srgbClr val="F97316"/>
                </a:solidFill>
                <a:latin typeface="Helvetica"/>
                <a:ea typeface="Helvetica"/>
                <a:cs typeface="Helvetica"/>
                <a:sym typeface="Helvetica"/>
              </a:rPr>
              <a:t>● ● ●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78116" y="3759136"/>
            <a:ext cx="4807553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0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What wasmostchallenging about 3D positioning?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78116" y="4197286"/>
            <a:ext cx="4975812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0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How did you decide on realistic scale relationships?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78116" y="4625912"/>
            <a:ext cx="4467244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0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Which coordinate was trickiest to understand?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78116" y="1892236"/>
            <a:ext cx="6090780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0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Showyour positioned solar system with clear size relationships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78116" y="2330386"/>
            <a:ext cx="5124545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0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Explain your coordinate choices for object placement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78116" y="2759012"/>
            <a:ext cx="4191190" cy="36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0"/>
              </a:lnSpc>
            </a:pPr>
            <a:r>
              <a:rPr lang="en-US" sz="1575">
                <a:solidFill>
                  <a:srgbClr val="334155"/>
                </a:solidFill>
                <a:latin typeface="Inter"/>
                <a:ea typeface="Inter"/>
                <a:cs typeface="Inter"/>
                <a:sym typeface="Inter"/>
              </a:rPr>
              <a:t>Demonstrate understanding of scale values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173186" y="5596414"/>
            <a:ext cx="6476914" cy="20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37"/>
              </a:lnSpc>
            </a:pPr>
            <a:r>
              <a:rPr lang="en-US" sz="1312">
                <a:solidFill>
                  <a:srgbClr val="9A3412"/>
                </a:solidFill>
                <a:latin typeface="Inter"/>
                <a:ea typeface="Inter"/>
                <a:cs typeface="Inter"/>
                <a:sym typeface="Inter"/>
              </a:rPr>
              <a:t>Next Lesson Preview: Making your positioned objects move along simple paths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FFF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490912" y="559356"/>
            <a:ext cx="3788750" cy="10232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48"/>
              </a:lnSpc>
            </a:pPr>
            <a:r>
              <a:rPr lang="en-US" b="true" sz="3937">
                <a:solidFill>
                  <a:srgbClr val="EA580C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Lesson 2</a:t>
            </a:r>
          </a:p>
          <a:p>
            <a:pPr algn="ctr">
              <a:lnSpc>
                <a:spcPts val="3307"/>
              </a:lnSpc>
            </a:pPr>
            <a:r>
              <a:rPr lang="en-US" b="true" sz="2362">
                <a:solidFill>
                  <a:srgbClr val="334155"/>
                </a:solidFill>
                <a:latin typeface="Poppins Bold"/>
                <a:ea typeface="Poppins Bold"/>
                <a:cs typeface="Poppins Bold"/>
                <a:sym typeface="Poppins Bold"/>
              </a:rPr>
              <a:t>Simple</a:t>
            </a:r>
            <a:r>
              <a:rPr lang="en-US" b="true" sz="2362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  <a:r>
              <a:rPr lang="en-US" b="true" sz="2362">
                <a:solidFill>
                  <a:srgbClr val="334155"/>
                </a:solidFill>
                <a:latin typeface="Poppins Bold"/>
                <a:ea typeface="Poppins Bold"/>
                <a:cs typeface="Poppins Bold"/>
                <a:sym typeface="Poppins Bold"/>
              </a:rPr>
              <a:t>Animation</a:t>
            </a:r>
            <a:r>
              <a:rPr lang="en-US" b="true" sz="2362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  <a:r>
              <a:rPr lang="en-US" b="true" sz="2362">
                <a:solidFill>
                  <a:srgbClr val="334155"/>
                </a:solidFill>
                <a:latin typeface="Poppins Bold"/>
                <a:ea typeface="Poppins Bold"/>
                <a:cs typeface="Poppins Bold"/>
                <a:sym typeface="Poppins Bold"/>
              </a:rPr>
              <a:t>Paths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558741" y="1041568"/>
            <a:ext cx="64884" cy="5560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4"/>
              </a:lnSpc>
            </a:pPr>
            <a:r>
              <a:rPr lang="en-US" b="true" sz="2362">
                <a:solidFill>
                  <a:srgbClr val="334155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DAGwzVpOeJ8</dc:identifier>
  <dcterms:modified xsi:type="dcterms:W3CDTF">2011-08-01T06:04:30Z</dcterms:modified>
  <cp:revision>1</cp:revision>
  <dc:title>Mission to Mars_ Interactive Lessons (Printable PDF).pdf</dc:title>
</cp:coreProperties>
</file>