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🚀 Mission to Mars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Year 5 Coding &amp; Immersive Environments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🌍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6-Week Journey into Coding &amp; Space Exploration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Focus on animation, physics, interactivity, and design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Tools: CoSpaces / Delightex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Outcome: Build and present an immersive Mars 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1: 🌌 Solar System Animation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Challenge: Animate planets orbiting the sun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Concepts: Paths, loops, parallel movement, timing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Differentiation: Mild (Sun–Earth–Moon), Medium (Inner solar system), Hot (Full system + rotation)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2: 🧲 Gravity &amp; Boolean Logic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Challenge: Control astronaut movement with velocity &amp; logic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Concepts: Velocity, event-driven programming, booleans, if/else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Differentiation: Foundation (6-direction control), Intermediate (multi-object velocity), Advanced (boolean toggle systems)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3: 🛰️ Control Room Gravity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Challenge: Build a gravity control room with physics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Concepts: Lists, functions, loops, collisions, mass &amp; bounce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Differentiation: Mild (functions with lists), Medium (physics integration), Hot (boolean + collision logic)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4: 🏠 Mars Base Construction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Challenge: Design an immersive Mars base with tours &amp; interactivity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Concepts: Integration, camera paths, environment design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Differentiation: Mild (2–3 areas with tour), Medium (4–5 interactive areas), Hot (6+ complex systems)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5: 💡 Conditional Logic &amp; User Input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Challenge: Add educational quizzes into Mars base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Concepts: If/else, user input, string comparison, feedback systems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Assessment: Working logic, clear user responses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6: 🎥 Documentation &amp; Peer Assessment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Challenge: Create a video tour + assess peers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Concepts: Documentation, technical vocabulary, reflection, assessment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Assessment: Technical implementation, code organization, problem solving, integration of skills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🌟 Final Outcomes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Animated solar system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Gravity control experiments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Fully interactive Mars base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Peer-reviewed video showcase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