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CDY-TM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DSF-FA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DSF-FA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DSF-FAL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CZN-NFU" TargetMode="External"/><Relationship Id="rId3" Type="http://schemas.openxmlformats.org/officeDocument/2006/relationships/hyperlink" Target="https://edu.delightex.com/CZN-NFU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CZN-NFU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CZN-NFU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CDY-TMS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CDY-TM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75b6e15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b75b6e15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the template via Google Classroom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https://edu.delightex.com/CDY-TMS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b75b6e1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b75b6e1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this link Via Google Classroom for the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https://edu.delightex.com/DSF-FAL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b75b6e15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b75b6e15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this link Via Google Classroom for the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https://edu.delightex.com/DSF-FAL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b75b6e15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b75b6e15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this link Via Google Classroom for the template: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https://edu.delightex.com/DSF-FAL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b75b6e1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b75b6e1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TEMPLATE Deploy template to Google Classroom: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https://edu.delightex.com/CZN-NFU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WAGOLL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https://edu.delightex.com/CZN-NFU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b75b6e15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b75b6e15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template to Google Classroom: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https://edu.delightex.com/CZN-NFU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b75b6e15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b75b6e15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template to Google Classroom: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https://edu.delightex.com/CZN-NFU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b75b6e15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b75b6e15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the template via Google Classroom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https://edu.delightex.com/CDY-TMS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b75b6e15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b75b6e15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 the template via Google Classroom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https://edu.delightex.com/CDY-TMS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18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Relationship Id="rId10" Type="http://schemas.openxmlformats.org/officeDocument/2006/relationships/image" Target="../media/image20.png"/><Relationship Id="rId9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concept </a:t>
            </a:r>
            <a:r>
              <a:rPr lang="en-GB"/>
              <a:t>activity sheets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4175" y="114950"/>
            <a:ext cx="53580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Collision triggers and transforming </a:t>
            </a:r>
            <a:endParaRPr/>
          </a:p>
        </p:txBody>
      </p:sp>
      <p:pic>
        <p:nvPicPr>
          <p:cNvPr descr="Spicy chili pepper hot fire labels. Spicy food level icons, mild, medium and extra hot. (provided by Getty Images)" id="151" name="Google Shape;151;p22"/>
          <p:cNvPicPr preferRelativeResize="0"/>
          <p:nvPr/>
        </p:nvPicPr>
        <p:blipFill rotWithShape="1">
          <a:blip r:embed="rId3">
            <a:alphaModFix/>
          </a:blip>
          <a:srcRect b="21513" l="18292" r="52401" t="50000"/>
          <a:stretch/>
        </p:blipFill>
        <p:spPr>
          <a:xfrm>
            <a:off x="8023915" y="56900"/>
            <a:ext cx="1029059" cy="91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 title="CoBlocks_Scene_1_Project (7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150" y="1106386"/>
            <a:ext cx="3082574" cy="1050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 title="CoBlocks_Scene_1_Project (8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175" y="2502125"/>
            <a:ext cx="4084550" cy="164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 title="CoBlocks_Scene_1_Quiz_Panel_Problem_Template 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3913" y="4371875"/>
            <a:ext cx="2025225" cy="6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310725" y="1106375"/>
            <a:ext cx="41532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Code the camera to teleport to new position (XYZ) when it collides with the gift box.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You need to find out the coordinates of the new position and type them into the ‘Set position block’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74175" y="238725"/>
            <a:ext cx="53580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Inputs and triggers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31600" y="1838255"/>
            <a:ext cx="43404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Using the Quiz Panel code block. Create a question where the player must INPUT the correct answer to TRIGGER (start) the door to open.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46" y="83675"/>
            <a:ext cx="3490256" cy="505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cy chili pepper hot fire labels. Spicy food level icons, mild, medium and extra hot. (provided by Getty Images)" id="62" name="Google Shape;62;p14"/>
          <p:cNvPicPr preferRelativeResize="0"/>
          <p:nvPr/>
        </p:nvPicPr>
        <p:blipFill rotWithShape="1">
          <a:blip r:embed="rId4">
            <a:alphaModFix/>
          </a:blip>
          <a:srcRect b="54319" l="17620" r="50001" t="15315"/>
          <a:stretch/>
        </p:blipFill>
        <p:spPr>
          <a:xfrm>
            <a:off x="174175" y="4158575"/>
            <a:ext cx="1149573" cy="984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74175" y="238725"/>
            <a:ext cx="53580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Inputs and triggers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1600" y="1358380"/>
            <a:ext cx="43404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Using the Quiz Panel code block. Create a question where the player must INPUT the correct answer to TRIGGER (start) the door to open.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46" y="83675"/>
            <a:ext cx="3490256" cy="505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cy chili pepper hot fire labels. Spicy food level icons, mild, medium and extra hot. (provided by Getty Images)" id="70" name="Google Shape;70;p15"/>
          <p:cNvPicPr preferRelativeResize="0"/>
          <p:nvPr/>
        </p:nvPicPr>
        <p:blipFill rotWithShape="1">
          <a:blip r:embed="rId4">
            <a:alphaModFix/>
          </a:blip>
          <a:srcRect b="57252" l="52968" r="15041" t="16784"/>
          <a:stretch/>
        </p:blipFill>
        <p:spPr>
          <a:xfrm>
            <a:off x="483150" y="4013275"/>
            <a:ext cx="1423227" cy="10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137275" y="757975"/>
            <a:ext cx="981300" cy="8847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957200" y="2211938"/>
            <a:ext cx="1296900" cy="8847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7272825" y="3926950"/>
            <a:ext cx="981300" cy="8847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00350" y="2497450"/>
            <a:ext cx="1651500" cy="13056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532175" y="4013275"/>
            <a:ext cx="1119600" cy="7899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31600" y="208750"/>
            <a:ext cx="3581400" cy="10209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Inputs and triggers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31600" y="1358375"/>
            <a:ext cx="3461400" cy="21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chemeClr val="dk1"/>
                </a:solidFill>
              </a:rPr>
              <a:t>Using the Quiz Panel code block. Create a question where the player must INPUT the correct answer to TRIGGER (start) the door to open.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descr="Spicy chili pepper hot fire labels. Spicy food level icons, mild, medium and extra hot. (provided by Getty Images)" id="82" name="Google Shape;82;p16"/>
          <p:cNvPicPr preferRelativeResize="0"/>
          <p:nvPr/>
        </p:nvPicPr>
        <p:blipFill rotWithShape="1">
          <a:blip r:embed="rId3">
            <a:alphaModFix/>
          </a:blip>
          <a:srcRect b="21513" l="18292" r="52401" t="50000"/>
          <a:stretch/>
        </p:blipFill>
        <p:spPr>
          <a:xfrm>
            <a:off x="2318552" y="3882774"/>
            <a:ext cx="1149573" cy="102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CoBlocks_Scene_1_Quiz_Panel_Proble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525" y="134975"/>
            <a:ext cx="3156523" cy="54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CoBlocks_Scene_1_Quiz_Panel_Problem 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7800" y="704199"/>
            <a:ext cx="2703300" cy="9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CoBlocks_Scene_1_Quiz_Panel_Problem_Templa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2525" y="1912675"/>
            <a:ext cx="3156523" cy="2262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CoBlocks_Scene_1_Quiz_Panel_Problem_Template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9388" y="2118725"/>
            <a:ext cx="2025225" cy="6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CoBlocks_Scene_1_Quiz_Panel_Problem_Template (2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1" y="4426703"/>
            <a:ext cx="4437049" cy="6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74175" y="114950"/>
            <a:ext cx="53580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Variables and conditionals 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174175" y="1152525"/>
            <a:ext cx="52206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You need to create a </a:t>
            </a:r>
            <a:r>
              <a:rPr lang="en-GB" sz="2400">
                <a:solidFill>
                  <a:schemeClr val="dk1"/>
                </a:solidFill>
                <a:highlight>
                  <a:schemeClr val="accent6"/>
                </a:highlight>
              </a:rPr>
              <a:t>VARIABLE</a:t>
            </a:r>
            <a:r>
              <a:rPr lang="en-GB" sz="2400">
                <a:solidFill>
                  <a:schemeClr val="dk1"/>
                </a:solidFill>
              </a:rPr>
              <a:t> called ‘Key Count’.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Using the </a:t>
            </a:r>
            <a:r>
              <a:rPr lang="en-GB" sz="2400">
                <a:solidFill>
                  <a:schemeClr val="dk1"/>
                </a:solidFill>
                <a:highlight>
                  <a:schemeClr val="accent6"/>
                </a:highlight>
              </a:rPr>
              <a:t>IF THEN ELSE</a:t>
            </a:r>
            <a:r>
              <a:rPr lang="en-GB" sz="2400">
                <a:solidFill>
                  <a:schemeClr val="dk1"/>
                </a:solidFill>
              </a:rPr>
              <a:t> code block and make the door open when you collect the 3 keys.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GB" sz="2400">
                <a:solidFill>
                  <a:schemeClr val="dk1"/>
                </a:solidFill>
              </a:rPr>
              <a:t>Use an </a:t>
            </a:r>
            <a:r>
              <a:rPr lang="en-GB" sz="2400">
                <a:solidFill>
                  <a:schemeClr val="dk1"/>
                </a:solidFill>
                <a:highlight>
                  <a:schemeClr val="accent6"/>
                </a:highlight>
              </a:rPr>
              <a:t>OPERATOR</a:t>
            </a:r>
            <a:r>
              <a:rPr lang="en-GB" sz="2400">
                <a:solidFill>
                  <a:schemeClr val="dk1"/>
                </a:solidFill>
              </a:rPr>
              <a:t> to TRIGGER something to happen when key count = 3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7261" y="0"/>
            <a:ext cx="2146739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 flipH="1" rot="10800000">
            <a:off x="5161000" y="708925"/>
            <a:ext cx="1897800" cy="6876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>
            <a:off x="4913450" y="2744275"/>
            <a:ext cx="2241600" cy="1059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picy chili pepper hot fire labels. Spicy food level icons, mild, medium and extra hot. (provided by Getty Images)" id="97" name="Google Shape;97;p17"/>
          <p:cNvPicPr preferRelativeResize="0"/>
          <p:nvPr/>
        </p:nvPicPr>
        <p:blipFill rotWithShape="1">
          <a:blip r:embed="rId4">
            <a:alphaModFix/>
          </a:blip>
          <a:srcRect b="54319" l="17620" r="50001" t="15315"/>
          <a:stretch/>
        </p:blipFill>
        <p:spPr>
          <a:xfrm>
            <a:off x="5534767" y="3959900"/>
            <a:ext cx="1236035" cy="10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 rot="10800000">
            <a:off x="1866000" y="4114200"/>
            <a:ext cx="7278000" cy="1029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Variables and conditionals 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10633" y="-2665117"/>
            <a:ext cx="3818325" cy="9148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cy chili pepper hot fire labels. Spicy food level icons, mild, medium and extra hot. (provided by Getty Images)" id="104" name="Google Shape;104;p18"/>
          <p:cNvPicPr preferRelativeResize="0"/>
          <p:nvPr/>
        </p:nvPicPr>
        <p:blipFill rotWithShape="1">
          <a:blip r:embed="rId4">
            <a:alphaModFix/>
          </a:blip>
          <a:srcRect b="57252" l="52968" r="15041" t="16784"/>
          <a:stretch/>
        </p:blipFill>
        <p:spPr>
          <a:xfrm rot="-5400000">
            <a:off x="381249" y="4011500"/>
            <a:ext cx="1300076" cy="9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/>
          <p:nvPr/>
        </p:nvSpPr>
        <p:spPr>
          <a:xfrm>
            <a:off x="1755550" y="677600"/>
            <a:ext cx="963900" cy="67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2226550" y="2070375"/>
            <a:ext cx="963900" cy="67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404500" y="2382075"/>
            <a:ext cx="963900" cy="67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443850" y="1349000"/>
            <a:ext cx="783900" cy="6165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7781750" y="411000"/>
            <a:ext cx="963900" cy="67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09950" y="586575"/>
            <a:ext cx="963900" cy="671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174175" y="114950"/>
            <a:ext cx="42555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Variables and conditionals  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174175" y="1152525"/>
            <a:ext cx="33678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You need to create a </a:t>
            </a: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VARIABLE</a:t>
            </a:r>
            <a:r>
              <a:rPr lang="en-GB">
                <a:solidFill>
                  <a:schemeClr val="dk1"/>
                </a:solidFill>
              </a:rPr>
              <a:t> called ‘Key Count’.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Using the </a:t>
            </a: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IF THEN ELSE</a:t>
            </a:r>
            <a:r>
              <a:rPr lang="en-GB">
                <a:solidFill>
                  <a:schemeClr val="dk1"/>
                </a:solidFill>
              </a:rPr>
              <a:t> code block and make the door open when you collect the 3 keys.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Use an </a:t>
            </a:r>
            <a:r>
              <a:rPr lang="en-GB">
                <a:solidFill>
                  <a:schemeClr val="dk1"/>
                </a:solidFill>
                <a:highlight>
                  <a:schemeClr val="accent6"/>
                </a:highlight>
              </a:rPr>
              <a:t>OPERATOR</a:t>
            </a:r>
            <a:r>
              <a:rPr lang="en-GB">
                <a:solidFill>
                  <a:schemeClr val="dk1"/>
                </a:solidFill>
              </a:rPr>
              <a:t> to TRIGGER something to happen when key count = 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Spicy chili pepper hot fire labels. Spicy food level icons, mild, medium and extra hot. (provided by Getty Images)" id="117" name="Google Shape;117;p19"/>
          <p:cNvPicPr preferRelativeResize="0"/>
          <p:nvPr/>
        </p:nvPicPr>
        <p:blipFill rotWithShape="1">
          <a:blip r:embed="rId3">
            <a:alphaModFix/>
          </a:blip>
          <a:srcRect b="21513" l="18292" r="52401" t="50000"/>
          <a:stretch/>
        </p:blipFill>
        <p:spPr>
          <a:xfrm>
            <a:off x="1608875" y="4489700"/>
            <a:ext cx="647352" cy="57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 title="CoBlocks_Scene_1_Projec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225" y="2289298"/>
            <a:ext cx="2427151" cy="138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 title="CoBlocks_Scene_1_Project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675" y="822523"/>
            <a:ext cx="2988401" cy="6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 title="CoBlocks_Scene_1_Project (2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3075" y="1576519"/>
            <a:ext cx="3093776" cy="712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title="CoBlocks_Scene_1_Project (3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5677" y="3890500"/>
            <a:ext cx="2988401" cy="9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 title="CoBlocks_Scene_1_Project (4)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5636" y="2942750"/>
            <a:ext cx="2427139" cy="7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 title="CoBlocks_Scene_1_Project (5)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121" y="68523"/>
            <a:ext cx="4436882" cy="6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 title="CoBlocks_Scene_1_Project (6).png"/>
          <p:cNvPicPr preferRelativeResize="0"/>
          <p:nvPr/>
        </p:nvPicPr>
        <p:blipFill rotWithShape="1">
          <a:blip r:embed="rId10">
            <a:alphaModFix/>
          </a:blip>
          <a:srcRect b="21911" l="59007" r="0" t="0"/>
          <a:stretch/>
        </p:blipFill>
        <p:spPr>
          <a:xfrm>
            <a:off x="7330025" y="3952700"/>
            <a:ext cx="1692746" cy="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850" y="1208950"/>
            <a:ext cx="4898500" cy="36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>
            <p:ph type="title"/>
          </p:nvPr>
        </p:nvSpPr>
        <p:spPr>
          <a:xfrm>
            <a:off x="174175" y="114950"/>
            <a:ext cx="53580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Collision triggers and transforming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174175" y="1109675"/>
            <a:ext cx="38913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Code the camera to teleport to new position (XYZ) when it collides with the gift box.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You need to find out the coordinates of the new position and type them into the ‘Set position block’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3291750" y="1542425"/>
            <a:ext cx="3415500" cy="523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/>
          <p:nvPr/>
        </p:nvCxnSpPr>
        <p:spPr>
          <a:xfrm flipH="1" rot="10800000">
            <a:off x="3690025" y="2961675"/>
            <a:ext cx="1014300" cy="276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picy chili pepper hot fire labels. Spicy food level icons, mild, medium and extra hot. (provided by Getty Images)" id="134" name="Google Shape;134;p20"/>
          <p:cNvPicPr preferRelativeResize="0"/>
          <p:nvPr/>
        </p:nvPicPr>
        <p:blipFill rotWithShape="1">
          <a:blip r:embed="rId4">
            <a:alphaModFix/>
          </a:blip>
          <a:srcRect b="54319" l="17620" r="50001" t="15315"/>
          <a:stretch/>
        </p:blipFill>
        <p:spPr>
          <a:xfrm>
            <a:off x="7690901" y="-1"/>
            <a:ext cx="1453102" cy="124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207" y="1109675"/>
            <a:ext cx="5162868" cy="38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>
            <p:ph type="title"/>
          </p:nvPr>
        </p:nvSpPr>
        <p:spPr>
          <a:xfrm>
            <a:off x="174175" y="114950"/>
            <a:ext cx="5358000" cy="9138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Coding concept:</a:t>
            </a:r>
            <a:r>
              <a:rPr lang="en-GB"/>
              <a:t> Collision triggers and transforming 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174175" y="1109675"/>
            <a:ext cx="35613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Code the camera to teleport to new position (XYZ) when it collides with the gift box.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You need to find out the coordinates of the new position and type them into the ‘Set position block’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Spicy chili pepper hot fire labels. Spicy food level icons, mild, medium and extra hot. (provided by Getty Images)" id="142" name="Google Shape;142;p21"/>
          <p:cNvPicPr preferRelativeResize="0"/>
          <p:nvPr/>
        </p:nvPicPr>
        <p:blipFill rotWithShape="1">
          <a:blip r:embed="rId4">
            <a:alphaModFix/>
          </a:blip>
          <a:srcRect b="57252" l="52968" r="15041" t="16784"/>
          <a:stretch/>
        </p:blipFill>
        <p:spPr>
          <a:xfrm>
            <a:off x="7843924" y="0"/>
            <a:ext cx="1300076" cy="9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/>
          <p:nvPr/>
        </p:nvSpPr>
        <p:spPr>
          <a:xfrm>
            <a:off x="7627325" y="1804175"/>
            <a:ext cx="773820" cy="455112"/>
          </a:xfrm>
          <a:prstGeom prst="clou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3922100" y="4141425"/>
            <a:ext cx="773820" cy="455112"/>
          </a:xfrm>
          <a:prstGeom prst="clou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5532175" y="2507250"/>
            <a:ext cx="773820" cy="455112"/>
          </a:xfrm>
          <a:prstGeom prst="cloud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