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7c57815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7c57815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7c57815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7c57815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79E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00" y="572625"/>
            <a:ext cx="8946776" cy="38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B70D6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525" y="524775"/>
            <a:ext cx="9074324" cy="39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256B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409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