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0693400" cy="7556500"/>
  <p:notesSz cx="106934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5249" y="542923"/>
            <a:ext cx="10506075" cy="28575"/>
          </a:xfrm>
          <a:custGeom>
            <a:avLst/>
            <a:gdLst/>
            <a:ahLst/>
            <a:cxnLst/>
            <a:rect l="l" t="t" r="r" b="b"/>
            <a:pathLst>
              <a:path w="10506075" h="28575">
                <a:moveTo>
                  <a:pt x="10506074" y="28574"/>
                </a:moveTo>
                <a:lnTo>
                  <a:pt x="0" y="28574"/>
                </a:lnTo>
                <a:lnTo>
                  <a:pt x="0" y="0"/>
                </a:lnTo>
                <a:lnTo>
                  <a:pt x="10506074" y="0"/>
                </a:lnTo>
                <a:lnTo>
                  <a:pt x="10506074" y="28574"/>
                </a:lnTo>
                <a:close/>
              </a:path>
            </a:pathLst>
          </a:custGeom>
          <a:solidFill>
            <a:srgbClr val="667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59938" y="149225"/>
            <a:ext cx="5973523" cy="39496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rgbClr val="333333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7995"/>
            <a:ext cx="962406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27545"/>
            <a:ext cx="3421888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27545"/>
            <a:ext cx="2459482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.png"/><Relationship Id="rId3" Type="http://schemas.openxmlformats.org/officeDocument/2006/relationships/image" Target="../media/image4.png"/><Relationship Id="rId4" Type="http://schemas.openxmlformats.org/officeDocument/2006/relationships/image" Target="../media/image5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5249" y="638174"/>
            <a:ext cx="10506075" cy="28575"/>
          </a:xfrm>
          <a:custGeom>
            <a:avLst/>
            <a:gdLst/>
            <a:ahLst/>
            <a:cxnLst/>
            <a:rect l="l" t="t" r="r" b="b"/>
            <a:pathLst>
              <a:path w="10506075" h="28575">
                <a:moveTo>
                  <a:pt x="10506074" y="28574"/>
                </a:moveTo>
                <a:lnTo>
                  <a:pt x="0" y="28574"/>
                </a:lnTo>
                <a:lnTo>
                  <a:pt x="0" y="0"/>
                </a:lnTo>
                <a:lnTo>
                  <a:pt x="10506074" y="0"/>
                </a:lnTo>
                <a:lnTo>
                  <a:pt x="10506074" y="28574"/>
                </a:lnTo>
                <a:close/>
              </a:path>
            </a:pathLst>
          </a:custGeom>
          <a:solidFill>
            <a:srgbClr val="667DE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07949" rIns="0" bIns="0" rtlCol="0" vert="horz">
            <a:spAutoFit/>
          </a:bodyPr>
          <a:lstStyle/>
          <a:p>
            <a:pPr marL="15875">
              <a:lnSpc>
                <a:spcPct val="100000"/>
              </a:lnSpc>
              <a:spcBef>
                <a:spcPts val="100"/>
              </a:spcBef>
            </a:pPr>
            <a:r>
              <a:rPr dirty="0"/>
              <a:t>LESSON 1: Sequential Programming &amp; Shape </a:t>
            </a:r>
            <a:r>
              <a:rPr dirty="0" spc="-10"/>
              <a:t>Creation</a:t>
            </a:r>
          </a:p>
        </p:txBody>
      </p:sp>
      <p:grpSp>
        <p:nvGrpSpPr>
          <p:cNvPr id="4" name="object 4" descr=""/>
          <p:cNvGrpSpPr/>
          <p:nvPr/>
        </p:nvGrpSpPr>
        <p:grpSpPr>
          <a:xfrm>
            <a:off x="0" y="886968"/>
            <a:ext cx="3609340" cy="2493645"/>
            <a:chOff x="0" y="886968"/>
            <a:chExt cx="3609340" cy="2493645"/>
          </a:xfrm>
        </p:grpSpPr>
        <p:sp>
          <p:nvSpPr>
            <p:cNvPr id="5" name="object 5" descr=""/>
            <p:cNvSpPr/>
            <p:nvPr/>
          </p:nvSpPr>
          <p:spPr>
            <a:xfrm>
              <a:off x="0" y="886968"/>
              <a:ext cx="3609340" cy="2493645"/>
            </a:xfrm>
            <a:custGeom>
              <a:avLst/>
              <a:gdLst/>
              <a:ahLst/>
              <a:cxnLst/>
              <a:rect l="l" t="t" r="r" b="b"/>
              <a:pathLst>
                <a:path w="3609340" h="2493645">
                  <a:moveTo>
                    <a:pt x="3608831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8831" y="0"/>
                  </a:lnTo>
                  <a:lnTo>
                    <a:pt x="3608831" y="65531"/>
                  </a:lnTo>
                  <a:lnTo>
                    <a:pt x="238124" y="65531"/>
                  </a:lnTo>
                  <a:lnTo>
                    <a:pt x="224050" y="66211"/>
                  </a:lnTo>
                  <a:lnTo>
                    <a:pt x="183449" y="76407"/>
                  </a:lnTo>
                  <a:lnTo>
                    <a:pt x="147529" y="97907"/>
                  </a:lnTo>
                  <a:lnTo>
                    <a:pt x="119306" y="129014"/>
                  </a:lnTo>
                  <a:lnTo>
                    <a:pt x="101367" y="166994"/>
                  </a:lnTo>
                  <a:lnTo>
                    <a:pt x="95249" y="208406"/>
                  </a:lnTo>
                  <a:lnTo>
                    <a:pt x="95249" y="2208656"/>
                  </a:lnTo>
                  <a:lnTo>
                    <a:pt x="101367" y="2250069"/>
                  </a:lnTo>
                  <a:lnTo>
                    <a:pt x="119306" y="2288048"/>
                  </a:lnTo>
                  <a:lnTo>
                    <a:pt x="147529" y="2319156"/>
                  </a:lnTo>
                  <a:lnTo>
                    <a:pt x="183449" y="2340655"/>
                  </a:lnTo>
                  <a:lnTo>
                    <a:pt x="224050" y="2350852"/>
                  </a:lnTo>
                  <a:lnTo>
                    <a:pt x="238124" y="2351531"/>
                  </a:lnTo>
                  <a:lnTo>
                    <a:pt x="3608831" y="2351531"/>
                  </a:lnTo>
                  <a:lnTo>
                    <a:pt x="3608831" y="2493263"/>
                  </a:lnTo>
                  <a:close/>
                </a:path>
                <a:path w="3609340" h="2493645">
                  <a:moveTo>
                    <a:pt x="3608831" y="2351531"/>
                  </a:moveTo>
                  <a:lnTo>
                    <a:pt x="3362324" y="2351531"/>
                  </a:lnTo>
                  <a:lnTo>
                    <a:pt x="3376399" y="2350852"/>
                  </a:lnTo>
                  <a:lnTo>
                    <a:pt x="3390203" y="2348812"/>
                  </a:lnTo>
                  <a:lnTo>
                    <a:pt x="3429743" y="2334641"/>
                  </a:lnTo>
                  <a:lnTo>
                    <a:pt x="3463352" y="2309684"/>
                  </a:lnTo>
                  <a:lnTo>
                    <a:pt x="3488310" y="2276075"/>
                  </a:lnTo>
                  <a:lnTo>
                    <a:pt x="3502480" y="2236535"/>
                  </a:lnTo>
                  <a:lnTo>
                    <a:pt x="3505199" y="2208656"/>
                  </a:lnTo>
                  <a:lnTo>
                    <a:pt x="3505199" y="208406"/>
                  </a:lnTo>
                  <a:lnTo>
                    <a:pt x="3499082" y="166994"/>
                  </a:lnTo>
                  <a:lnTo>
                    <a:pt x="3481143" y="129014"/>
                  </a:lnTo>
                  <a:lnTo>
                    <a:pt x="3452919" y="97907"/>
                  </a:lnTo>
                  <a:lnTo>
                    <a:pt x="3417000" y="76407"/>
                  </a:lnTo>
                  <a:lnTo>
                    <a:pt x="3376399" y="66211"/>
                  </a:lnTo>
                  <a:lnTo>
                    <a:pt x="3362324" y="65531"/>
                  </a:lnTo>
                  <a:lnTo>
                    <a:pt x="3608831" y="65531"/>
                  </a:lnTo>
                  <a:lnTo>
                    <a:pt x="3608831" y="235153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4" y="981074"/>
              <a:ext cx="3352799" cy="2228849"/>
            </a:xfrm>
            <a:prstGeom prst="rect">
              <a:avLst/>
            </a:prstGeom>
          </p:spPr>
        </p:pic>
        <p:sp>
          <p:nvSpPr>
            <p:cNvPr id="7" name="object 7" descr=""/>
            <p:cNvSpPr/>
            <p:nvPr/>
          </p:nvSpPr>
          <p:spPr>
            <a:xfrm>
              <a:off x="109537" y="966787"/>
              <a:ext cx="3381375" cy="2257425"/>
            </a:xfrm>
            <a:custGeom>
              <a:avLst/>
              <a:gdLst/>
              <a:ahLst/>
              <a:cxnLst/>
              <a:rect l="l" t="t" r="r" b="b"/>
              <a:pathLst>
                <a:path w="3381375" h="2257425">
                  <a:moveTo>
                    <a:pt x="0" y="2128837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2"/>
                  </a:lnTo>
                  <a:lnTo>
                    <a:pt x="2470" y="103501"/>
                  </a:lnTo>
                  <a:lnTo>
                    <a:pt x="4117" y="95220"/>
                  </a:lnTo>
                  <a:lnTo>
                    <a:pt x="6557" y="87179"/>
                  </a:lnTo>
                  <a:lnTo>
                    <a:pt x="9788" y="79379"/>
                  </a:lnTo>
                  <a:lnTo>
                    <a:pt x="13019" y="71578"/>
                  </a:lnTo>
                  <a:lnTo>
                    <a:pt x="16980" y="64168"/>
                  </a:lnTo>
                  <a:lnTo>
                    <a:pt x="43632" y="31692"/>
                  </a:lnTo>
                  <a:lnTo>
                    <a:pt x="57148" y="21670"/>
                  </a:lnTo>
                  <a:lnTo>
                    <a:pt x="64168" y="16979"/>
                  </a:lnTo>
                  <a:lnTo>
                    <a:pt x="103501" y="2470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3"/>
                  </a:lnTo>
                  <a:lnTo>
                    <a:pt x="3309795" y="13019"/>
                  </a:lnTo>
                  <a:lnTo>
                    <a:pt x="3343712" y="37662"/>
                  </a:lnTo>
                  <a:lnTo>
                    <a:pt x="3359703" y="57148"/>
                  </a:lnTo>
                  <a:lnTo>
                    <a:pt x="3364394" y="64168"/>
                  </a:lnTo>
                  <a:lnTo>
                    <a:pt x="3368355" y="71578"/>
                  </a:lnTo>
                  <a:lnTo>
                    <a:pt x="3371586" y="79379"/>
                  </a:lnTo>
                  <a:lnTo>
                    <a:pt x="3374817" y="87179"/>
                  </a:lnTo>
                  <a:lnTo>
                    <a:pt x="3377256" y="95220"/>
                  </a:lnTo>
                  <a:lnTo>
                    <a:pt x="3378903" y="103501"/>
                  </a:lnTo>
                  <a:lnTo>
                    <a:pt x="3380550" y="111782"/>
                  </a:lnTo>
                  <a:lnTo>
                    <a:pt x="3381374" y="120144"/>
                  </a:lnTo>
                  <a:lnTo>
                    <a:pt x="3381374" y="128587"/>
                  </a:lnTo>
                  <a:lnTo>
                    <a:pt x="3381374" y="2128837"/>
                  </a:lnTo>
                  <a:lnTo>
                    <a:pt x="3381374" y="2137280"/>
                  </a:lnTo>
                  <a:lnTo>
                    <a:pt x="3380550" y="2145642"/>
                  </a:lnTo>
                  <a:lnTo>
                    <a:pt x="3378903" y="2153923"/>
                  </a:lnTo>
                  <a:lnTo>
                    <a:pt x="3377256" y="2162204"/>
                  </a:lnTo>
                  <a:lnTo>
                    <a:pt x="3374817" y="2170244"/>
                  </a:lnTo>
                  <a:lnTo>
                    <a:pt x="3371586" y="2178045"/>
                  </a:lnTo>
                  <a:lnTo>
                    <a:pt x="3368355" y="2185845"/>
                  </a:lnTo>
                  <a:lnTo>
                    <a:pt x="3364394" y="2193256"/>
                  </a:lnTo>
                  <a:lnTo>
                    <a:pt x="3359703" y="2200276"/>
                  </a:lnTo>
                  <a:lnTo>
                    <a:pt x="3355012" y="2207296"/>
                  </a:lnTo>
                  <a:lnTo>
                    <a:pt x="3324226" y="2235753"/>
                  </a:lnTo>
                  <a:lnTo>
                    <a:pt x="3317206" y="2240444"/>
                  </a:lnTo>
                  <a:lnTo>
                    <a:pt x="3277873" y="2254953"/>
                  </a:lnTo>
                  <a:lnTo>
                    <a:pt x="3269592" y="2256601"/>
                  </a:lnTo>
                  <a:lnTo>
                    <a:pt x="3261230" y="2257424"/>
                  </a:lnTo>
                  <a:lnTo>
                    <a:pt x="3252787" y="2257424"/>
                  </a:lnTo>
                  <a:lnTo>
                    <a:pt x="128587" y="2257424"/>
                  </a:lnTo>
                  <a:lnTo>
                    <a:pt x="87179" y="2250867"/>
                  </a:lnTo>
                  <a:lnTo>
                    <a:pt x="79379" y="2247636"/>
                  </a:lnTo>
                  <a:lnTo>
                    <a:pt x="71578" y="2244405"/>
                  </a:lnTo>
                  <a:lnTo>
                    <a:pt x="64168" y="2240444"/>
                  </a:lnTo>
                  <a:lnTo>
                    <a:pt x="57148" y="2235753"/>
                  </a:lnTo>
                  <a:lnTo>
                    <a:pt x="50127" y="2231062"/>
                  </a:lnTo>
                  <a:lnTo>
                    <a:pt x="21670" y="2200276"/>
                  </a:lnTo>
                  <a:lnTo>
                    <a:pt x="4117" y="2162204"/>
                  </a:lnTo>
                  <a:lnTo>
                    <a:pt x="2470" y="2153923"/>
                  </a:lnTo>
                  <a:lnTo>
                    <a:pt x="823" y="2145642"/>
                  </a:lnTo>
                  <a:lnTo>
                    <a:pt x="0" y="2137280"/>
                  </a:lnTo>
                  <a:lnTo>
                    <a:pt x="0" y="2128837"/>
                  </a:lnTo>
                  <a:close/>
                </a:path>
              </a:pathLst>
            </a:custGeom>
            <a:ln w="28574">
              <a:solidFill>
                <a:srgbClr val="4BAF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266699" y="1123949"/>
              <a:ext cx="3067050" cy="352425"/>
            </a:xfrm>
            <a:custGeom>
              <a:avLst/>
              <a:gdLst/>
              <a:ahLst/>
              <a:cxnLst/>
              <a:rect l="l" t="t" r="r" b="b"/>
              <a:pathLst>
                <a:path w="3067050" h="352425">
                  <a:moveTo>
                    <a:pt x="2995852" y="352424"/>
                  </a:moveTo>
                  <a:lnTo>
                    <a:pt x="71196" y="352424"/>
                  </a:lnTo>
                  <a:lnTo>
                    <a:pt x="66241" y="351936"/>
                  </a:lnTo>
                  <a:lnTo>
                    <a:pt x="29705" y="336803"/>
                  </a:lnTo>
                  <a:lnTo>
                    <a:pt x="3885" y="300762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2995852" y="0"/>
                  </a:lnTo>
                  <a:lnTo>
                    <a:pt x="3037344" y="15621"/>
                  </a:lnTo>
                  <a:lnTo>
                    <a:pt x="3063163" y="51661"/>
                  </a:lnTo>
                  <a:lnTo>
                    <a:pt x="3067049" y="71196"/>
                  </a:lnTo>
                  <a:lnTo>
                    <a:pt x="3067049" y="281228"/>
                  </a:lnTo>
                  <a:lnTo>
                    <a:pt x="3051427" y="322719"/>
                  </a:lnTo>
                  <a:lnTo>
                    <a:pt x="3015387" y="348539"/>
                  </a:lnTo>
                  <a:lnTo>
                    <a:pt x="3000808" y="351936"/>
                  </a:lnTo>
                  <a:lnTo>
                    <a:pt x="2995852" y="352424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9" name="object 9" descr=""/>
          <p:cNvSpPr txBox="1"/>
          <p:nvPr/>
        </p:nvSpPr>
        <p:spPr>
          <a:xfrm>
            <a:off x="747662" y="1168400"/>
            <a:ext cx="210185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MILD:</a:t>
            </a:r>
            <a:r>
              <a:rPr dirty="0" sz="135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Light</a:t>
            </a:r>
            <a:r>
              <a:rPr dirty="0" sz="135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Show</a:t>
            </a:r>
            <a:r>
              <a:rPr dirty="0" sz="135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Arial"/>
                <a:cs typeface="Arial"/>
              </a:rPr>
              <a:t>Square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0" name="object 10" descr=""/>
          <p:cNvGrpSpPr/>
          <p:nvPr/>
        </p:nvGrpSpPr>
        <p:grpSpPr>
          <a:xfrm>
            <a:off x="314324" y="886968"/>
            <a:ext cx="6836409" cy="2493645"/>
            <a:chOff x="314324" y="886968"/>
            <a:chExt cx="6836409" cy="2493645"/>
          </a:xfrm>
        </p:grpSpPr>
        <p:sp>
          <p:nvSpPr>
            <p:cNvPr id="11" name="object 11" descr=""/>
            <p:cNvSpPr/>
            <p:nvPr/>
          </p:nvSpPr>
          <p:spPr>
            <a:xfrm>
              <a:off x="314312" y="1695461"/>
              <a:ext cx="38100" cy="1009650"/>
            </a:xfrm>
            <a:custGeom>
              <a:avLst/>
              <a:gdLst/>
              <a:ahLst/>
              <a:cxnLst/>
              <a:rect l="l" t="t" r="r" b="b"/>
              <a:pathLst>
                <a:path w="38100" h="1009650">
                  <a:moveTo>
                    <a:pt x="38100" y="988072"/>
                  </a:moveTo>
                  <a:lnTo>
                    <a:pt x="21577" y="971550"/>
                  </a:lnTo>
                  <a:lnTo>
                    <a:pt x="16535" y="971550"/>
                  </a:lnTo>
                  <a:lnTo>
                    <a:pt x="0" y="988072"/>
                  </a:lnTo>
                  <a:lnTo>
                    <a:pt x="0" y="993114"/>
                  </a:lnTo>
                  <a:lnTo>
                    <a:pt x="16535" y="1009650"/>
                  </a:lnTo>
                  <a:lnTo>
                    <a:pt x="21577" y="1009650"/>
                  </a:lnTo>
                  <a:lnTo>
                    <a:pt x="38100" y="993114"/>
                  </a:lnTo>
                  <a:lnTo>
                    <a:pt x="38100" y="990600"/>
                  </a:lnTo>
                  <a:lnTo>
                    <a:pt x="38100" y="988072"/>
                  </a:lnTo>
                  <a:close/>
                </a:path>
                <a:path w="38100" h="1009650">
                  <a:moveTo>
                    <a:pt x="38100" y="730897"/>
                  </a:moveTo>
                  <a:lnTo>
                    <a:pt x="21577" y="714375"/>
                  </a:lnTo>
                  <a:lnTo>
                    <a:pt x="16535" y="714375"/>
                  </a:lnTo>
                  <a:lnTo>
                    <a:pt x="0" y="730897"/>
                  </a:lnTo>
                  <a:lnTo>
                    <a:pt x="0" y="735939"/>
                  </a:lnTo>
                  <a:lnTo>
                    <a:pt x="16535" y="752475"/>
                  </a:lnTo>
                  <a:lnTo>
                    <a:pt x="21577" y="752475"/>
                  </a:lnTo>
                  <a:lnTo>
                    <a:pt x="38100" y="735939"/>
                  </a:lnTo>
                  <a:lnTo>
                    <a:pt x="38100" y="733425"/>
                  </a:lnTo>
                  <a:lnTo>
                    <a:pt x="38100" y="730897"/>
                  </a:lnTo>
                  <a:close/>
                </a:path>
                <a:path w="38100" h="1009650">
                  <a:moveTo>
                    <a:pt x="38100" y="464197"/>
                  </a:moveTo>
                  <a:lnTo>
                    <a:pt x="21577" y="447675"/>
                  </a:lnTo>
                  <a:lnTo>
                    <a:pt x="16535" y="447675"/>
                  </a:lnTo>
                  <a:lnTo>
                    <a:pt x="0" y="464197"/>
                  </a:lnTo>
                  <a:lnTo>
                    <a:pt x="0" y="469239"/>
                  </a:lnTo>
                  <a:lnTo>
                    <a:pt x="16535" y="485775"/>
                  </a:lnTo>
                  <a:lnTo>
                    <a:pt x="21577" y="485775"/>
                  </a:lnTo>
                  <a:lnTo>
                    <a:pt x="38100" y="469239"/>
                  </a:lnTo>
                  <a:lnTo>
                    <a:pt x="38100" y="466725"/>
                  </a:lnTo>
                  <a:lnTo>
                    <a:pt x="38100" y="464197"/>
                  </a:lnTo>
                  <a:close/>
                </a:path>
                <a:path w="38100" h="100965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3544823" y="886968"/>
              <a:ext cx="3606165" cy="2493645"/>
            </a:xfrm>
            <a:custGeom>
              <a:avLst/>
              <a:gdLst/>
              <a:ahLst/>
              <a:cxnLst/>
              <a:rect l="l" t="t" r="r" b="b"/>
              <a:pathLst>
                <a:path w="3606165" h="2493645">
                  <a:moveTo>
                    <a:pt x="3605783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5531"/>
                  </a:lnTo>
                  <a:lnTo>
                    <a:pt x="246125" y="65531"/>
                  </a:lnTo>
                  <a:lnTo>
                    <a:pt x="232051" y="66211"/>
                  </a:lnTo>
                  <a:lnTo>
                    <a:pt x="191449" y="76407"/>
                  </a:lnTo>
                  <a:lnTo>
                    <a:pt x="155530" y="97907"/>
                  </a:lnTo>
                  <a:lnTo>
                    <a:pt x="127307" y="129014"/>
                  </a:lnTo>
                  <a:lnTo>
                    <a:pt x="109368" y="166994"/>
                  </a:lnTo>
                  <a:lnTo>
                    <a:pt x="103250" y="208406"/>
                  </a:lnTo>
                  <a:lnTo>
                    <a:pt x="103250" y="2208656"/>
                  </a:lnTo>
                  <a:lnTo>
                    <a:pt x="109368" y="2250069"/>
                  </a:lnTo>
                  <a:lnTo>
                    <a:pt x="127307" y="2288048"/>
                  </a:lnTo>
                  <a:lnTo>
                    <a:pt x="155530" y="2319156"/>
                  </a:lnTo>
                  <a:lnTo>
                    <a:pt x="191449" y="2340655"/>
                  </a:lnTo>
                  <a:lnTo>
                    <a:pt x="232051" y="2350852"/>
                  </a:lnTo>
                  <a:lnTo>
                    <a:pt x="246125" y="2351531"/>
                  </a:lnTo>
                  <a:lnTo>
                    <a:pt x="3605783" y="2351531"/>
                  </a:lnTo>
                  <a:lnTo>
                    <a:pt x="3605783" y="2493263"/>
                  </a:lnTo>
                  <a:close/>
                </a:path>
                <a:path w="3606165" h="2493645">
                  <a:moveTo>
                    <a:pt x="3605783" y="2351531"/>
                  </a:moveTo>
                  <a:lnTo>
                    <a:pt x="3360800" y="2351531"/>
                  </a:lnTo>
                  <a:lnTo>
                    <a:pt x="3374875" y="2350852"/>
                  </a:lnTo>
                  <a:lnTo>
                    <a:pt x="3388679" y="2348812"/>
                  </a:lnTo>
                  <a:lnTo>
                    <a:pt x="3428219" y="2334641"/>
                  </a:lnTo>
                  <a:lnTo>
                    <a:pt x="3461828" y="2309684"/>
                  </a:lnTo>
                  <a:lnTo>
                    <a:pt x="3486784" y="2276075"/>
                  </a:lnTo>
                  <a:lnTo>
                    <a:pt x="3500956" y="2236535"/>
                  </a:lnTo>
                  <a:lnTo>
                    <a:pt x="3503675" y="2208656"/>
                  </a:lnTo>
                  <a:lnTo>
                    <a:pt x="3503675" y="208406"/>
                  </a:lnTo>
                  <a:lnTo>
                    <a:pt x="3497557" y="166994"/>
                  </a:lnTo>
                  <a:lnTo>
                    <a:pt x="3479618" y="129014"/>
                  </a:lnTo>
                  <a:lnTo>
                    <a:pt x="3451395" y="97907"/>
                  </a:lnTo>
                  <a:lnTo>
                    <a:pt x="3415476" y="76407"/>
                  </a:lnTo>
                  <a:lnTo>
                    <a:pt x="3374875" y="66211"/>
                  </a:lnTo>
                  <a:lnTo>
                    <a:pt x="3360800" y="65531"/>
                  </a:lnTo>
                  <a:lnTo>
                    <a:pt x="3605783" y="65531"/>
                  </a:lnTo>
                  <a:lnTo>
                    <a:pt x="3605783" y="235153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3" name="object 13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6649" y="981074"/>
              <a:ext cx="3343274" cy="2228849"/>
            </a:xfrm>
            <a:prstGeom prst="rect">
              <a:avLst/>
            </a:prstGeom>
          </p:spPr>
        </p:pic>
        <p:sp>
          <p:nvSpPr>
            <p:cNvPr id="14" name="object 14" descr=""/>
            <p:cNvSpPr/>
            <p:nvPr/>
          </p:nvSpPr>
          <p:spPr>
            <a:xfrm>
              <a:off x="3662362" y="966787"/>
              <a:ext cx="3371850" cy="2257425"/>
            </a:xfrm>
            <a:custGeom>
              <a:avLst/>
              <a:gdLst/>
              <a:ahLst/>
              <a:cxnLst/>
              <a:rect l="l" t="t" r="r" b="b"/>
              <a:pathLst>
                <a:path w="3371850" h="2257425">
                  <a:moveTo>
                    <a:pt x="0" y="2128837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2"/>
                  </a:lnTo>
                  <a:lnTo>
                    <a:pt x="2470" y="103501"/>
                  </a:lnTo>
                  <a:lnTo>
                    <a:pt x="4117" y="95220"/>
                  </a:lnTo>
                  <a:lnTo>
                    <a:pt x="6556" y="87179"/>
                  </a:lnTo>
                  <a:lnTo>
                    <a:pt x="9788" y="79379"/>
                  </a:lnTo>
                  <a:lnTo>
                    <a:pt x="13018" y="71578"/>
                  </a:lnTo>
                  <a:lnTo>
                    <a:pt x="37662" y="37662"/>
                  </a:lnTo>
                  <a:lnTo>
                    <a:pt x="43632" y="31692"/>
                  </a:lnTo>
                  <a:lnTo>
                    <a:pt x="50127" y="26361"/>
                  </a:lnTo>
                  <a:lnTo>
                    <a:pt x="57147" y="21670"/>
                  </a:lnTo>
                  <a:lnTo>
                    <a:pt x="64168" y="16979"/>
                  </a:lnTo>
                  <a:lnTo>
                    <a:pt x="71578" y="13019"/>
                  </a:lnTo>
                  <a:lnTo>
                    <a:pt x="79379" y="9788"/>
                  </a:lnTo>
                  <a:lnTo>
                    <a:pt x="87179" y="6557"/>
                  </a:lnTo>
                  <a:lnTo>
                    <a:pt x="95220" y="4117"/>
                  </a:lnTo>
                  <a:lnTo>
                    <a:pt x="103501" y="2470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43262" y="0"/>
                  </a:lnTo>
                  <a:lnTo>
                    <a:pt x="3251705" y="0"/>
                  </a:lnTo>
                  <a:lnTo>
                    <a:pt x="3260067" y="823"/>
                  </a:lnTo>
                  <a:lnTo>
                    <a:pt x="3300269" y="13019"/>
                  </a:lnTo>
                  <a:lnTo>
                    <a:pt x="3334186" y="37662"/>
                  </a:lnTo>
                  <a:lnTo>
                    <a:pt x="3350177" y="57148"/>
                  </a:lnTo>
                  <a:lnTo>
                    <a:pt x="3354868" y="64168"/>
                  </a:lnTo>
                  <a:lnTo>
                    <a:pt x="3369377" y="103501"/>
                  </a:lnTo>
                  <a:lnTo>
                    <a:pt x="3371849" y="128587"/>
                  </a:lnTo>
                  <a:lnTo>
                    <a:pt x="3371849" y="2128837"/>
                  </a:lnTo>
                  <a:lnTo>
                    <a:pt x="3365290" y="2170244"/>
                  </a:lnTo>
                  <a:lnTo>
                    <a:pt x="3345486" y="2207296"/>
                  </a:lnTo>
                  <a:lnTo>
                    <a:pt x="3314700" y="2235753"/>
                  </a:lnTo>
                  <a:lnTo>
                    <a:pt x="3276628" y="2253306"/>
                  </a:lnTo>
                  <a:lnTo>
                    <a:pt x="3243262" y="2257424"/>
                  </a:lnTo>
                  <a:lnTo>
                    <a:pt x="128587" y="2257424"/>
                  </a:lnTo>
                  <a:lnTo>
                    <a:pt x="87179" y="2250867"/>
                  </a:lnTo>
                  <a:lnTo>
                    <a:pt x="79379" y="2247636"/>
                  </a:lnTo>
                  <a:lnTo>
                    <a:pt x="71578" y="2244405"/>
                  </a:lnTo>
                  <a:lnTo>
                    <a:pt x="64168" y="2240444"/>
                  </a:lnTo>
                  <a:lnTo>
                    <a:pt x="57147" y="2235753"/>
                  </a:lnTo>
                  <a:lnTo>
                    <a:pt x="50127" y="2231062"/>
                  </a:lnTo>
                  <a:lnTo>
                    <a:pt x="43632" y="2225732"/>
                  </a:lnTo>
                  <a:lnTo>
                    <a:pt x="37662" y="2219762"/>
                  </a:lnTo>
                  <a:lnTo>
                    <a:pt x="31691" y="2213791"/>
                  </a:lnTo>
                  <a:lnTo>
                    <a:pt x="9787" y="2178045"/>
                  </a:lnTo>
                  <a:lnTo>
                    <a:pt x="0" y="2137280"/>
                  </a:lnTo>
                  <a:lnTo>
                    <a:pt x="0" y="2128837"/>
                  </a:lnTo>
                  <a:close/>
                </a:path>
              </a:pathLst>
            </a:custGeom>
            <a:ln w="28574">
              <a:solidFill>
                <a:srgbClr val="FFC10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5" name="object 15" descr=""/>
            <p:cNvSpPr/>
            <p:nvPr/>
          </p:nvSpPr>
          <p:spPr>
            <a:xfrm>
              <a:off x="3819524" y="1123949"/>
              <a:ext cx="3057525" cy="352425"/>
            </a:xfrm>
            <a:custGeom>
              <a:avLst/>
              <a:gdLst/>
              <a:ahLst/>
              <a:cxnLst/>
              <a:rect l="l" t="t" r="r" b="b"/>
              <a:pathLst>
                <a:path w="3057525" h="352425">
                  <a:moveTo>
                    <a:pt x="2986327" y="352424"/>
                  </a:moveTo>
                  <a:lnTo>
                    <a:pt x="71196" y="352424"/>
                  </a:lnTo>
                  <a:lnTo>
                    <a:pt x="66241" y="351936"/>
                  </a:lnTo>
                  <a:lnTo>
                    <a:pt x="29704" y="336803"/>
                  </a:lnTo>
                  <a:lnTo>
                    <a:pt x="3885" y="300762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986327" y="0"/>
                  </a:lnTo>
                  <a:lnTo>
                    <a:pt x="3027818" y="15621"/>
                  </a:lnTo>
                  <a:lnTo>
                    <a:pt x="3053637" y="51661"/>
                  </a:lnTo>
                  <a:lnTo>
                    <a:pt x="3057524" y="71196"/>
                  </a:lnTo>
                  <a:lnTo>
                    <a:pt x="3057524" y="281228"/>
                  </a:lnTo>
                  <a:lnTo>
                    <a:pt x="3041901" y="322719"/>
                  </a:lnTo>
                  <a:lnTo>
                    <a:pt x="3005861" y="348539"/>
                  </a:lnTo>
                  <a:lnTo>
                    <a:pt x="2991282" y="351936"/>
                  </a:lnTo>
                  <a:lnTo>
                    <a:pt x="2986327" y="352424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6" name="object 16" descr=""/>
          <p:cNvSpPr txBox="1"/>
          <p:nvPr/>
        </p:nvSpPr>
        <p:spPr>
          <a:xfrm>
            <a:off x="444500" y="1576069"/>
            <a:ext cx="2898775" cy="149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42875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Add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LED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color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changes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each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corner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your </a:t>
            </a:r>
            <a:r>
              <a:rPr dirty="0" sz="1050" spc="-10">
                <a:latin typeface="Arial MT"/>
                <a:cs typeface="Arial MT"/>
              </a:rPr>
              <a:t>square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050">
                <a:latin typeface="Arial MT"/>
                <a:cs typeface="Arial MT"/>
              </a:rPr>
              <a:t>Use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different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colors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each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turn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050">
                <a:latin typeface="Arial MT"/>
                <a:cs typeface="Arial MT"/>
              </a:rPr>
              <a:t>Make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square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program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more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visual!</a:t>
            </a:r>
            <a:endParaRPr sz="1050">
              <a:latin typeface="Arial MT"/>
              <a:cs typeface="Arial MT"/>
            </a:endParaRPr>
          </a:p>
          <a:p>
            <a:pPr marL="12700" marR="306070">
              <a:lnSpc>
                <a:spcPct val="119000"/>
              </a:lnSpc>
              <a:spcBef>
                <a:spcPts val="525"/>
              </a:spcBef>
            </a:pPr>
            <a:r>
              <a:rPr dirty="0" sz="1050" b="1">
                <a:latin typeface="Arial"/>
                <a:cs typeface="Arial"/>
              </a:rPr>
              <a:t>Blocks</a:t>
            </a:r>
            <a:r>
              <a:rPr dirty="0" sz="1050" spc="-2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needed: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front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LED,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back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LED,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fade </a:t>
            </a:r>
            <a:r>
              <a:rPr dirty="0" sz="1050" spc="-10">
                <a:latin typeface="Arial MT"/>
                <a:cs typeface="Arial MT"/>
              </a:rPr>
              <a:t>blocks</a:t>
            </a:r>
            <a:endParaRPr sz="1050">
              <a:latin typeface="Arial MT"/>
              <a:cs typeface="Arial MT"/>
            </a:endParaRPr>
          </a:p>
          <a:p>
            <a:pPr marL="1614805">
              <a:lnSpc>
                <a:spcPts val="944"/>
              </a:lnSpc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306589" y="1168400"/>
            <a:ext cx="208343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MEDIUM:</a:t>
            </a:r>
            <a:r>
              <a:rPr dirty="0" sz="1350" spc="-7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Triangle</a:t>
            </a:r>
            <a:r>
              <a:rPr dirty="0" sz="1350" spc="-7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333333"/>
                </a:solidFill>
                <a:latin typeface="Arial"/>
                <a:cs typeface="Arial"/>
              </a:rPr>
              <a:t>Master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867149" y="886968"/>
            <a:ext cx="6825615" cy="2493645"/>
            <a:chOff x="3867149" y="886968"/>
            <a:chExt cx="6825615" cy="2493645"/>
          </a:xfrm>
        </p:grpSpPr>
        <p:sp>
          <p:nvSpPr>
            <p:cNvPr id="19" name="object 19" descr=""/>
            <p:cNvSpPr/>
            <p:nvPr/>
          </p:nvSpPr>
          <p:spPr>
            <a:xfrm>
              <a:off x="3867137" y="1695461"/>
              <a:ext cx="38100" cy="1200150"/>
            </a:xfrm>
            <a:custGeom>
              <a:avLst/>
              <a:gdLst/>
              <a:ahLst/>
              <a:cxnLst/>
              <a:rect l="l" t="t" r="r" b="b"/>
              <a:pathLst>
                <a:path w="38100" h="1200150">
                  <a:moveTo>
                    <a:pt x="38100" y="1178572"/>
                  </a:moveTo>
                  <a:lnTo>
                    <a:pt x="21577" y="1162050"/>
                  </a:lnTo>
                  <a:lnTo>
                    <a:pt x="16535" y="1162050"/>
                  </a:lnTo>
                  <a:lnTo>
                    <a:pt x="0" y="1178572"/>
                  </a:lnTo>
                  <a:lnTo>
                    <a:pt x="0" y="1183614"/>
                  </a:lnTo>
                  <a:lnTo>
                    <a:pt x="16535" y="1200137"/>
                  </a:lnTo>
                  <a:lnTo>
                    <a:pt x="21577" y="1200137"/>
                  </a:lnTo>
                  <a:lnTo>
                    <a:pt x="38100" y="1183614"/>
                  </a:lnTo>
                  <a:lnTo>
                    <a:pt x="38100" y="1181100"/>
                  </a:lnTo>
                  <a:lnTo>
                    <a:pt x="38100" y="1178572"/>
                  </a:lnTo>
                  <a:close/>
                </a:path>
                <a:path w="38100" h="1200150">
                  <a:moveTo>
                    <a:pt x="38100" y="730897"/>
                  </a:moveTo>
                  <a:lnTo>
                    <a:pt x="21577" y="714375"/>
                  </a:lnTo>
                  <a:lnTo>
                    <a:pt x="16535" y="714375"/>
                  </a:lnTo>
                  <a:lnTo>
                    <a:pt x="0" y="730897"/>
                  </a:lnTo>
                  <a:lnTo>
                    <a:pt x="0" y="735939"/>
                  </a:lnTo>
                  <a:lnTo>
                    <a:pt x="16535" y="752475"/>
                  </a:lnTo>
                  <a:lnTo>
                    <a:pt x="21577" y="752475"/>
                  </a:lnTo>
                  <a:lnTo>
                    <a:pt x="38100" y="735939"/>
                  </a:lnTo>
                  <a:lnTo>
                    <a:pt x="38100" y="733425"/>
                  </a:lnTo>
                  <a:lnTo>
                    <a:pt x="38100" y="730897"/>
                  </a:lnTo>
                  <a:close/>
                </a:path>
                <a:path w="38100" h="1200150">
                  <a:moveTo>
                    <a:pt x="38100" y="464197"/>
                  </a:moveTo>
                  <a:lnTo>
                    <a:pt x="21577" y="447675"/>
                  </a:lnTo>
                  <a:lnTo>
                    <a:pt x="16535" y="447675"/>
                  </a:lnTo>
                  <a:lnTo>
                    <a:pt x="0" y="464197"/>
                  </a:lnTo>
                  <a:lnTo>
                    <a:pt x="0" y="469239"/>
                  </a:lnTo>
                  <a:lnTo>
                    <a:pt x="16535" y="485775"/>
                  </a:lnTo>
                  <a:lnTo>
                    <a:pt x="21577" y="485775"/>
                  </a:lnTo>
                  <a:lnTo>
                    <a:pt x="38100" y="469239"/>
                  </a:lnTo>
                  <a:lnTo>
                    <a:pt x="38100" y="466725"/>
                  </a:lnTo>
                  <a:lnTo>
                    <a:pt x="38100" y="464197"/>
                  </a:lnTo>
                  <a:close/>
                </a:path>
                <a:path w="38100" h="120015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086599" y="886968"/>
              <a:ext cx="3606165" cy="2493645"/>
            </a:xfrm>
            <a:custGeom>
              <a:avLst/>
              <a:gdLst/>
              <a:ahLst/>
              <a:cxnLst/>
              <a:rect l="l" t="t" r="r" b="b"/>
              <a:pathLst>
                <a:path w="3606165" h="2493645">
                  <a:moveTo>
                    <a:pt x="3605783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5531"/>
                  </a:lnTo>
                  <a:lnTo>
                    <a:pt x="247649" y="65531"/>
                  </a:lnTo>
                  <a:lnTo>
                    <a:pt x="233574" y="66211"/>
                  </a:lnTo>
                  <a:lnTo>
                    <a:pt x="192972" y="76407"/>
                  </a:lnTo>
                  <a:lnTo>
                    <a:pt x="157054" y="97907"/>
                  </a:lnTo>
                  <a:lnTo>
                    <a:pt x="128830" y="129014"/>
                  </a:lnTo>
                  <a:lnTo>
                    <a:pt x="110891" y="166994"/>
                  </a:lnTo>
                  <a:lnTo>
                    <a:pt x="104774" y="208406"/>
                  </a:lnTo>
                  <a:lnTo>
                    <a:pt x="104774" y="2208656"/>
                  </a:lnTo>
                  <a:lnTo>
                    <a:pt x="110891" y="2250069"/>
                  </a:lnTo>
                  <a:lnTo>
                    <a:pt x="128830" y="2288048"/>
                  </a:lnTo>
                  <a:lnTo>
                    <a:pt x="157054" y="2319156"/>
                  </a:lnTo>
                  <a:lnTo>
                    <a:pt x="192972" y="2340655"/>
                  </a:lnTo>
                  <a:lnTo>
                    <a:pt x="233574" y="2350852"/>
                  </a:lnTo>
                  <a:lnTo>
                    <a:pt x="247649" y="2351531"/>
                  </a:lnTo>
                  <a:lnTo>
                    <a:pt x="3605783" y="2351531"/>
                  </a:lnTo>
                  <a:lnTo>
                    <a:pt x="3605783" y="2493263"/>
                  </a:lnTo>
                  <a:close/>
                </a:path>
                <a:path w="3606165" h="2493645">
                  <a:moveTo>
                    <a:pt x="3605783" y="2351531"/>
                  </a:moveTo>
                  <a:lnTo>
                    <a:pt x="3371849" y="2351531"/>
                  </a:lnTo>
                  <a:lnTo>
                    <a:pt x="3385924" y="2350852"/>
                  </a:lnTo>
                  <a:lnTo>
                    <a:pt x="3399727" y="2348812"/>
                  </a:lnTo>
                  <a:lnTo>
                    <a:pt x="3439268" y="2334641"/>
                  </a:lnTo>
                  <a:lnTo>
                    <a:pt x="3472877" y="2309684"/>
                  </a:lnTo>
                  <a:lnTo>
                    <a:pt x="3497834" y="2276075"/>
                  </a:lnTo>
                  <a:lnTo>
                    <a:pt x="3512005" y="2236535"/>
                  </a:lnTo>
                  <a:lnTo>
                    <a:pt x="3514724" y="2208656"/>
                  </a:lnTo>
                  <a:lnTo>
                    <a:pt x="3514724" y="208406"/>
                  </a:lnTo>
                  <a:lnTo>
                    <a:pt x="3508605" y="166994"/>
                  </a:lnTo>
                  <a:lnTo>
                    <a:pt x="3490667" y="129014"/>
                  </a:lnTo>
                  <a:lnTo>
                    <a:pt x="3462444" y="97907"/>
                  </a:lnTo>
                  <a:lnTo>
                    <a:pt x="3426524" y="76407"/>
                  </a:lnTo>
                  <a:lnTo>
                    <a:pt x="3385924" y="66211"/>
                  </a:lnTo>
                  <a:lnTo>
                    <a:pt x="3371849" y="65531"/>
                  </a:lnTo>
                  <a:lnTo>
                    <a:pt x="3605783" y="65531"/>
                  </a:lnTo>
                  <a:lnTo>
                    <a:pt x="3605783" y="235153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9949" y="981074"/>
              <a:ext cx="3352799" cy="222884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7205661" y="966787"/>
              <a:ext cx="3381375" cy="2257425"/>
            </a:xfrm>
            <a:custGeom>
              <a:avLst/>
              <a:gdLst/>
              <a:ahLst/>
              <a:cxnLst/>
              <a:rect l="l" t="t" r="r" b="b"/>
              <a:pathLst>
                <a:path w="3381375" h="2257425">
                  <a:moveTo>
                    <a:pt x="0" y="2128837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2"/>
                  </a:lnTo>
                  <a:lnTo>
                    <a:pt x="2470" y="103501"/>
                  </a:lnTo>
                  <a:lnTo>
                    <a:pt x="4117" y="95220"/>
                  </a:lnTo>
                  <a:lnTo>
                    <a:pt x="6556" y="87179"/>
                  </a:lnTo>
                  <a:lnTo>
                    <a:pt x="9787" y="79379"/>
                  </a:lnTo>
                  <a:lnTo>
                    <a:pt x="13018" y="71578"/>
                  </a:lnTo>
                  <a:lnTo>
                    <a:pt x="16979" y="64168"/>
                  </a:lnTo>
                  <a:lnTo>
                    <a:pt x="43632" y="31692"/>
                  </a:lnTo>
                  <a:lnTo>
                    <a:pt x="79378" y="9788"/>
                  </a:lnTo>
                  <a:lnTo>
                    <a:pt x="103501" y="2470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8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3"/>
                  </a:lnTo>
                  <a:lnTo>
                    <a:pt x="3309795" y="13019"/>
                  </a:lnTo>
                  <a:lnTo>
                    <a:pt x="3343712" y="37662"/>
                  </a:lnTo>
                  <a:lnTo>
                    <a:pt x="3368355" y="71578"/>
                  </a:lnTo>
                  <a:lnTo>
                    <a:pt x="3380550" y="111782"/>
                  </a:lnTo>
                  <a:lnTo>
                    <a:pt x="3381375" y="128587"/>
                  </a:lnTo>
                  <a:lnTo>
                    <a:pt x="3381375" y="2128837"/>
                  </a:lnTo>
                  <a:lnTo>
                    <a:pt x="3374817" y="2170244"/>
                  </a:lnTo>
                  <a:lnTo>
                    <a:pt x="3355012" y="2207296"/>
                  </a:lnTo>
                  <a:lnTo>
                    <a:pt x="3324226" y="2235753"/>
                  </a:lnTo>
                  <a:lnTo>
                    <a:pt x="3317205" y="2240444"/>
                  </a:lnTo>
                  <a:lnTo>
                    <a:pt x="3277873" y="2254953"/>
                  </a:lnTo>
                  <a:lnTo>
                    <a:pt x="3252787" y="2257424"/>
                  </a:lnTo>
                  <a:lnTo>
                    <a:pt x="128588" y="2257424"/>
                  </a:lnTo>
                  <a:lnTo>
                    <a:pt x="120144" y="2257424"/>
                  </a:lnTo>
                  <a:lnTo>
                    <a:pt x="111782" y="2256601"/>
                  </a:lnTo>
                  <a:lnTo>
                    <a:pt x="103501" y="2254953"/>
                  </a:lnTo>
                  <a:lnTo>
                    <a:pt x="95219" y="2253306"/>
                  </a:lnTo>
                  <a:lnTo>
                    <a:pt x="57147" y="2235753"/>
                  </a:lnTo>
                  <a:lnTo>
                    <a:pt x="26361" y="2207296"/>
                  </a:lnTo>
                  <a:lnTo>
                    <a:pt x="21670" y="2200276"/>
                  </a:lnTo>
                  <a:lnTo>
                    <a:pt x="16979" y="2193256"/>
                  </a:lnTo>
                  <a:lnTo>
                    <a:pt x="13018" y="2185845"/>
                  </a:lnTo>
                  <a:lnTo>
                    <a:pt x="9787" y="2178045"/>
                  </a:lnTo>
                  <a:lnTo>
                    <a:pt x="6556" y="2170244"/>
                  </a:lnTo>
                  <a:lnTo>
                    <a:pt x="4117" y="2162204"/>
                  </a:lnTo>
                  <a:lnTo>
                    <a:pt x="2470" y="2153923"/>
                  </a:lnTo>
                  <a:lnTo>
                    <a:pt x="823" y="2145642"/>
                  </a:lnTo>
                  <a:lnTo>
                    <a:pt x="0" y="2137280"/>
                  </a:lnTo>
                  <a:lnTo>
                    <a:pt x="0" y="2128837"/>
                  </a:lnTo>
                  <a:close/>
                </a:path>
              </a:pathLst>
            </a:custGeom>
            <a:ln w="28574">
              <a:solidFill>
                <a:srgbClr val="F442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362823" y="1123949"/>
              <a:ext cx="3067050" cy="352425"/>
            </a:xfrm>
            <a:custGeom>
              <a:avLst/>
              <a:gdLst/>
              <a:ahLst/>
              <a:cxnLst/>
              <a:rect l="l" t="t" r="r" b="b"/>
              <a:pathLst>
                <a:path w="3067050" h="352425">
                  <a:moveTo>
                    <a:pt x="2995853" y="352424"/>
                  </a:moveTo>
                  <a:lnTo>
                    <a:pt x="71197" y="352424"/>
                  </a:lnTo>
                  <a:lnTo>
                    <a:pt x="66241" y="351936"/>
                  </a:lnTo>
                  <a:lnTo>
                    <a:pt x="29705" y="336803"/>
                  </a:lnTo>
                  <a:lnTo>
                    <a:pt x="3885" y="300762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2995853" y="0"/>
                  </a:lnTo>
                  <a:lnTo>
                    <a:pt x="3037344" y="15621"/>
                  </a:lnTo>
                  <a:lnTo>
                    <a:pt x="3063164" y="51661"/>
                  </a:lnTo>
                  <a:lnTo>
                    <a:pt x="3067050" y="71196"/>
                  </a:lnTo>
                  <a:lnTo>
                    <a:pt x="3067050" y="281228"/>
                  </a:lnTo>
                  <a:lnTo>
                    <a:pt x="3051427" y="322719"/>
                  </a:lnTo>
                  <a:lnTo>
                    <a:pt x="3015388" y="348539"/>
                  </a:lnTo>
                  <a:lnTo>
                    <a:pt x="3000809" y="351936"/>
                  </a:lnTo>
                  <a:lnTo>
                    <a:pt x="2995853" y="352424"/>
                  </a:lnTo>
                  <a:close/>
                </a:path>
              </a:pathLst>
            </a:custGeom>
            <a:solidFill>
              <a:srgbClr val="F442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994050" y="1576069"/>
            <a:ext cx="2898775" cy="149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5814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Create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triangle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correct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angles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(120 </a:t>
            </a:r>
            <a:r>
              <a:rPr dirty="0" sz="1050" spc="-10">
                <a:latin typeface="Arial MT"/>
                <a:cs typeface="Arial MT"/>
              </a:rPr>
              <a:t>degrees)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050">
                <a:latin typeface="Arial MT"/>
                <a:cs typeface="Arial MT"/>
              </a:rPr>
              <a:t>Must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complete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full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triangle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returning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start</a:t>
            </a:r>
            <a:endParaRPr sz="1050">
              <a:latin typeface="Arial MT"/>
              <a:cs typeface="Arial MT"/>
            </a:endParaRPr>
          </a:p>
          <a:p>
            <a:pPr marL="12700" marR="48895">
              <a:lnSpc>
                <a:spcPct val="113100"/>
              </a:lnSpc>
              <a:spcBef>
                <a:spcPts val="675"/>
              </a:spcBef>
            </a:pPr>
            <a:r>
              <a:rPr dirty="0" sz="1050">
                <a:latin typeface="Arial MT"/>
                <a:cs typeface="Arial MT"/>
              </a:rPr>
              <a:t>Explain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why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triangles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need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different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angles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than </a:t>
            </a:r>
            <a:r>
              <a:rPr dirty="0" sz="1050" spc="-10">
                <a:latin typeface="Arial MT"/>
                <a:cs typeface="Arial MT"/>
              </a:rPr>
              <a:t>squares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ts val="1195"/>
              </a:lnSpc>
              <a:spcBef>
                <a:spcPts val="840"/>
              </a:spcBef>
            </a:pPr>
            <a:r>
              <a:rPr dirty="0" sz="1050" b="1">
                <a:latin typeface="Arial"/>
                <a:cs typeface="Arial"/>
              </a:rPr>
              <a:t>Blocks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needed: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heading,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compass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direction</a:t>
            </a:r>
            <a:endParaRPr sz="1050">
              <a:latin typeface="Arial MT"/>
              <a:cs typeface="Arial MT"/>
            </a:endParaRPr>
          </a:p>
          <a:p>
            <a:pPr marL="1614805">
              <a:lnSpc>
                <a:spcPts val="1015"/>
              </a:lnSpc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7932489" y="1168400"/>
            <a:ext cx="193103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 b="1">
                <a:solidFill>
                  <a:srgbClr val="FFFFFF"/>
                </a:solidFill>
                <a:latin typeface="Arial"/>
                <a:cs typeface="Arial"/>
              </a:rPr>
              <a:t>HOT:</a:t>
            </a:r>
            <a:r>
              <a:rPr dirty="0" sz="135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Polygon</a:t>
            </a:r>
            <a:r>
              <a:rPr dirty="0" sz="135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Arial"/>
                <a:cs typeface="Arial"/>
              </a:rPr>
              <a:t>Designer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26" name="object 26" descr=""/>
          <p:cNvSpPr/>
          <p:nvPr/>
        </p:nvSpPr>
        <p:spPr>
          <a:xfrm>
            <a:off x="7410437" y="1695462"/>
            <a:ext cx="38100" cy="1009650"/>
          </a:xfrm>
          <a:custGeom>
            <a:avLst/>
            <a:gdLst/>
            <a:ahLst/>
            <a:cxnLst/>
            <a:rect l="l" t="t" r="r" b="b"/>
            <a:pathLst>
              <a:path w="38100" h="1009650">
                <a:moveTo>
                  <a:pt x="38100" y="988072"/>
                </a:moveTo>
                <a:lnTo>
                  <a:pt x="21577" y="971550"/>
                </a:lnTo>
                <a:lnTo>
                  <a:pt x="16535" y="971550"/>
                </a:lnTo>
                <a:lnTo>
                  <a:pt x="0" y="988072"/>
                </a:lnTo>
                <a:lnTo>
                  <a:pt x="0" y="993114"/>
                </a:lnTo>
                <a:lnTo>
                  <a:pt x="16535" y="1009650"/>
                </a:lnTo>
                <a:lnTo>
                  <a:pt x="21577" y="1009650"/>
                </a:lnTo>
                <a:lnTo>
                  <a:pt x="38100" y="993114"/>
                </a:lnTo>
                <a:lnTo>
                  <a:pt x="38100" y="990600"/>
                </a:lnTo>
                <a:lnTo>
                  <a:pt x="38100" y="988072"/>
                </a:lnTo>
                <a:close/>
              </a:path>
              <a:path w="38100" h="1009650">
                <a:moveTo>
                  <a:pt x="38100" y="730897"/>
                </a:moveTo>
                <a:lnTo>
                  <a:pt x="21577" y="714375"/>
                </a:lnTo>
                <a:lnTo>
                  <a:pt x="16535" y="714375"/>
                </a:lnTo>
                <a:lnTo>
                  <a:pt x="0" y="730897"/>
                </a:lnTo>
                <a:lnTo>
                  <a:pt x="0" y="735939"/>
                </a:lnTo>
                <a:lnTo>
                  <a:pt x="16535" y="752475"/>
                </a:lnTo>
                <a:lnTo>
                  <a:pt x="21577" y="752475"/>
                </a:lnTo>
                <a:lnTo>
                  <a:pt x="38100" y="735939"/>
                </a:lnTo>
                <a:lnTo>
                  <a:pt x="38100" y="733425"/>
                </a:lnTo>
                <a:lnTo>
                  <a:pt x="38100" y="730897"/>
                </a:lnTo>
                <a:close/>
              </a:path>
              <a:path w="38100" h="1009650">
                <a:moveTo>
                  <a:pt x="38100" y="464197"/>
                </a:moveTo>
                <a:lnTo>
                  <a:pt x="21577" y="447675"/>
                </a:lnTo>
                <a:lnTo>
                  <a:pt x="16535" y="447675"/>
                </a:lnTo>
                <a:lnTo>
                  <a:pt x="0" y="464197"/>
                </a:lnTo>
                <a:lnTo>
                  <a:pt x="0" y="469239"/>
                </a:lnTo>
                <a:lnTo>
                  <a:pt x="16535" y="485775"/>
                </a:lnTo>
                <a:lnTo>
                  <a:pt x="21577" y="485775"/>
                </a:lnTo>
                <a:lnTo>
                  <a:pt x="38100" y="469239"/>
                </a:lnTo>
                <a:lnTo>
                  <a:pt x="38100" y="466725"/>
                </a:lnTo>
                <a:lnTo>
                  <a:pt x="38100" y="464197"/>
                </a:lnTo>
                <a:close/>
              </a:path>
              <a:path w="38100" h="100965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64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64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7" name="object 27" descr=""/>
          <p:cNvSpPr txBox="1"/>
          <p:nvPr/>
        </p:nvSpPr>
        <p:spPr>
          <a:xfrm>
            <a:off x="7543750" y="1576069"/>
            <a:ext cx="2848610" cy="118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44805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Create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pentagon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(5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sides)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hexagon</a:t>
            </a:r>
            <a:r>
              <a:rPr dirty="0" sz="1050" spc="-25">
                <a:latin typeface="Arial MT"/>
                <a:cs typeface="Arial MT"/>
              </a:rPr>
              <a:t> (6 </a:t>
            </a:r>
            <a:r>
              <a:rPr dirty="0" sz="1050" spc="-10">
                <a:latin typeface="Arial MT"/>
                <a:cs typeface="Arial MT"/>
              </a:rPr>
              <a:t>sides)</a:t>
            </a:r>
            <a:endParaRPr sz="1050">
              <a:latin typeface="Arial MT"/>
              <a:cs typeface="Arial MT"/>
            </a:endParaRPr>
          </a:p>
          <a:p>
            <a:pPr marL="12700" marR="5080">
              <a:lnSpc>
                <a:spcPts val="2100"/>
              </a:lnSpc>
              <a:spcBef>
                <a:spcPts val="135"/>
              </a:spcBef>
            </a:pPr>
            <a:r>
              <a:rPr dirty="0" sz="1050">
                <a:latin typeface="Arial MT"/>
                <a:cs typeface="Arial MT"/>
              </a:rPr>
              <a:t>Calculate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correct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angles: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360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÷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number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of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sides </a:t>
            </a:r>
            <a:r>
              <a:rPr dirty="0" sz="1050">
                <a:latin typeface="Arial MT"/>
                <a:cs typeface="Arial MT"/>
              </a:rPr>
              <a:t>Show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mathematical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working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peer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050" b="1">
                <a:latin typeface="Arial"/>
                <a:cs typeface="Arial"/>
              </a:rPr>
              <a:t>Challenge:</a:t>
            </a:r>
            <a:r>
              <a:rPr dirty="0" sz="1050" spc="-25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Explain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angle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calculations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8" name="object 28" descr=""/>
          <p:cNvSpPr txBox="1"/>
          <p:nvPr/>
        </p:nvSpPr>
        <p:spPr>
          <a:xfrm>
            <a:off x="9146331" y="2911475"/>
            <a:ext cx="1296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95249" y="362902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5" h="0">
                <a:moveTo>
                  <a:pt x="0" y="0"/>
                </a:moveTo>
                <a:lnTo>
                  <a:pt x="4616680" y="0"/>
                </a:lnTo>
              </a:path>
            </a:pathLst>
          </a:custGeom>
          <a:ln w="19049">
            <a:solidFill>
              <a:srgbClr val="CCCC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984643" y="362902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 h="0">
                <a:moveTo>
                  <a:pt x="0" y="0"/>
                </a:moveTo>
                <a:lnTo>
                  <a:pt x="4616680" y="0"/>
                </a:lnTo>
              </a:path>
            </a:pathLst>
          </a:custGeom>
          <a:ln w="19049">
            <a:solidFill>
              <a:srgbClr val="CCCC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4793927" y="3529037"/>
            <a:ext cx="110871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0">
                <a:solidFill>
                  <a:srgbClr val="666666"/>
                </a:solidFill>
                <a:latin typeface="MS PGothic"/>
                <a:cs typeface="MS PGothic"/>
              </a:rPr>
              <a:t>✂</a:t>
            </a:r>
            <a:r>
              <a:rPr dirty="0" sz="1100" spc="70">
                <a:solidFill>
                  <a:srgbClr val="666666"/>
                </a:solidFill>
                <a:latin typeface="MS PGothic"/>
                <a:cs typeface="MS PGothic"/>
              </a:rPr>
              <a:t> </a:t>
            </a:r>
            <a:r>
              <a:rPr dirty="0" sz="900">
                <a:solidFill>
                  <a:srgbClr val="666666"/>
                </a:solidFill>
                <a:latin typeface="Arial MT"/>
                <a:cs typeface="Arial MT"/>
              </a:rPr>
              <a:t>Cut</a:t>
            </a:r>
            <a:r>
              <a:rPr dirty="0" sz="900" spc="-3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66666"/>
                </a:solidFill>
                <a:latin typeface="Arial MT"/>
                <a:cs typeface="Arial MT"/>
              </a:rPr>
              <a:t>along</a:t>
            </a:r>
            <a:r>
              <a:rPr dirty="0" sz="900" spc="-3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66666"/>
                </a:solidFill>
                <a:latin typeface="Arial MT"/>
                <a:cs typeface="Arial MT"/>
              </a:rPr>
              <a:t>this</a:t>
            </a:r>
            <a:r>
              <a:rPr dirty="0" sz="900" spc="-3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666666"/>
                </a:solidFill>
                <a:latin typeface="Arial MT"/>
                <a:cs typeface="Arial MT"/>
              </a:rPr>
              <a:t>line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699770">
              <a:lnSpc>
                <a:spcPct val="100000"/>
              </a:lnSpc>
              <a:spcBef>
                <a:spcPts val="100"/>
              </a:spcBef>
            </a:pPr>
            <a:r>
              <a:rPr dirty="0"/>
              <a:t>LESSON</a:t>
            </a:r>
            <a:r>
              <a:rPr dirty="0" spc="-15"/>
              <a:t> </a:t>
            </a:r>
            <a:r>
              <a:rPr dirty="0"/>
              <a:t>2:</a:t>
            </a:r>
            <a:r>
              <a:rPr dirty="0" spc="-10"/>
              <a:t> </a:t>
            </a:r>
            <a:r>
              <a:rPr dirty="0"/>
              <a:t>Loops</a:t>
            </a:r>
            <a:r>
              <a:rPr dirty="0" spc="-10"/>
              <a:t> </a:t>
            </a:r>
            <a:r>
              <a:rPr dirty="0"/>
              <a:t>&amp;</a:t>
            </a:r>
            <a:r>
              <a:rPr dirty="0" spc="-80"/>
              <a:t> </a:t>
            </a:r>
            <a:r>
              <a:rPr dirty="0"/>
              <a:t>Artistic</a:t>
            </a:r>
            <a:r>
              <a:rPr dirty="0" spc="-10"/>
              <a:t> Programming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792480"/>
            <a:ext cx="3609340" cy="2493645"/>
            <a:chOff x="0" y="792480"/>
            <a:chExt cx="3609340" cy="2493645"/>
          </a:xfrm>
        </p:grpSpPr>
        <p:sp>
          <p:nvSpPr>
            <p:cNvPr id="4" name="object 4" descr=""/>
            <p:cNvSpPr/>
            <p:nvPr/>
          </p:nvSpPr>
          <p:spPr>
            <a:xfrm>
              <a:off x="0" y="792480"/>
              <a:ext cx="3609340" cy="2493645"/>
            </a:xfrm>
            <a:custGeom>
              <a:avLst/>
              <a:gdLst/>
              <a:ahLst/>
              <a:cxnLst/>
              <a:rect l="l" t="t" r="r" b="b"/>
              <a:pathLst>
                <a:path w="3609340" h="2493645">
                  <a:moveTo>
                    <a:pt x="3608831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8831" y="0"/>
                  </a:lnTo>
                  <a:lnTo>
                    <a:pt x="3608831" y="64769"/>
                  </a:lnTo>
                  <a:lnTo>
                    <a:pt x="238124" y="64769"/>
                  </a:lnTo>
                  <a:lnTo>
                    <a:pt x="224050" y="65449"/>
                  </a:lnTo>
                  <a:lnTo>
                    <a:pt x="183449" y="75645"/>
                  </a:lnTo>
                  <a:lnTo>
                    <a:pt x="147529" y="97145"/>
                  </a:lnTo>
                  <a:lnTo>
                    <a:pt x="119306" y="128252"/>
                  </a:lnTo>
                  <a:lnTo>
                    <a:pt x="101367" y="166232"/>
                  </a:lnTo>
                  <a:lnTo>
                    <a:pt x="95249" y="207644"/>
                  </a:lnTo>
                  <a:lnTo>
                    <a:pt x="95249" y="2207894"/>
                  </a:lnTo>
                  <a:lnTo>
                    <a:pt x="101367" y="2249307"/>
                  </a:lnTo>
                  <a:lnTo>
                    <a:pt x="119306" y="2287286"/>
                  </a:lnTo>
                  <a:lnTo>
                    <a:pt x="147529" y="2318394"/>
                  </a:lnTo>
                  <a:lnTo>
                    <a:pt x="183449" y="2339893"/>
                  </a:lnTo>
                  <a:lnTo>
                    <a:pt x="224050" y="2350090"/>
                  </a:lnTo>
                  <a:lnTo>
                    <a:pt x="238124" y="2350769"/>
                  </a:lnTo>
                  <a:lnTo>
                    <a:pt x="3608831" y="2350769"/>
                  </a:lnTo>
                  <a:lnTo>
                    <a:pt x="3608831" y="2493263"/>
                  </a:lnTo>
                  <a:close/>
                </a:path>
                <a:path w="3609340" h="2493645">
                  <a:moveTo>
                    <a:pt x="3608831" y="2350769"/>
                  </a:moveTo>
                  <a:lnTo>
                    <a:pt x="3362324" y="2350769"/>
                  </a:lnTo>
                  <a:lnTo>
                    <a:pt x="3376399" y="2350090"/>
                  </a:lnTo>
                  <a:lnTo>
                    <a:pt x="3390203" y="2348050"/>
                  </a:lnTo>
                  <a:lnTo>
                    <a:pt x="3429743" y="2333879"/>
                  </a:lnTo>
                  <a:lnTo>
                    <a:pt x="3463352" y="2308922"/>
                  </a:lnTo>
                  <a:lnTo>
                    <a:pt x="3488310" y="2275313"/>
                  </a:lnTo>
                  <a:lnTo>
                    <a:pt x="3502480" y="2235773"/>
                  </a:lnTo>
                  <a:lnTo>
                    <a:pt x="3505199" y="2207894"/>
                  </a:lnTo>
                  <a:lnTo>
                    <a:pt x="3505199" y="207644"/>
                  </a:lnTo>
                  <a:lnTo>
                    <a:pt x="3499082" y="166232"/>
                  </a:lnTo>
                  <a:lnTo>
                    <a:pt x="3481143" y="128252"/>
                  </a:lnTo>
                  <a:lnTo>
                    <a:pt x="3452919" y="97145"/>
                  </a:lnTo>
                  <a:lnTo>
                    <a:pt x="3417000" y="75645"/>
                  </a:lnTo>
                  <a:lnTo>
                    <a:pt x="3376399" y="65449"/>
                  </a:lnTo>
                  <a:lnTo>
                    <a:pt x="3362324" y="64769"/>
                  </a:lnTo>
                  <a:lnTo>
                    <a:pt x="3608831" y="64769"/>
                  </a:lnTo>
                  <a:lnTo>
                    <a:pt x="3608831" y="23507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4" y="885825"/>
              <a:ext cx="3352799" cy="222884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09537" y="871537"/>
              <a:ext cx="3381375" cy="2257425"/>
            </a:xfrm>
            <a:custGeom>
              <a:avLst/>
              <a:gdLst/>
              <a:ahLst/>
              <a:cxnLst/>
              <a:rect l="l" t="t" r="r" b="b"/>
              <a:pathLst>
                <a:path w="3381375" h="2257425">
                  <a:moveTo>
                    <a:pt x="0" y="2128837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1"/>
                  </a:lnTo>
                  <a:lnTo>
                    <a:pt x="2470" y="103500"/>
                  </a:lnTo>
                  <a:lnTo>
                    <a:pt x="4117" y="95219"/>
                  </a:lnTo>
                  <a:lnTo>
                    <a:pt x="6557" y="87178"/>
                  </a:lnTo>
                  <a:lnTo>
                    <a:pt x="9788" y="79377"/>
                  </a:lnTo>
                  <a:lnTo>
                    <a:pt x="13019" y="71577"/>
                  </a:lnTo>
                  <a:lnTo>
                    <a:pt x="16980" y="64166"/>
                  </a:lnTo>
                  <a:lnTo>
                    <a:pt x="21670" y="57147"/>
                  </a:lnTo>
                  <a:lnTo>
                    <a:pt x="26361" y="50126"/>
                  </a:lnTo>
                  <a:lnTo>
                    <a:pt x="31692" y="43631"/>
                  </a:lnTo>
                  <a:lnTo>
                    <a:pt x="37662" y="37661"/>
                  </a:lnTo>
                  <a:lnTo>
                    <a:pt x="43632" y="31691"/>
                  </a:lnTo>
                  <a:lnTo>
                    <a:pt x="79379" y="9787"/>
                  </a:lnTo>
                  <a:lnTo>
                    <a:pt x="87179" y="6555"/>
                  </a:lnTo>
                  <a:lnTo>
                    <a:pt x="95220" y="4117"/>
                  </a:lnTo>
                  <a:lnTo>
                    <a:pt x="103501" y="2470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3"/>
                  </a:lnTo>
                  <a:lnTo>
                    <a:pt x="3277873" y="2470"/>
                  </a:lnTo>
                  <a:lnTo>
                    <a:pt x="3286154" y="4117"/>
                  </a:lnTo>
                  <a:lnTo>
                    <a:pt x="3294194" y="6556"/>
                  </a:lnTo>
                  <a:lnTo>
                    <a:pt x="3301995" y="9787"/>
                  </a:lnTo>
                  <a:lnTo>
                    <a:pt x="3309795" y="13018"/>
                  </a:lnTo>
                  <a:lnTo>
                    <a:pt x="3317206" y="16979"/>
                  </a:lnTo>
                  <a:lnTo>
                    <a:pt x="3324226" y="21670"/>
                  </a:lnTo>
                  <a:lnTo>
                    <a:pt x="3331246" y="26360"/>
                  </a:lnTo>
                  <a:lnTo>
                    <a:pt x="3337741" y="31691"/>
                  </a:lnTo>
                  <a:lnTo>
                    <a:pt x="3343712" y="37661"/>
                  </a:lnTo>
                  <a:lnTo>
                    <a:pt x="3349682" y="43631"/>
                  </a:lnTo>
                  <a:lnTo>
                    <a:pt x="3355012" y="50126"/>
                  </a:lnTo>
                  <a:lnTo>
                    <a:pt x="3359703" y="57147"/>
                  </a:lnTo>
                  <a:lnTo>
                    <a:pt x="3364394" y="64166"/>
                  </a:lnTo>
                  <a:lnTo>
                    <a:pt x="3368355" y="71577"/>
                  </a:lnTo>
                  <a:lnTo>
                    <a:pt x="3371586" y="79377"/>
                  </a:lnTo>
                  <a:lnTo>
                    <a:pt x="3374817" y="87178"/>
                  </a:lnTo>
                  <a:lnTo>
                    <a:pt x="3377256" y="95219"/>
                  </a:lnTo>
                  <a:lnTo>
                    <a:pt x="3378903" y="103500"/>
                  </a:lnTo>
                  <a:lnTo>
                    <a:pt x="3380550" y="111781"/>
                  </a:lnTo>
                  <a:lnTo>
                    <a:pt x="3381374" y="120144"/>
                  </a:lnTo>
                  <a:lnTo>
                    <a:pt x="3381374" y="128587"/>
                  </a:lnTo>
                  <a:lnTo>
                    <a:pt x="3381374" y="2128837"/>
                  </a:lnTo>
                  <a:lnTo>
                    <a:pt x="3381374" y="2137279"/>
                  </a:lnTo>
                  <a:lnTo>
                    <a:pt x="3380550" y="2145640"/>
                  </a:lnTo>
                  <a:lnTo>
                    <a:pt x="3378903" y="2153923"/>
                  </a:lnTo>
                  <a:lnTo>
                    <a:pt x="3377256" y="2162203"/>
                  </a:lnTo>
                  <a:lnTo>
                    <a:pt x="3374817" y="2170244"/>
                  </a:lnTo>
                  <a:lnTo>
                    <a:pt x="3371586" y="2178044"/>
                  </a:lnTo>
                  <a:lnTo>
                    <a:pt x="3368355" y="2185845"/>
                  </a:lnTo>
                  <a:lnTo>
                    <a:pt x="3364394" y="2193255"/>
                  </a:lnTo>
                  <a:lnTo>
                    <a:pt x="3359703" y="2200275"/>
                  </a:lnTo>
                  <a:lnTo>
                    <a:pt x="3355012" y="2207296"/>
                  </a:lnTo>
                  <a:lnTo>
                    <a:pt x="3324226" y="2235752"/>
                  </a:lnTo>
                  <a:lnTo>
                    <a:pt x="3286154" y="2253306"/>
                  </a:lnTo>
                  <a:lnTo>
                    <a:pt x="3277873" y="2254954"/>
                  </a:lnTo>
                  <a:lnTo>
                    <a:pt x="3269592" y="2256601"/>
                  </a:lnTo>
                  <a:lnTo>
                    <a:pt x="3261230" y="2257424"/>
                  </a:lnTo>
                  <a:lnTo>
                    <a:pt x="3252787" y="2257424"/>
                  </a:lnTo>
                  <a:lnTo>
                    <a:pt x="128587" y="2257424"/>
                  </a:lnTo>
                  <a:lnTo>
                    <a:pt x="120144" y="2257424"/>
                  </a:lnTo>
                  <a:lnTo>
                    <a:pt x="111782" y="2256601"/>
                  </a:lnTo>
                  <a:lnTo>
                    <a:pt x="103501" y="2254954"/>
                  </a:lnTo>
                  <a:lnTo>
                    <a:pt x="95220" y="2253306"/>
                  </a:lnTo>
                  <a:lnTo>
                    <a:pt x="87179" y="2250867"/>
                  </a:lnTo>
                  <a:lnTo>
                    <a:pt x="79379" y="2247635"/>
                  </a:lnTo>
                  <a:lnTo>
                    <a:pt x="71578" y="2244404"/>
                  </a:lnTo>
                  <a:lnTo>
                    <a:pt x="64168" y="2240443"/>
                  </a:lnTo>
                  <a:lnTo>
                    <a:pt x="57148" y="2235752"/>
                  </a:lnTo>
                  <a:lnTo>
                    <a:pt x="50127" y="2231062"/>
                  </a:lnTo>
                  <a:lnTo>
                    <a:pt x="21670" y="2200275"/>
                  </a:lnTo>
                  <a:lnTo>
                    <a:pt x="9788" y="2178044"/>
                  </a:lnTo>
                  <a:lnTo>
                    <a:pt x="6557" y="2170244"/>
                  </a:lnTo>
                  <a:lnTo>
                    <a:pt x="4117" y="2162203"/>
                  </a:lnTo>
                  <a:lnTo>
                    <a:pt x="2470" y="2153923"/>
                  </a:lnTo>
                  <a:lnTo>
                    <a:pt x="823" y="2145640"/>
                  </a:lnTo>
                  <a:lnTo>
                    <a:pt x="0" y="2137279"/>
                  </a:lnTo>
                  <a:lnTo>
                    <a:pt x="0" y="2128837"/>
                  </a:lnTo>
                  <a:close/>
                </a:path>
              </a:pathLst>
            </a:custGeom>
            <a:ln w="28574">
              <a:solidFill>
                <a:srgbClr val="4BAF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6699" y="1028699"/>
              <a:ext cx="3067050" cy="352425"/>
            </a:xfrm>
            <a:custGeom>
              <a:avLst/>
              <a:gdLst/>
              <a:ahLst/>
              <a:cxnLst/>
              <a:rect l="l" t="t" r="r" b="b"/>
              <a:pathLst>
                <a:path w="3067050" h="352425">
                  <a:moveTo>
                    <a:pt x="2995852" y="352424"/>
                  </a:moveTo>
                  <a:lnTo>
                    <a:pt x="71196" y="352424"/>
                  </a:lnTo>
                  <a:lnTo>
                    <a:pt x="66241" y="351936"/>
                  </a:lnTo>
                  <a:lnTo>
                    <a:pt x="29705" y="336802"/>
                  </a:lnTo>
                  <a:lnTo>
                    <a:pt x="3885" y="300761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2995852" y="0"/>
                  </a:lnTo>
                  <a:lnTo>
                    <a:pt x="3037344" y="15621"/>
                  </a:lnTo>
                  <a:lnTo>
                    <a:pt x="3063163" y="51661"/>
                  </a:lnTo>
                  <a:lnTo>
                    <a:pt x="3067049" y="71196"/>
                  </a:lnTo>
                  <a:lnTo>
                    <a:pt x="3067049" y="281228"/>
                  </a:lnTo>
                  <a:lnTo>
                    <a:pt x="3051427" y="322718"/>
                  </a:lnTo>
                  <a:lnTo>
                    <a:pt x="3015387" y="348538"/>
                  </a:lnTo>
                  <a:lnTo>
                    <a:pt x="3000808" y="351936"/>
                  </a:lnTo>
                  <a:lnTo>
                    <a:pt x="2995852" y="352424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1112738" y="1073150"/>
            <a:ext cx="137223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MILD:</a:t>
            </a:r>
            <a:r>
              <a:rPr dirty="0" sz="1350" spc="-2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Star</a:t>
            </a:r>
            <a:r>
              <a:rPr dirty="0" sz="1350" spc="-7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Arial"/>
                <a:cs typeface="Arial"/>
              </a:rPr>
              <a:t>Artist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14324" y="792480"/>
            <a:ext cx="6836409" cy="2493645"/>
            <a:chOff x="314324" y="792480"/>
            <a:chExt cx="6836409" cy="2493645"/>
          </a:xfrm>
        </p:grpSpPr>
        <p:sp>
          <p:nvSpPr>
            <p:cNvPr id="10" name="object 10" descr=""/>
            <p:cNvSpPr/>
            <p:nvPr/>
          </p:nvSpPr>
          <p:spPr>
            <a:xfrm>
              <a:off x="314312" y="1600211"/>
              <a:ext cx="38100" cy="1009650"/>
            </a:xfrm>
            <a:custGeom>
              <a:avLst/>
              <a:gdLst/>
              <a:ahLst/>
              <a:cxnLst/>
              <a:rect l="l" t="t" r="r" b="b"/>
              <a:pathLst>
                <a:path w="38100" h="1009650">
                  <a:moveTo>
                    <a:pt x="38100" y="988072"/>
                  </a:moveTo>
                  <a:lnTo>
                    <a:pt x="21577" y="971550"/>
                  </a:lnTo>
                  <a:lnTo>
                    <a:pt x="16535" y="971550"/>
                  </a:lnTo>
                  <a:lnTo>
                    <a:pt x="0" y="988072"/>
                  </a:lnTo>
                  <a:lnTo>
                    <a:pt x="0" y="993114"/>
                  </a:lnTo>
                  <a:lnTo>
                    <a:pt x="16535" y="1009637"/>
                  </a:lnTo>
                  <a:lnTo>
                    <a:pt x="21577" y="1009637"/>
                  </a:lnTo>
                  <a:lnTo>
                    <a:pt x="38100" y="993114"/>
                  </a:lnTo>
                  <a:lnTo>
                    <a:pt x="38100" y="990600"/>
                  </a:lnTo>
                  <a:lnTo>
                    <a:pt x="38100" y="988072"/>
                  </a:lnTo>
                  <a:close/>
                </a:path>
                <a:path w="38100" h="1009650">
                  <a:moveTo>
                    <a:pt x="38100" y="730897"/>
                  </a:moveTo>
                  <a:lnTo>
                    <a:pt x="21577" y="714375"/>
                  </a:lnTo>
                  <a:lnTo>
                    <a:pt x="16535" y="714375"/>
                  </a:lnTo>
                  <a:lnTo>
                    <a:pt x="0" y="730897"/>
                  </a:lnTo>
                  <a:lnTo>
                    <a:pt x="0" y="735939"/>
                  </a:lnTo>
                  <a:lnTo>
                    <a:pt x="16535" y="752462"/>
                  </a:lnTo>
                  <a:lnTo>
                    <a:pt x="21577" y="752462"/>
                  </a:lnTo>
                  <a:lnTo>
                    <a:pt x="38100" y="735939"/>
                  </a:lnTo>
                  <a:lnTo>
                    <a:pt x="38100" y="733425"/>
                  </a:lnTo>
                  <a:lnTo>
                    <a:pt x="38100" y="730897"/>
                  </a:lnTo>
                  <a:close/>
                </a:path>
                <a:path w="38100" h="1009650">
                  <a:moveTo>
                    <a:pt x="38100" y="464197"/>
                  </a:moveTo>
                  <a:lnTo>
                    <a:pt x="21577" y="447675"/>
                  </a:lnTo>
                  <a:lnTo>
                    <a:pt x="16535" y="447675"/>
                  </a:lnTo>
                  <a:lnTo>
                    <a:pt x="0" y="464197"/>
                  </a:lnTo>
                  <a:lnTo>
                    <a:pt x="0" y="469239"/>
                  </a:lnTo>
                  <a:lnTo>
                    <a:pt x="16535" y="485762"/>
                  </a:lnTo>
                  <a:lnTo>
                    <a:pt x="21577" y="485762"/>
                  </a:lnTo>
                  <a:lnTo>
                    <a:pt x="38100" y="469239"/>
                  </a:lnTo>
                  <a:lnTo>
                    <a:pt x="38100" y="466725"/>
                  </a:lnTo>
                  <a:lnTo>
                    <a:pt x="38100" y="464197"/>
                  </a:lnTo>
                  <a:close/>
                </a:path>
                <a:path w="38100" h="100965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087"/>
                  </a:lnTo>
                  <a:lnTo>
                    <a:pt x="21577" y="38087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44823" y="792480"/>
              <a:ext cx="3606165" cy="2493645"/>
            </a:xfrm>
            <a:custGeom>
              <a:avLst/>
              <a:gdLst/>
              <a:ahLst/>
              <a:cxnLst/>
              <a:rect l="l" t="t" r="r" b="b"/>
              <a:pathLst>
                <a:path w="3606165" h="2493645">
                  <a:moveTo>
                    <a:pt x="3605783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6125" y="64769"/>
                  </a:lnTo>
                  <a:lnTo>
                    <a:pt x="232051" y="65449"/>
                  </a:lnTo>
                  <a:lnTo>
                    <a:pt x="191449" y="75645"/>
                  </a:lnTo>
                  <a:lnTo>
                    <a:pt x="155530" y="97145"/>
                  </a:lnTo>
                  <a:lnTo>
                    <a:pt x="127307" y="128252"/>
                  </a:lnTo>
                  <a:lnTo>
                    <a:pt x="109368" y="166232"/>
                  </a:lnTo>
                  <a:lnTo>
                    <a:pt x="103250" y="207644"/>
                  </a:lnTo>
                  <a:lnTo>
                    <a:pt x="103250" y="2207894"/>
                  </a:lnTo>
                  <a:lnTo>
                    <a:pt x="109368" y="2249307"/>
                  </a:lnTo>
                  <a:lnTo>
                    <a:pt x="127307" y="2287286"/>
                  </a:lnTo>
                  <a:lnTo>
                    <a:pt x="155530" y="2318394"/>
                  </a:lnTo>
                  <a:lnTo>
                    <a:pt x="191449" y="2339893"/>
                  </a:lnTo>
                  <a:lnTo>
                    <a:pt x="232051" y="2350090"/>
                  </a:lnTo>
                  <a:lnTo>
                    <a:pt x="246125" y="2350769"/>
                  </a:lnTo>
                  <a:lnTo>
                    <a:pt x="3605783" y="2350769"/>
                  </a:lnTo>
                  <a:lnTo>
                    <a:pt x="3605783" y="2493263"/>
                  </a:lnTo>
                  <a:close/>
                </a:path>
                <a:path w="3606165" h="2493645">
                  <a:moveTo>
                    <a:pt x="3605783" y="2350769"/>
                  </a:moveTo>
                  <a:lnTo>
                    <a:pt x="3360800" y="2350769"/>
                  </a:lnTo>
                  <a:lnTo>
                    <a:pt x="3374875" y="2350090"/>
                  </a:lnTo>
                  <a:lnTo>
                    <a:pt x="3388679" y="2348050"/>
                  </a:lnTo>
                  <a:lnTo>
                    <a:pt x="3428219" y="2333879"/>
                  </a:lnTo>
                  <a:lnTo>
                    <a:pt x="3461828" y="2308922"/>
                  </a:lnTo>
                  <a:lnTo>
                    <a:pt x="3486784" y="2275313"/>
                  </a:lnTo>
                  <a:lnTo>
                    <a:pt x="3500956" y="2235773"/>
                  </a:lnTo>
                  <a:lnTo>
                    <a:pt x="3503675" y="2207894"/>
                  </a:lnTo>
                  <a:lnTo>
                    <a:pt x="3503675" y="207644"/>
                  </a:lnTo>
                  <a:lnTo>
                    <a:pt x="3497557" y="166232"/>
                  </a:lnTo>
                  <a:lnTo>
                    <a:pt x="3479618" y="128252"/>
                  </a:lnTo>
                  <a:lnTo>
                    <a:pt x="3451395" y="97145"/>
                  </a:lnTo>
                  <a:lnTo>
                    <a:pt x="3415476" y="75645"/>
                  </a:lnTo>
                  <a:lnTo>
                    <a:pt x="3374875" y="65449"/>
                  </a:lnTo>
                  <a:lnTo>
                    <a:pt x="3360800" y="64769"/>
                  </a:lnTo>
                  <a:lnTo>
                    <a:pt x="3605783" y="64769"/>
                  </a:lnTo>
                  <a:lnTo>
                    <a:pt x="3605783" y="23507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6649" y="885825"/>
              <a:ext cx="3343274" cy="222884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662362" y="871537"/>
              <a:ext cx="3371850" cy="2257425"/>
            </a:xfrm>
            <a:custGeom>
              <a:avLst/>
              <a:gdLst/>
              <a:ahLst/>
              <a:cxnLst/>
              <a:rect l="l" t="t" r="r" b="b"/>
              <a:pathLst>
                <a:path w="3371850" h="2257425">
                  <a:moveTo>
                    <a:pt x="0" y="2128837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1"/>
                  </a:lnTo>
                  <a:lnTo>
                    <a:pt x="2470" y="103500"/>
                  </a:lnTo>
                  <a:lnTo>
                    <a:pt x="4117" y="95219"/>
                  </a:lnTo>
                  <a:lnTo>
                    <a:pt x="6556" y="87178"/>
                  </a:lnTo>
                  <a:lnTo>
                    <a:pt x="9788" y="79377"/>
                  </a:lnTo>
                  <a:lnTo>
                    <a:pt x="13018" y="71577"/>
                  </a:lnTo>
                  <a:lnTo>
                    <a:pt x="16979" y="64166"/>
                  </a:lnTo>
                  <a:lnTo>
                    <a:pt x="21670" y="57147"/>
                  </a:lnTo>
                  <a:lnTo>
                    <a:pt x="26361" y="50126"/>
                  </a:lnTo>
                  <a:lnTo>
                    <a:pt x="31691" y="43631"/>
                  </a:lnTo>
                  <a:lnTo>
                    <a:pt x="37662" y="37661"/>
                  </a:lnTo>
                  <a:lnTo>
                    <a:pt x="43632" y="31691"/>
                  </a:lnTo>
                  <a:lnTo>
                    <a:pt x="50127" y="26360"/>
                  </a:lnTo>
                  <a:lnTo>
                    <a:pt x="57147" y="21669"/>
                  </a:lnTo>
                  <a:lnTo>
                    <a:pt x="64168" y="16978"/>
                  </a:lnTo>
                  <a:lnTo>
                    <a:pt x="71578" y="13017"/>
                  </a:lnTo>
                  <a:lnTo>
                    <a:pt x="79379" y="9787"/>
                  </a:lnTo>
                  <a:lnTo>
                    <a:pt x="87179" y="6555"/>
                  </a:lnTo>
                  <a:lnTo>
                    <a:pt x="95220" y="4117"/>
                  </a:lnTo>
                  <a:lnTo>
                    <a:pt x="103501" y="2470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43262" y="0"/>
                  </a:lnTo>
                  <a:lnTo>
                    <a:pt x="3251705" y="0"/>
                  </a:lnTo>
                  <a:lnTo>
                    <a:pt x="3260067" y="823"/>
                  </a:lnTo>
                  <a:lnTo>
                    <a:pt x="3268347" y="2470"/>
                  </a:lnTo>
                  <a:lnTo>
                    <a:pt x="3276628" y="4117"/>
                  </a:lnTo>
                  <a:lnTo>
                    <a:pt x="3284669" y="6556"/>
                  </a:lnTo>
                  <a:lnTo>
                    <a:pt x="3292469" y="9787"/>
                  </a:lnTo>
                  <a:lnTo>
                    <a:pt x="3300269" y="13018"/>
                  </a:lnTo>
                  <a:lnTo>
                    <a:pt x="3307680" y="16979"/>
                  </a:lnTo>
                  <a:lnTo>
                    <a:pt x="3314700" y="21670"/>
                  </a:lnTo>
                  <a:lnTo>
                    <a:pt x="3321720" y="26360"/>
                  </a:lnTo>
                  <a:lnTo>
                    <a:pt x="3350177" y="57147"/>
                  </a:lnTo>
                  <a:lnTo>
                    <a:pt x="3354868" y="64166"/>
                  </a:lnTo>
                  <a:lnTo>
                    <a:pt x="3369377" y="103500"/>
                  </a:lnTo>
                  <a:lnTo>
                    <a:pt x="3371849" y="128587"/>
                  </a:lnTo>
                  <a:lnTo>
                    <a:pt x="3371849" y="2128837"/>
                  </a:lnTo>
                  <a:lnTo>
                    <a:pt x="3365290" y="2170244"/>
                  </a:lnTo>
                  <a:lnTo>
                    <a:pt x="3345486" y="2207296"/>
                  </a:lnTo>
                  <a:lnTo>
                    <a:pt x="3314700" y="2235752"/>
                  </a:lnTo>
                  <a:lnTo>
                    <a:pt x="3276628" y="2253306"/>
                  </a:lnTo>
                  <a:lnTo>
                    <a:pt x="3251705" y="2257424"/>
                  </a:lnTo>
                  <a:lnTo>
                    <a:pt x="3243262" y="2257424"/>
                  </a:lnTo>
                  <a:lnTo>
                    <a:pt x="128587" y="2257424"/>
                  </a:lnTo>
                  <a:lnTo>
                    <a:pt x="120144" y="2257424"/>
                  </a:lnTo>
                  <a:lnTo>
                    <a:pt x="111782" y="2256601"/>
                  </a:lnTo>
                  <a:lnTo>
                    <a:pt x="103501" y="2254954"/>
                  </a:lnTo>
                  <a:lnTo>
                    <a:pt x="95220" y="2253306"/>
                  </a:lnTo>
                  <a:lnTo>
                    <a:pt x="87179" y="2250867"/>
                  </a:lnTo>
                  <a:lnTo>
                    <a:pt x="79379" y="2247635"/>
                  </a:lnTo>
                  <a:lnTo>
                    <a:pt x="71578" y="2244404"/>
                  </a:lnTo>
                  <a:lnTo>
                    <a:pt x="64168" y="2240443"/>
                  </a:lnTo>
                  <a:lnTo>
                    <a:pt x="57147" y="2235752"/>
                  </a:lnTo>
                  <a:lnTo>
                    <a:pt x="50127" y="2231062"/>
                  </a:lnTo>
                  <a:lnTo>
                    <a:pt x="43632" y="2225732"/>
                  </a:lnTo>
                  <a:lnTo>
                    <a:pt x="37662" y="2219762"/>
                  </a:lnTo>
                  <a:lnTo>
                    <a:pt x="31691" y="2213791"/>
                  </a:lnTo>
                  <a:lnTo>
                    <a:pt x="9787" y="2178044"/>
                  </a:lnTo>
                  <a:lnTo>
                    <a:pt x="6556" y="2170244"/>
                  </a:lnTo>
                  <a:lnTo>
                    <a:pt x="4117" y="2162203"/>
                  </a:lnTo>
                  <a:lnTo>
                    <a:pt x="2470" y="2153923"/>
                  </a:lnTo>
                  <a:lnTo>
                    <a:pt x="823" y="2145640"/>
                  </a:lnTo>
                  <a:lnTo>
                    <a:pt x="0" y="2137279"/>
                  </a:lnTo>
                  <a:lnTo>
                    <a:pt x="0" y="2128837"/>
                  </a:lnTo>
                  <a:close/>
                </a:path>
              </a:pathLst>
            </a:custGeom>
            <a:ln w="28574">
              <a:solidFill>
                <a:srgbClr val="FFC10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819524" y="1028699"/>
              <a:ext cx="3057525" cy="352425"/>
            </a:xfrm>
            <a:custGeom>
              <a:avLst/>
              <a:gdLst/>
              <a:ahLst/>
              <a:cxnLst/>
              <a:rect l="l" t="t" r="r" b="b"/>
              <a:pathLst>
                <a:path w="3057525" h="352425">
                  <a:moveTo>
                    <a:pt x="2986327" y="352424"/>
                  </a:moveTo>
                  <a:lnTo>
                    <a:pt x="71196" y="352424"/>
                  </a:lnTo>
                  <a:lnTo>
                    <a:pt x="66241" y="351936"/>
                  </a:lnTo>
                  <a:lnTo>
                    <a:pt x="29704" y="336802"/>
                  </a:lnTo>
                  <a:lnTo>
                    <a:pt x="3885" y="300761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2986327" y="0"/>
                  </a:lnTo>
                  <a:lnTo>
                    <a:pt x="3027818" y="15621"/>
                  </a:lnTo>
                  <a:lnTo>
                    <a:pt x="3053637" y="51661"/>
                  </a:lnTo>
                  <a:lnTo>
                    <a:pt x="3057524" y="71196"/>
                  </a:lnTo>
                  <a:lnTo>
                    <a:pt x="3057524" y="281228"/>
                  </a:lnTo>
                  <a:lnTo>
                    <a:pt x="3041901" y="322718"/>
                  </a:lnTo>
                  <a:lnTo>
                    <a:pt x="3005861" y="348538"/>
                  </a:lnTo>
                  <a:lnTo>
                    <a:pt x="2991282" y="351936"/>
                  </a:lnTo>
                  <a:lnTo>
                    <a:pt x="2986327" y="352424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44500" y="1480819"/>
            <a:ext cx="2753360" cy="118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Create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star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pattern: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Loop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5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times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[Roll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→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Turn </a:t>
            </a:r>
            <a:r>
              <a:rPr dirty="0" sz="1050" spc="-10">
                <a:latin typeface="Arial MT"/>
                <a:cs typeface="Arial MT"/>
              </a:rPr>
              <a:t>144°]</a:t>
            </a:r>
            <a:endParaRPr sz="1050">
              <a:latin typeface="Arial MT"/>
              <a:cs typeface="Arial MT"/>
            </a:endParaRPr>
          </a:p>
          <a:p>
            <a:pPr marL="12700" marR="145415">
              <a:lnSpc>
                <a:spcPts val="2100"/>
              </a:lnSpc>
              <a:spcBef>
                <a:spcPts val="135"/>
              </a:spcBef>
            </a:pPr>
            <a:r>
              <a:rPr dirty="0" sz="1050">
                <a:latin typeface="Arial MT"/>
                <a:cs typeface="Arial MT"/>
              </a:rPr>
              <a:t>Draw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paper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marker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attachment </a:t>
            </a:r>
            <a:r>
              <a:rPr dirty="0" sz="1050">
                <a:latin typeface="Arial MT"/>
                <a:cs typeface="Arial MT"/>
              </a:rPr>
              <a:t>Figure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out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why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stars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need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144-</a:t>
            </a:r>
            <a:r>
              <a:rPr dirty="0" sz="1050">
                <a:latin typeface="Arial MT"/>
                <a:cs typeface="Arial MT"/>
              </a:rPr>
              <a:t>degree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turns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050" spc="-10" b="1">
                <a:latin typeface="Arial"/>
                <a:cs typeface="Arial"/>
              </a:rPr>
              <a:t>Test:</a:t>
            </a:r>
            <a:r>
              <a:rPr dirty="0" sz="1050" spc="-25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Does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star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close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properly?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047081" y="2816225"/>
            <a:ext cx="1296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286200" y="1073150"/>
            <a:ext cx="212407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10" b="1">
                <a:solidFill>
                  <a:srgbClr val="333333"/>
                </a:solidFill>
                <a:latin typeface="Arial"/>
                <a:cs typeface="Arial"/>
              </a:rPr>
              <a:t>MEDIUM:</a:t>
            </a:r>
            <a:r>
              <a:rPr dirty="0" sz="1350" spc="-5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Animation</a:t>
            </a:r>
            <a:r>
              <a:rPr dirty="0" sz="1350" spc="1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20" b="1">
                <a:solidFill>
                  <a:srgbClr val="333333"/>
                </a:solidFill>
                <a:latin typeface="Arial"/>
                <a:cs typeface="Arial"/>
              </a:rPr>
              <a:t>Loop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867149" y="792480"/>
            <a:ext cx="6825615" cy="2493645"/>
            <a:chOff x="3867149" y="792480"/>
            <a:chExt cx="6825615" cy="2493645"/>
          </a:xfrm>
        </p:grpSpPr>
        <p:sp>
          <p:nvSpPr>
            <p:cNvPr id="19" name="object 19" descr=""/>
            <p:cNvSpPr/>
            <p:nvPr/>
          </p:nvSpPr>
          <p:spPr>
            <a:xfrm>
              <a:off x="3867137" y="1600211"/>
              <a:ext cx="38100" cy="828675"/>
            </a:xfrm>
            <a:custGeom>
              <a:avLst/>
              <a:gdLst/>
              <a:ahLst/>
              <a:cxnLst/>
              <a:rect l="l" t="t" r="r" b="b"/>
              <a:pathLst>
                <a:path w="38100" h="828675">
                  <a:moveTo>
                    <a:pt x="38100" y="807097"/>
                  </a:moveTo>
                  <a:lnTo>
                    <a:pt x="21577" y="790575"/>
                  </a:lnTo>
                  <a:lnTo>
                    <a:pt x="16535" y="790575"/>
                  </a:lnTo>
                  <a:lnTo>
                    <a:pt x="0" y="807097"/>
                  </a:lnTo>
                  <a:lnTo>
                    <a:pt x="0" y="812139"/>
                  </a:lnTo>
                  <a:lnTo>
                    <a:pt x="16535" y="828662"/>
                  </a:lnTo>
                  <a:lnTo>
                    <a:pt x="21577" y="828662"/>
                  </a:lnTo>
                  <a:lnTo>
                    <a:pt x="38100" y="812139"/>
                  </a:lnTo>
                  <a:lnTo>
                    <a:pt x="38100" y="809625"/>
                  </a:lnTo>
                  <a:lnTo>
                    <a:pt x="38100" y="807097"/>
                  </a:lnTo>
                  <a:close/>
                </a:path>
                <a:path w="38100" h="828675">
                  <a:moveTo>
                    <a:pt x="38100" y="540397"/>
                  </a:moveTo>
                  <a:lnTo>
                    <a:pt x="21577" y="523875"/>
                  </a:lnTo>
                  <a:lnTo>
                    <a:pt x="16535" y="523875"/>
                  </a:lnTo>
                  <a:lnTo>
                    <a:pt x="0" y="540397"/>
                  </a:lnTo>
                  <a:lnTo>
                    <a:pt x="0" y="545439"/>
                  </a:lnTo>
                  <a:lnTo>
                    <a:pt x="16535" y="561962"/>
                  </a:lnTo>
                  <a:lnTo>
                    <a:pt x="21577" y="561962"/>
                  </a:lnTo>
                  <a:lnTo>
                    <a:pt x="38100" y="545439"/>
                  </a:lnTo>
                  <a:lnTo>
                    <a:pt x="38100" y="542925"/>
                  </a:lnTo>
                  <a:lnTo>
                    <a:pt x="38100" y="540397"/>
                  </a:lnTo>
                  <a:close/>
                </a:path>
                <a:path w="38100" h="828675">
                  <a:moveTo>
                    <a:pt x="38100" y="283222"/>
                  </a:moveTo>
                  <a:lnTo>
                    <a:pt x="21577" y="266700"/>
                  </a:lnTo>
                  <a:lnTo>
                    <a:pt x="16535" y="266700"/>
                  </a:lnTo>
                  <a:lnTo>
                    <a:pt x="0" y="283222"/>
                  </a:lnTo>
                  <a:lnTo>
                    <a:pt x="0" y="288264"/>
                  </a:lnTo>
                  <a:lnTo>
                    <a:pt x="16535" y="304787"/>
                  </a:lnTo>
                  <a:lnTo>
                    <a:pt x="21577" y="304787"/>
                  </a:lnTo>
                  <a:lnTo>
                    <a:pt x="38100" y="288264"/>
                  </a:lnTo>
                  <a:lnTo>
                    <a:pt x="38100" y="285750"/>
                  </a:lnTo>
                  <a:lnTo>
                    <a:pt x="38100" y="283222"/>
                  </a:lnTo>
                  <a:close/>
                </a:path>
                <a:path w="38100" h="828675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64"/>
                  </a:lnTo>
                  <a:lnTo>
                    <a:pt x="16535" y="38087"/>
                  </a:lnTo>
                  <a:lnTo>
                    <a:pt x="21577" y="38087"/>
                  </a:lnTo>
                  <a:lnTo>
                    <a:pt x="38100" y="21564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086599" y="792480"/>
              <a:ext cx="3606165" cy="2493645"/>
            </a:xfrm>
            <a:custGeom>
              <a:avLst/>
              <a:gdLst/>
              <a:ahLst/>
              <a:cxnLst/>
              <a:rect l="l" t="t" r="r" b="b"/>
              <a:pathLst>
                <a:path w="3606165" h="2493645">
                  <a:moveTo>
                    <a:pt x="3605783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7649" y="64769"/>
                  </a:lnTo>
                  <a:lnTo>
                    <a:pt x="233574" y="65449"/>
                  </a:lnTo>
                  <a:lnTo>
                    <a:pt x="192972" y="75645"/>
                  </a:lnTo>
                  <a:lnTo>
                    <a:pt x="157054" y="97145"/>
                  </a:lnTo>
                  <a:lnTo>
                    <a:pt x="128830" y="128252"/>
                  </a:lnTo>
                  <a:lnTo>
                    <a:pt x="110891" y="166232"/>
                  </a:lnTo>
                  <a:lnTo>
                    <a:pt x="104774" y="207644"/>
                  </a:lnTo>
                  <a:lnTo>
                    <a:pt x="104774" y="2207894"/>
                  </a:lnTo>
                  <a:lnTo>
                    <a:pt x="110891" y="2249307"/>
                  </a:lnTo>
                  <a:lnTo>
                    <a:pt x="128830" y="2287286"/>
                  </a:lnTo>
                  <a:lnTo>
                    <a:pt x="157054" y="2318394"/>
                  </a:lnTo>
                  <a:lnTo>
                    <a:pt x="192972" y="2339893"/>
                  </a:lnTo>
                  <a:lnTo>
                    <a:pt x="233574" y="2350090"/>
                  </a:lnTo>
                  <a:lnTo>
                    <a:pt x="247649" y="2350769"/>
                  </a:lnTo>
                  <a:lnTo>
                    <a:pt x="3605783" y="2350769"/>
                  </a:lnTo>
                  <a:lnTo>
                    <a:pt x="3605783" y="2493263"/>
                  </a:lnTo>
                  <a:close/>
                </a:path>
                <a:path w="3606165" h="2493645">
                  <a:moveTo>
                    <a:pt x="3605783" y="2350769"/>
                  </a:moveTo>
                  <a:lnTo>
                    <a:pt x="3371849" y="2350769"/>
                  </a:lnTo>
                  <a:lnTo>
                    <a:pt x="3385924" y="2350090"/>
                  </a:lnTo>
                  <a:lnTo>
                    <a:pt x="3399727" y="2348050"/>
                  </a:lnTo>
                  <a:lnTo>
                    <a:pt x="3439268" y="2333879"/>
                  </a:lnTo>
                  <a:lnTo>
                    <a:pt x="3472877" y="2308922"/>
                  </a:lnTo>
                  <a:lnTo>
                    <a:pt x="3497834" y="2275313"/>
                  </a:lnTo>
                  <a:lnTo>
                    <a:pt x="3512005" y="2235773"/>
                  </a:lnTo>
                  <a:lnTo>
                    <a:pt x="3514724" y="2207894"/>
                  </a:lnTo>
                  <a:lnTo>
                    <a:pt x="3514724" y="207644"/>
                  </a:lnTo>
                  <a:lnTo>
                    <a:pt x="3508605" y="166232"/>
                  </a:lnTo>
                  <a:lnTo>
                    <a:pt x="3490667" y="128252"/>
                  </a:lnTo>
                  <a:lnTo>
                    <a:pt x="3462444" y="97145"/>
                  </a:lnTo>
                  <a:lnTo>
                    <a:pt x="3426524" y="75645"/>
                  </a:lnTo>
                  <a:lnTo>
                    <a:pt x="3385924" y="65449"/>
                  </a:lnTo>
                  <a:lnTo>
                    <a:pt x="3371849" y="64769"/>
                  </a:lnTo>
                  <a:lnTo>
                    <a:pt x="3605783" y="64769"/>
                  </a:lnTo>
                  <a:lnTo>
                    <a:pt x="3605783" y="23507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9949" y="885825"/>
              <a:ext cx="3352799" cy="222884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7205661" y="871537"/>
              <a:ext cx="3381375" cy="2257425"/>
            </a:xfrm>
            <a:custGeom>
              <a:avLst/>
              <a:gdLst/>
              <a:ahLst/>
              <a:cxnLst/>
              <a:rect l="l" t="t" r="r" b="b"/>
              <a:pathLst>
                <a:path w="3381375" h="2257425">
                  <a:moveTo>
                    <a:pt x="0" y="2128837"/>
                  </a:moveTo>
                  <a:lnTo>
                    <a:pt x="0" y="128587"/>
                  </a:lnTo>
                  <a:lnTo>
                    <a:pt x="0" y="120144"/>
                  </a:lnTo>
                  <a:lnTo>
                    <a:pt x="823" y="111781"/>
                  </a:lnTo>
                  <a:lnTo>
                    <a:pt x="2470" y="103500"/>
                  </a:lnTo>
                  <a:lnTo>
                    <a:pt x="4117" y="95219"/>
                  </a:lnTo>
                  <a:lnTo>
                    <a:pt x="6556" y="87178"/>
                  </a:lnTo>
                  <a:lnTo>
                    <a:pt x="9787" y="79377"/>
                  </a:lnTo>
                  <a:lnTo>
                    <a:pt x="13018" y="71577"/>
                  </a:lnTo>
                  <a:lnTo>
                    <a:pt x="37662" y="37661"/>
                  </a:lnTo>
                  <a:lnTo>
                    <a:pt x="43632" y="31691"/>
                  </a:lnTo>
                  <a:lnTo>
                    <a:pt x="79378" y="9787"/>
                  </a:lnTo>
                  <a:lnTo>
                    <a:pt x="87178" y="6555"/>
                  </a:lnTo>
                  <a:lnTo>
                    <a:pt x="95219" y="4117"/>
                  </a:lnTo>
                  <a:lnTo>
                    <a:pt x="103501" y="2470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8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3"/>
                  </a:lnTo>
                  <a:lnTo>
                    <a:pt x="3277873" y="2470"/>
                  </a:lnTo>
                  <a:lnTo>
                    <a:pt x="3286154" y="4117"/>
                  </a:lnTo>
                  <a:lnTo>
                    <a:pt x="3294194" y="6556"/>
                  </a:lnTo>
                  <a:lnTo>
                    <a:pt x="3301995" y="9787"/>
                  </a:lnTo>
                  <a:lnTo>
                    <a:pt x="3309795" y="13018"/>
                  </a:lnTo>
                  <a:lnTo>
                    <a:pt x="3317205" y="16979"/>
                  </a:lnTo>
                  <a:lnTo>
                    <a:pt x="3324226" y="21670"/>
                  </a:lnTo>
                  <a:lnTo>
                    <a:pt x="3331246" y="26360"/>
                  </a:lnTo>
                  <a:lnTo>
                    <a:pt x="3337741" y="31691"/>
                  </a:lnTo>
                  <a:lnTo>
                    <a:pt x="3343712" y="37661"/>
                  </a:lnTo>
                  <a:lnTo>
                    <a:pt x="3349683" y="43631"/>
                  </a:lnTo>
                  <a:lnTo>
                    <a:pt x="3355012" y="50126"/>
                  </a:lnTo>
                  <a:lnTo>
                    <a:pt x="3359703" y="57147"/>
                  </a:lnTo>
                  <a:lnTo>
                    <a:pt x="3364393" y="64166"/>
                  </a:lnTo>
                  <a:lnTo>
                    <a:pt x="3378903" y="103500"/>
                  </a:lnTo>
                  <a:lnTo>
                    <a:pt x="3381375" y="128587"/>
                  </a:lnTo>
                  <a:lnTo>
                    <a:pt x="3381375" y="2128837"/>
                  </a:lnTo>
                  <a:lnTo>
                    <a:pt x="3374817" y="2170244"/>
                  </a:lnTo>
                  <a:lnTo>
                    <a:pt x="3355012" y="2207296"/>
                  </a:lnTo>
                  <a:lnTo>
                    <a:pt x="3324226" y="2235752"/>
                  </a:lnTo>
                  <a:lnTo>
                    <a:pt x="3286154" y="2253306"/>
                  </a:lnTo>
                  <a:lnTo>
                    <a:pt x="3261230" y="2257424"/>
                  </a:lnTo>
                  <a:lnTo>
                    <a:pt x="3252787" y="2257424"/>
                  </a:lnTo>
                  <a:lnTo>
                    <a:pt x="128588" y="2257424"/>
                  </a:lnTo>
                  <a:lnTo>
                    <a:pt x="120144" y="2257424"/>
                  </a:lnTo>
                  <a:lnTo>
                    <a:pt x="111782" y="2256601"/>
                  </a:lnTo>
                  <a:lnTo>
                    <a:pt x="103501" y="2254954"/>
                  </a:lnTo>
                  <a:lnTo>
                    <a:pt x="95219" y="2253306"/>
                  </a:lnTo>
                  <a:lnTo>
                    <a:pt x="57147" y="2235752"/>
                  </a:lnTo>
                  <a:lnTo>
                    <a:pt x="26361" y="2207296"/>
                  </a:lnTo>
                  <a:lnTo>
                    <a:pt x="21670" y="2200275"/>
                  </a:lnTo>
                  <a:lnTo>
                    <a:pt x="16979" y="2193255"/>
                  </a:lnTo>
                  <a:lnTo>
                    <a:pt x="13018" y="2185845"/>
                  </a:lnTo>
                  <a:lnTo>
                    <a:pt x="9787" y="2178044"/>
                  </a:lnTo>
                  <a:lnTo>
                    <a:pt x="6556" y="2170244"/>
                  </a:lnTo>
                  <a:lnTo>
                    <a:pt x="4117" y="2162203"/>
                  </a:lnTo>
                  <a:lnTo>
                    <a:pt x="2470" y="2153923"/>
                  </a:lnTo>
                  <a:lnTo>
                    <a:pt x="823" y="2145640"/>
                  </a:lnTo>
                  <a:lnTo>
                    <a:pt x="0" y="2137279"/>
                  </a:lnTo>
                  <a:lnTo>
                    <a:pt x="0" y="2128837"/>
                  </a:lnTo>
                  <a:close/>
                </a:path>
              </a:pathLst>
            </a:custGeom>
            <a:ln w="28574">
              <a:solidFill>
                <a:srgbClr val="F442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362823" y="1028699"/>
              <a:ext cx="3067050" cy="352425"/>
            </a:xfrm>
            <a:custGeom>
              <a:avLst/>
              <a:gdLst/>
              <a:ahLst/>
              <a:cxnLst/>
              <a:rect l="l" t="t" r="r" b="b"/>
              <a:pathLst>
                <a:path w="3067050" h="352425">
                  <a:moveTo>
                    <a:pt x="2995853" y="352424"/>
                  </a:moveTo>
                  <a:lnTo>
                    <a:pt x="71197" y="352424"/>
                  </a:lnTo>
                  <a:lnTo>
                    <a:pt x="66241" y="351936"/>
                  </a:lnTo>
                  <a:lnTo>
                    <a:pt x="29705" y="336802"/>
                  </a:lnTo>
                  <a:lnTo>
                    <a:pt x="3885" y="300761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7" y="0"/>
                  </a:lnTo>
                  <a:lnTo>
                    <a:pt x="2995853" y="0"/>
                  </a:lnTo>
                  <a:lnTo>
                    <a:pt x="3037344" y="15621"/>
                  </a:lnTo>
                  <a:lnTo>
                    <a:pt x="3063164" y="51661"/>
                  </a:lnTo>
                  <a:lnTo>
                    <a:pt x="3067050" y="71196"/>
                  </a:lnTo>
                  <a:lnTo>
                    <a:pt x="3067050" y="281228"/>
                  </a:lnTo>
                  <a:lnTo>
                    <a:pt x="3051427" y="322718"/>
                  </a:lnTo>
                  <a:lnTo>
                    <a:pt x="3015388" y="348538"/>
                  </a:lnTo>
                  <a:lnTo>
                    <a:pt x="3000809" y="351936"/>
                  </a:lnTo>
                  <a:lnTo>
                    <a:pt x="2995853" y="352424"/>
                  </a:lnTo>
                  <a:close/>
                </a:path>
              </a:pathLst>
            </a:custGeom>
            <a:solidFill>
              <a:srgbClr val="F442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994050" y="1511300"/>
            <a:ext cx="2604770" cy="975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Add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matrix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LED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animations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patterns</a:t>
            </a:r>
            <a:endParaRPr sz="1050">
              <a:latin typeface="Arial MT"/>
              <a:cs typeface="Arial MT"/>
            </a:endParaRPr>
          </a:p>
          <a:p>
            <a:pPr marL="12700" marR="147955">
              <a:lnSpc>
                <a:spcPct val="160700"/>
              </a:lnSpc>
              <a:spcBef>
                <a:spcPts val="75"/>
              </a:spcBef>
            </a:pPr>
            <a:r>
              <a:rPr dirty="0" sz="1050">
                <a:latin typeface="Arial MT"/>
                <a:cs typeface="Arial MT"/>
              </a:rPr>
              <a:t>Different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animation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each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loop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iteration </a:t>
            </a:r>
            <a:r>
              <a:rPr dirty="0" sz="1050">
                <a:latin typeface="Arial MT"/>
                <a:cs typeface="Arial MT"/>
              </a:rPr>
              <a:t>Synchronize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lights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movement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050" b="1">
                <a:latin typeface="Arial"/>
                <a:cs typeface="Arial"/>
              </a:rPr>
              <a:t>Blocks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b="1">
                <a:latin typeface="Arial"/>
                <a:cs typeface="Arial"/>
              </a:rPr>
              <a:t>needed: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matrix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animations,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timing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596780" y="2816225"/>
            <a:ext cx="1296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727553" y="1073150"/>
            <a:ext cx="234061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 b="1">
                <a:solidFill>
                  <a:srgbClr val="FFFFFF"/>
                </a:solidFill>
                <a:latin typeface="Arial"/>
                <a:cs typeface="Arial"/>
              </a:rPr>
              <a:t>HOT:</a:t>
            </a:r>
            <a:r>
              <a:rPr dirty="0" sz="135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Mathematical</a:t>
            </a:r>
            <a:r>
              <a:rPr dirty="0" sz="1350" spc="-3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Arial"/>
                <a:cs typeface="Arial"/>
              </a:rPr>
              <a:t>Designer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7410437" y="1600211"/>
            <a:ext cx="38100" cy="1200150"/>
          </a:xfrm>
          <a:custGeom>
            <a:avLst/>
            <a:gdLst/>
            <a:ahLst/>
            <a:cxnLst/>
            <a:rect l="l" t="t" r="r" b="b"/>
            <a:pathLst>
              <a:path w="38100" h="1200150">
                <a:moveTo>
                  <a:pt x="38100" y="1178572"/>
                </a:moveTo>
                <a:lnTo>
                  <a:pt x="21577" y="1162050"/>
                </a:lnTo>
                <a:lnTo>
                  <a:pt x="16535" y="1162050"/>
                </a:lnTo>
                <a:lnTo>
                  <a:pt x="0" y="1178572"/>
                </a:lnTo>
                <a:lnTo>
                  <a:pt x="0" y="1183614"/>
                </a:lnTo>
                <a:lnTo>
                  <a:pt x="16535" y="1200137"/>
                </a:lnTo>
                <a:lnTo>
                  <a:pt x="21577" y="1200137"/>
                </a:lnTo>
                <a:lnTo>
                  <a:pt x="38100" y="1183614"/>
                </a:lnTo>
                <a:lnTo>
                  <a:pt x="38100" y="1181100"/>
                </a:lnTo>
                <a:lnTo>
                  <a:pt x="38100" y="1178572"/>
                </a:lnTo>
                <a:close/>
              </a:path>
              <a:path w="38100" h="1200150">
                <a:moveTo>
                  <a:pt x="38100" y="730897"/>
                </a:moveTo>
                <a:lnTo>
                  <a:pt x="21577" y="714375"/>
                </a:lnTo>
                <a:lnTo>
                  <a:pt x="16535" y="714375"/>
                </a:lnTo>
                <a:lnTo>
                  <a:pt x="0" y="730897"/>
                </a:lnTo>
                <a:lnTo>
                  <a:pt x="0" y="735939"/>
                </a:lnTo>
                <a:lnTo>
                  <a:pt x="16535" y="752462"/>
                </a:lnTo>
                <a:lnTo>
                  <a:pt x="21577" y="752462"/>
                </a:lnTo>
                <a:lnTo>
                  <a:pt x="38100" y="735939"/>
                </a:lnTo>
                <a:lnTo>
                  <a:pt x="38100" y="733425"/>
                </a:lnTo>
                <a:lnTo>
                  <a:pt x="38100" y="730897"/>
                </a:lnTo>
                <a:close/>
              </a:path>
              <a:path w="38100" h="1200150">
                <a:moveTo>
                  <a:pt x="38100" y="464197"/>
                </a:moveTo>
                <a:lnTo>
                  <a:pt x="21577" y="447675"/>
                </a:lnTo>
                <a:lnTo>
                  <a:pt x="16535" y="447675"/>
                </a:lnTo>
                <a:lnTo>
                  <a:pt x="0" y="464197"/>
                </a:lnTo>
                <a:lnTo>
                  <a:pt x="0" y="469239"/>
                </a:lnTo>
                <a:lnTo>
                  <a:pt x="16535" y="485762"/>
                </a:lnTo>
                <a:lnTo>
                  <a:pt x="21577" y="485762"/>
                </a:lnTo>
                <a:lnTo>
                  <a:pt x="38100" y="469239"/>
                </a:lnTo>
                <a:lnTo>
                  <a:pt x="38100" y="466725"/>
                </a:lnTo>
                <a:lnTo>
                  <a:pt x="38100" y="464197"/>
                </a:lnTo>
                <a:close/>
              </a:path>
              <a:path w="38100" h="120015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64"/>
                </a:lnTo>
                <a:lnTo>
                  <a:pt x="16535" y="38087"/>
                </a:lnTo>
                <a:lnTo>
                  <a:pt x="21577" y="38087"/>
                </a:lnTo>
                <a:lnTo>
                  <a:pt x="38100" y="21564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543750" y="1480819"/>
            <a:ext cx="2898775" cy="149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417195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Design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custom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spirograph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calculated angles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050">
                <a:latin typeface="Arial MT"/>
                <a:cs typeface="Arial MT"/>
              </a:rPr>
              <a:t>Use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angles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other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than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provided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examples</a:t>
            </a:r>
            <a:endParaRPr sz="1050">
              <a:latin typeface="Arial MT"/>
              <a:cs typeface="Arial MT"/>
            </a:endParaRPr>
          </a:p>
          <a:p>
            <a:pPr marL="12700" marR="350520">
              <a:lnSpc>
                <a:spcPct val="113100"/>
              </a:lnSpc>
              <a:spcBef>
                <a:spcPts val="675"/>
              </a:spcBef>
            </a:pPr>
            <a:r>
              <a:rPr dirty="0" sz="1050">
                <a:latin typeface="Arial MT"/>
                <a:cs typeface="Arial MT"/>
              </a:rPr>
              <a:t>Explain</a:t>
            </a:r>
            <a:r>
              <a:rPr dirty="0" sz="1050" spc="-5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mathematical</a:t>
            </a:r>
            <a:r>
              <a:rPr dirty="0" sz="1050" spc="-5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relationship</a:t>
            </a:r>
            <a:r>
              <a:rPr dirty="0" sz="1050" spc="-5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between </a:t>
            </a:r>
            <a:r>
              <a:rPr dirty="0" sz="1050">
                <a:latin typeface="Arial MT"/>
                <a:cs typeface="Arial MT"/>
              </a:rPr>
              <a:t>angles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pattern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ts val="1195"/>
              </a:lnSpc>
              <a:spcBef>
                <a:spcPts val="840"/>
              </a:spcBef>
            </a:pPr>
            <a:r>
              <a:rPr dirty="0" sz="1050" b="1">
                <a:latin typeface="Arial"/>
                <a:cs typeface="Arial"/>
              </a:rPr>
              <a:t>Challenge:</a:t>
            </a:r>
            <a:r>
              <a:rPr dirty="0" sz="1050" spc="-25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Predict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pattern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before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testing</a:t>
            </a:r>
            <a:endParaRPr sz="1050">
              <a:latin typeface="Arial MT"/>
              <a:cs typeface="Arial MT"/>
            </a:endParaRPr>
          </a:p>
          <a:p>
            <a:pPr marL="1614805">
              <a:lnSpc>
                <a:spcPts val="1015"/>
              </a:lnSpc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29" name="object 29" descr=""/>
          <p:cNvSpPr/>
          <p:nvPr/>
        </p:nvSpPr>
        <p:spPr>
          <a:xfrm>
            <a:off x="95249" y="353377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5" h="0">
                <a:moveTo>
                  <a:pt x="0" y="0"/>
                </a:moveTo>
                <a:lnTo>
                  <a:pt x="4616680" y="0"/>
                </a:lnTo>
              </a:path>
            </a:pathLst>
          </a:custGeom>
          <a:ln w="19049">
            <a:solidFill>
              <a:srgbClr val="CCCC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/>
          <p:nvPr/>
        </p:nvSpPr>
        <p:spPr>
          <a:xfrm>
            <a:off x="5984643" y="353377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 h="0">
                <a:moveTo>
                  <a:pt x="0" y="0"/>
                </a:moveTo>
                <a:lnTo>
                  <a:pt x="4616680" y="0"/>
                </a:lnTo>
              </a:path>
            </a:pathLst>
          </a:custGeom>
          <a:ln w="19049">
            <a:solidFill>
              <a:srgbClr val="CCCC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 txBox="1"/>
          <p:nvPr/>
        </p:nvSpPr>
        <p:spPr>
          <a:xfrm>
            <a:off x="4793927" y="3433787"/>
            <a:ext cx="110871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0">
                <a:solidFill>
                  <a:srgbClr val="666666"/>
                </a:solidFill>
                <a:latin typeface="MS PGothic"/>
                <a:cs typeface="MS PGothic"/>
              </a:rPr>
              <a:t>✂</a:t>
            </a:r>
            <a:r>
              <a:rPr dirty="0" sz="1100" spc="70">
                <a:solidFill>
                  <a:srgbClr val="666666"/>
                </a:solidFill>
                <a:latin typeface="MS PGothic"/>
                <a:cs typeface="MS PGothic"/>
              </a:rPr>
              <a:t> </a:t>
            </a:r>
            <a:r>
              <a:rPr dirty="0" sz="900">
                <a:solidFill>
                  <a:srgbClr val="666666"/>
                </a:solidFill>
                <a:latin typeface="Arial MT"/>
                <a:cs typeface="Arial MT"/>
              </a:rPr>
              <a:t>Cut</a:t>
            </a:r>
            <a:r>
              <a:rPr dirty="0" sz="900" spc="-3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66666"/>
                </a:solidFill>
                <a:latin typeface="Arial MT"/>
                <a:cs typeface="Arial MT"/>
              </a:rPr>
              <a:t>along</a:t>
            </a:r>
            <a:r>
              <a:rPr dirty="0" sz="900" spc="-3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66666"/>
                </a:solidFill>
                <a:latin typeface="Arial MT"/>
                <a:cs typeface="Arial MT"/>
              </a:rPr>
              <a:t>this</a:t>
            </a:r>
            <a:r>
              <a:rPr dirty="0" sz="900" spc="-3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666666"/>
                </a:solidFill>
                <a:latin typeface="Arial MT"/>
                <a:cs typeface="Arial MT"/>
              </a:rPr>
              <a:t>line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84150">
              <a:lnSpc>
                <a:spcPct val="100000"/>
              </a:lnSpc>
              <a:spcBef>
                <a:spcPts val="100"/>
              </a:spcBef>
            </a:pPr>
            <a:r>
              <a:rPr dirty="0"/>
              <a:t>LESSON 3:</a:t>
            </a:r>
            <a:r>
              <a:rPr dirty="0" spc="-70"/>
              <a:t> </a:t>
            </a:r>
            <a:r>
              <a:rPr dirty="0"/>
              <a:t>Advanced Events &amp; Interactive </a:t>
            </a:r>
            <a:r>
              <a:rPr dirty="0" spc="-10"/>
              <a:t>Systems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792480"/>
            <a:ext cx="3609340" cy="2453640"/>
            <a:chOff x="0" y="792480"/>
            <a:chExt cx="3609340" cy="2453640"/>
          </a:xfrm>
        </p:grpSpPr>
        <p:sp>
          <p:nvSpPr>
            <p:cNvPr id="4" name="object 4" descr=""/>
            <p:cNvSpPr/>
            <p:nvPr/>
          </p:nvSpPr>
          <p:spPr>
            <a:xfrm>
              <a:off x="0" y="792480"/>
              <a:ext cx="3609340" cy="2453640"/>
            </a:xfrm>
            <a:custGeom>
              <a:avLst/>
              <a:gdLst/>
              <a:ahLst/>
              <a:cxnLst/>
              <a:rect l="l" t="t" r="r" b="b"/>
              <a:pathLst>
                <a:path w="3609340" h="2453640">
                  <a:moveTo>
                    <a:pt x="3608831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8831" y="0"/>
                  </a:lnTo>
                  <a:lnTo>
                    <a:pt x="3608831" y="64769"/>
                  </a:lnTo>
                  <a:lnTo>
                    <a:pt x="238124" y="64769"/>
                  </a:lnTo>
                  <a:lnTo>
                    <a:pt x="224050" y="65449"/>
                  </a:lnTo>
                  <a:lnTo>
                    <a:pt x="183449" y="75645"/>
                  </a:lnTo>
                  <a:lnTo>
                    <a:pt x="147529" y="97145"/>
                  </a:lnTo>
                  <a:lnTo>
                    <a:pt x="119306" y="128252"/>
                  </a:lnTo>
                  <a:lnTo>
                    <a:pt x="101367" y="166232"/>
                  </a:lnTo>
                  <a:lnTo>
                    <a:pt x="95249" y="207644"/>
                  </a:lnTo>
                  <a:lnTo>
                    <a:pt x="95249" y="2169794"/>
                  </a:lnTo>
                  <a:lnTo>
                    <a:pt x="101367" y="2211207"/>
                  </a:lnTo>
                  <a:lnTo>
                    <a:pt x="119306" y="2249186"/>
                  </a:lnTo>
                  <a:lnTo>
                    <a:pt x="147529" y="2280294"/>
                  </a:lnTo>
                  <a:lnTo>
                    <a:pt x="183449" y="2301793"/>
                  </a:lnTo>
                  <a:lnTo>
                    <a:pt x="224050" y="2311990"/>
                  </a:lnTo>
                  <a:lnTo>
                    <a:pt x="238124" y="2312669"/>
                  </a:lnTo>
                  <a:lnTo>
                    <a:pt x="3608831" y="2312669"/>
                  </a:lnTo>
                  <a:lnTo>
                    <a:pt x="3608831" y="2453639"/>
                  </a:lnTo>
                  <a:close/>
                </a:path>
                <a:path w="3609340" h="2453640">
                  <a:moveTo>
                    <a:pt x="3608831" y="2312669"/>
                  </a:moveTo>
                  <a:lnTo>
                    <a:pt x="3362324" y="2312669"/>
                  </a:lnTo>
                  <a:lnTo>
                    <a:pt x="3376399" y="2311990"/>
                  </a:lnTo>
                  <a:lnTo>
                    <a:pt x="3390203" y="2309950"/>
                  </a:lnTo>
                  <a:lnTo>
                    <a:pt x="3429743" y="2295779"/>
                  </a:lnTo>
                  <a:lnTo>
                    <a:pt x="3463352" y="2270822"/>
                  </a:lnTo>
                  <a:lnTo>
                    <a:pt x="3488310" y="2237213"/>
                  </a:lnTo>
                  <a:lnTo>
                    <a:pt x="3502480" y="2197673"/>
                  </a:lnTo>
                  <a:lnTo>
                    <a:pt x="3505199" y="2169794"/>
                  </a:lnTo>
                  <a:lnTo>
                    <a:pt x="3505199" y="207644"/>
                  </a:lnTo>
                  <a:lnTo>
                    <a:pt x="3499082" y="166232"/>
                  </a:lnTo>
                  <a:lnTo>
                    <a:pt x="3481143" y="128252"/>
                  </a:lnTo>
                  <a:lnTo>
                    <a:pt x="3452919" y="97145"/>
                  </a:lnTo>
                  <a:lnTo>
                    <a:pt x="3417000" y="75645"/>
                  </a:lnTo>
                  <a:lnTo>
                    <a:pt x="3376399" y="65449"/>
                  </a:lnTo>
                  <a:lnTo>
                    <a:pt x="3362324" y="64769"/>
                  </a:lnTo>
                  <a:lnTo>
                    <a:pt x="3608831" y="64769"/>
                  </a:lnTo>
                  <a:lnTo>
                    <a:pt x="3608831" y="23126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4" y="885824"/>
              <a:ext cx="3352799" cy="219074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09537" y="871536"/>
              <a:ext cx="3381375" cy="2219325"/>
            </a:xfrm>
            <a:custGeom>
              <a:avLst/>
              <a:gdLst/>
              <a:ahLst/>
              <a:cxnLst/>
              <a:rect l="l" t="t" r="r" b="b"/>
              <a:pathLst>
                <a:path w="3381375" h="2219325">
                  <a:moveTo>
                    <a:pt x="0" y="20907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81"/>
                  </a:lnTo>
                  <a:lnTo>
                    <a:pt x="2470" y="103499"/>
                  </a:lnTo>
                  <a:lnTo>
                    <a:pt x="4117" y="95218"/>
                  </a:lnTo>
                  <a:lnTo>
                    <a:pt x="6557" y="87178"/>
                  </a:lnTo>
                  <a:lnTo>
                    <a:pt x="9788" y="79377"/>
                  </a:lnTo>
                  <a:lnTo>
                    <a:pt x="13019" y="71577"/>
                  </a:lnTo>
                  <a:lnTo>
                    <a:pt x="16980" y="64165"/>
                  </a:lnTo>
                  <a:lnTo>
                    <a:pt x="21670" y="57146"/>
                  </a:lnTo>
                  <a:lnTo>
                    <a:pt x="26361" y="50125"/>
                  </a:lnTo>
                  <a:lnTo>
                    <a:pt x="57148" y="21669"/>
                  </a:lnTo>
                  <a:lnTo>
                    <a:pt x="95220" y="4117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3"/>
                  </a:lnTo>
                  <a:lnTo>
                    <a:pt x="3309795" y="13017"/>
                  </a:lnTo>
                  <a:lnTo>
                    <a:pt x="3324226" y="21670"/>
                  </a:lnTo>
                  <a:lnTo>
                    <a:pt x="3331246" y="26360"/>
                  </a:lnTo>
                  <a:lnTo>
                    <a:pt x="3337741" y="31689"/>
                  </a:lnTo>
                  <a:lnTo>
                    <a:pt x="3343712" y="37660"/>
                  </a:lnTo>
                  <a:lnTo>
                    <a:pt x="3349682" y="43631"/>
                  </a:lnTo>
                  <a:lnTo>
                    <a:pt x="3355012" y="50125"/>
                  </a:lnTo>
                  <a:lnTo>
                    <a:pt x="3359703" y="57145"/>
                  </a:lnTo>
                  <a:lnTo>
                    <a:pt x="3364394" y="64164"/>
                  </a:lnTo>
                  <a:lnTo>
                    <a:pt x="3368355" y="71575"/>
                  </a:lnTo>
                  <a:lnTo>
                    <a:pt x="3371586" y="79376"/>
                  </a:lnTo>
                  <a:lnTo>
                    <a:pt x="3374817" y="87177"/>
                  </a:lnTo>
                  <a:lnTo>
                    <a:pt x="3377256" y="95218"/>
                  </a:lnTo>
                  <a:lnTo>
                    <a:pt x="3378903" y="103500"/>
                  </a:lnTo>
                  <a:lnTo>
                    <a:pt x="3380550" y="111781"/>
                  </a:lnTo>
                  <a:lnTo>
                    <a:pt x="3381374" y="120143"/>
                  </a:lnTo>
                  <a:lnTo>
                    <a:pt x="3381374" y="128587"/>
                  </a:lnTo>
                  <a:lnTo>
                    <a:pt x="3381374" y="2090737"/>
                  </a:lnTo>
                  <a:lnTo>
                    <a:pt x="3381374" y="2099180"/>
                  </a:lnTo>
                  <a:lnTo>
                    <a:pt x="3380550" y="2107542"/>
                  </a:lnTo>
                  <a:lnTo>
                    <a:pt x="3378903" y="2115821"/>
                  </a:lnTo>
                  <a:lnTo>
                    <a:pt x="3377256" y="2124102"/>
                  </a:lnTo>
                  <a:lnTo>
                    <a:pt x="3374817" y="2132142"/>
                  </a:lnTo>
                  <a:lnTo>
                    <a:pt x="3371586" y="2139943"/>
                  </a:lnTo>
                  <a:lnTo>
                    <a:pt x="3368355" y="2147744"/>
                  </a:lnTo>
                  <a:lnTo>
                    <a:pt x="3364394" y="2155153"/>
                  </a:lnTo>
                  <a:lnTo>
                    <a:pt x="3359703" y="2162174"/>
                  </a:lnTo>
                  <a:lnTo>
                    <a:pt x="3355012" y="2169196"/>
                  </a:lnTo>
                  <a:lnTo>
                    <a:pt x="3324226" y="2197652"/>
                  </a:lnTo>
                  <a:lnTo>
                    <a:pt x="3317206" y="2202343"/>
                  </a:lnTo>
                  <a:lnTo>
                    <a:pt x="3277873" y="2216853"/>
                  </a:lnTo>
                  <a:lnTo>
                    <a:pt x="3269592" y="2218500"/>
                  </a:lnTo>
                  <a:lnTo>
                    <a:pt x="3261230" y="2219323"/>
                  </a:lnTo>
                  <a:lnTo>
                    <a:pt x="3252787" y="2219324"/>
                  </a:lnTo>
                  <a:lnTo>
                    <a:pt x="128587" y="2219324"/>
                  </a:lnTo>
                  <a:lnTo>
                    <a:pt x="87179" y="2212765"/>
                  </a:lnTo>
                  <a:lnTo>
                    <a:pt x="57148" y="2197652"/>
                  </a:lnTo>
                  <a:lnTo>
                    <a:pt x="50127" y="2192962"/>
                  </a:lnTo>
                  <a:lnTo>
                    <a:pt x="21670" y="2162174"/>
                  </a:lnTo>
                  <a:lnTo>
                    <a:pt x="16980" y="2155153"/>
                  </a:lnTo>
                  <a:lnTo>
                    <a:pt x="13019" y="2147744"/>
                  </a:lnTo>
                  <a:lnTo>
                    <a:pt x="9788" y="2139943"/>
                  </a:lnTo>
                  <a:lnTo>
                    <a:pt x="6557" y="2132142"/>
                  </a:lnTo>
                  <a:lnTo>
                    <a:pt x="4117" y="2124102"/>
                  </a:lnTo>
                  <a:lnTo>
                    <a:pt x="2470" y="2115821"/>
                  </a:lnTo>
                  <a:lnTo>
                    <a:pt x="823" y="2107542"/>
                  </a:lnTo>
                  <a:lnTo>
                    <a:pt x="0" y="2099180"/>
                  </a:lnTo>
                  <a:lnTo>
                    <a:pt x="0" y="2090737"/>
                  </a:lnTo>
                  <a:close/>
                </a:path>
              </a:pathLst>
            </a:custGeom>
            <a:ln w="28574">
              <a:solidFill>
                <a:srgbClr val="4BAF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6699" y="1028699"/>
              <a:ext cx="3067050" cy="352425"/>
            </a:xfrm>
            <a:custGeom>
              <a:avLst/>
              <a:gdLst/>
              <a:ahLst/>
              <a:cxnLst/>
              <a:rect l="l" t="t" r="r" b="b"/>
              <a:pathLst>
                <a:path w="3067050" h="352425">
                  <a:moveTo>
                    <a:pt x="2995852" y="352423"/>
                  </a:moveTo>
                  <a:lnTo>
                    <a:pt x="71196" y="352423"/>
                  </a:lnTo>
                  <a:lnTo>
                    <a:pt x="66241" y="351935"/>
                  </a:lnTo>
                  <a:lnTo>
                    <a:pt x="29705" y="336802"/>
                  </a:lnTo>
                  <a:lnTo>
                    <a:pt x="3885" y="300761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2" y="3884"/>
                  </a:lnTo>
                  <a:lnTo>
                    <a:pt x="71196" y="0"/>
                  </a:lnTo>
                  <a:lnTo>
                    <a:pt x="2995852" y="0"/>
                  </a:lnTo>
                  <a:lnTo>
                    <a:pt x="3037344" y="15619"/>
                  </a:lnTo>
                  <a:lnTo>
                    <a:pt x="3063163" y="51659"/>
                  </a:lnTo>
                  <a:lnTo>
                    <a:pt x="3067049" y="71195"/>
                  </a:lnTo>
                  <a:lnTo>
                    <a:pt x="3067049" y="281228"/>
                  </a:lnTo>
                  <a:lnTo>
                    <a:pt x="3051427" y="322718"/>
                  </a:lnTo>
                  <a:lnTo>
                    <a:pt x="3015387" y="348539"/>
                  </a:lnTo>
                  <a:lnTo>
                    <a:pt x="3000808" y="351935"/>
                  </a:lnTo>
                  <a:lnTo>
                    <a:pt x="2995852" y="352423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942925" y="1073150"/>
            <a:ext cx="171132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MILD:</a:t>
            </a:r>
            <a:r>
              <a:rPr dirty="0" sz="13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Motion</a:t>
            </a:r>
            <a:r>
              <a:rPr dirty="0" sz="13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Arial"/>
                <a:cs typeface="Arial"/>
              </a:rPr>
              <a:t>Master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14324" y="792480"/>
            <a:ext cx="6836409" cy="2453640"/>
            <a:chOff x="314324" y="792480"/>
            <a:chExt cx="6836409" cy="2453640"/>
          </a:xfrm>
        </p:grpSpPr>
        <p:sp>
          <p:nvSpPr>
            <p:cNvPr id="10" name="object 10" descr=""/>
            <p:cNvSpPr/>
            <p:nvPr/>
          </p:nvSpPr>
          <p:spPr>
            <a:xfrm>
              <a:off x="314312" y="1600199"/>
              <a:ext cx="38100" cy="1009650"/>
            </a:xfrm>
            <a:custGeom>
              <a:avLst/>
              <a:gdLst/>
              <a:ahLst/>
              <a:cxnLst/>
              <a:rect l="l" t="t" r="r" b="b"/>
              <a:pathLst>
                <a:path w="38100" h="1009650">
                  <a:moveTo>
                    <a:pt x="38100" y="988085"/>
                  </a:moveTo>
                  <a:lnTo>
                    <a:pt x="21577" y="971550"/>
                  </a:lnTo>
                  <a:lnTo>
                    <a:pt x="16535" y="971550"/>
                  </a:lnTo>
                  <a:lnTo>
                    <a:pt x="0" y="988085"/>
                  </a:lnTo>
                  <a:lnTo>
                    <a:pt x="0" y="993127"/>
                  </a:lnTo>
                  <a:lnTo>
                    <a:pt x="16535" y="1009650"/>
                  </a:lnTo>
                  <a:lnTo>
                    <a:pt x="21577" y="1009650"/>
                  </a:lnTo>
                  <a:lnTo>
                    <a:pt x="38100" y="993127"/>
                  </a:lnTo>
                  <a:lnTo>
                    <a:pt x="38100" y="990600"/>
                  </a:lnTo>
                  <a:lnTo>
                    <a:pt x="38100" y="988085"/>
                  </a:lnTo>
                  <a:close/>
                </a:path>
                <a:path w="38100" h="1009650">
                  <a:moveTo>
                    <a:pt x="38100" y="730910"/>
                  </a:moveTo>
                  <a:lnTo>
                    <a:pt x="21577" y="714375"/>
                  </a:lnTo>
                  <a:lnTo>
                    <a:pt x="16535" y="714375"/>
                  </a:lnTo>
                  <a:lnTo>
                    <a:pt x="0" y="730910"/>
                  </a:lnTo>
                  <a:lnTo>
                    <a:pt x="0" y="735952"/>
                  </a:lnTo>
                  <a:lnTo>
                    <a:pt x="16535" y="752475"/>
                  </a:lnTo>
                  <a:lnTo>
                    <a:pt x="21577" y="752475"/>
                  </a:lnTo>
                  <a:lnTo>
                    <a:pt x="38100" y="735952"/>
                  </a:lnTo>
                  <a:lnTo>
                    <a:pt x="38100" y="733425"/>
                  </a:lnTo>
                  <a:lnTo>
                    <a:pt x="38100" y="730910"/>
                  </a:lnTo>
                  <a:close/>
                </a:path>
                <a:path w="38100" h="1009650">
                  <a:moveTo>
                    <a:pt x="38100" y="464210"/>
                  </a:moveTo>
                  <a:lnTo>
                    <a:pt x="21577" y="447675"/>
                  </a:lnTo>
                  <a:lnTo>
                    <a:pt x="16535" y="447675"/>
                  </a:lnTo>
                  <a:lnTo>
                    <a:pt x="0" y="464210"/>
                  </a:lnTo>
                  <a:lnTo>
                    <a:pt x="0" y="469252"/>
                  </a:lnTo>
                  <a:lnTo>
                    <a:pt x="16535" y="485775"/>
                  </a:lnTo>
                  <a:lnTo>
                    <a:pt x="21577" y="485775"/>
                  </a:lnTo>
                  <a:lnTo>
                    <a:pt x="38100" y="469252"/>
                  </a:lnTo>
                  <a:lnTo>
                    <a:pt x="38100" y="466725"/>
                  </a:lnTo>
                  <a:lnTo>
                    <a:pt x="38100" y="464210"/>
                  </a:lnTo>
                  <a:close/>
                </a:path>
                <a:path w="38100" h="100965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44823" y="792480"/>
              <a:ext cx="3606165" cy="2453640"/>
            </a:xfrm>
            <a:custGeom>
              <a:avLst/>
              <a:gdLst/>
              <a:ahLst/>
              <a:cxnLst/>
              <a:rect l="l" t="t" r="r" b="b"/>
              <a:pathLst>
                <a:path w="3606165" h="2453640">
                  <a:moveTo>
                    <a:pt x="3605783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6125" y="64769"/>
                  </a:lnTo>
                  <a:lnTo>
                    <a:pt x="232051" y="65449"/>
                  </a:lnTo>
                  <a:lnTo>
                    <a:pt x="191449" y="75645"/>
                  </a:lnTo>
                  <a:lnTo>
                    <a:pt x="155530" y="97145"/>
                  </a:lnTo>
                  <a:lnTo>
                    <a:pt x="127307" y="128252"/>
                  </a:lnTo>
                  <a:lnTo>
                    <a:pt x="109368" y="166232"/>
                  </a:lnTo>
                  <a:lnTo>
                    <a:pt x="103250" y="207644"/>
                  </a:lnTo>
                  <a:lnTo>
                    <a:pt x="103250" y="2169794"/>
                  </a:lnTo>
                  <a:lnTo>
                    <a:pt x="109368" y="2211207"/>
                  </a:lnTo>
                  <a:lnTo>
                    <a:pt x="127307" y="2249186"/>
                  </a:lnTo>
                  <a:lnTo>
                    <a:pt x="155530" y="2280294"/>
                  </a:lnTo>
                  <a:lnTo>
                    <a:pt x="191449" y="2301793"/>
                  </a:lnTo>
                  <a:lnTo>
                    <a:pt x="232051" y="2311990"/>
                  </a:lnTo>
                  <a:lnTo>
                    <a:pt x="246125" y="2312669"/>
                  </a:lnTo>
                  <a:lnTo>
                    <a:pt x="3605783" y="2312669"/>
                  </a:lnTo>
                  <a:lnTo>
                    <a:pt x="3605783" y="2453639"/>
                  </a:lnTo>
                  <a:close/>
                </a:path>
                <a:path w="3606165" h="2453640">
                  <a:moveTo>
                    <a:pt x="3605783" y="2312669"/>
                  </a:moveTo>
                  <a:lnTo>
                    <a:pt x="3360800" y="2312669"/>
                  </a:lnTo>
                  <a:lnTo>
                    <a:pt x="3374875" y="2311990"/>
                  </a:lnTo>
                  <a:lnTo>
                    <a:pt x="3388679" y="2309950"/>
                  </a:lnTo>
                  <a:lnTo>
                    <a:pt x="3428219" y="2295779"/>
                  </a:lnTo>
                  <a:lnTo>
                    <a:pt x="3461828" y="2270822"/>
                  </a:lnTo>
                  <a:lnTo>
                    <a:pt x="3486784" y="2237213"/>
                  </a:lnTo>
                  <a:lnTo>
                    <a:pt x="3500956" y="2197673"/>
                  </a:lnTo>
                  <a:lnTo>
                    <a:pt x="3503675" y="2169794"/>
                  </a:lnTo>
                  <a:lnTo>
                    <a:pt x="3503675" y="207644"/>
                  </a:lnTo>
                  <a:lnTo>
                    <a:pt x="3497557" y="166232"/>
                  </a:lnTo>
                  <a:lnTo>
                    <a:pt x="3479618" y="128252"/>
                  </a:lnTo>
                  <a:lnTo>
                    <a:pt x="3451395" y="97145"/>
                  </a:lnTo>
                  <a:lnTo>
                    <a:pt x="3415476" y="75645"/>
                  </a:lnTo>
                  <a:lnTo>
                    <a:pt x="3374875" y="65449"/>
                  </a:lnTo>
                  <a:lnTo>
                    <a:pt x="3360800" y="64769"/>
                  </a:lnTo>
                  <a:lnTo>
                    <a:pt x="3605783" y="64769"/>
                  </a:lnTo>
                  <a:lnTo>
                    <a:pt x="3605783" y="23126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6649" y="885824"/>
              <a:ext cx="3343274" cy="219074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662362" y="871536"/>
              <a:ext cx="3371850" cy="2219325"/>
            </a:xfrm>
            <a:custGeom>
              <a:avLst/>
              <a:gdLst/>
              <a:ahLst/>
              <a:cxnLst/>
              <a:rect l="l" t="t" r="r" b="b"/>
              <a:pathLst>
                <a:path w="3371850" h="2219325">
                  <a:moveTo>
                    <a:pt x="0" y="20907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81"/>
                  </a:lnTo>
                  <a:lnTo>
                    <a:pt x="2470" y="103499"/>
                  </a:lnTo>
                  <a:lnTo>
                    <a:pt x="4117" y="95218"/>
                  </a:lnTo>
                  <a:lnTo>
                    <a:pt x="6556" y="87178"/>
                  </a:lnTo>
                  <a:lnTo>
                    <a:pt x="9788" y="79377"/>
                  </a:lnTo>
                  <a:lnTo>
                    <a:pt x="13018" y="71577"/>
                  </a:lnTo>
                  <a:lnTo>
                    <a:pt x="16979" y="64165"/>
                  </a:lnTo>
                  <a:lnTo>
                    <a:pt x="21670" y="57146"/>
                  </a:lnTo>
                  <a:lnTo>
                    <a:pt x="26361" y="50125"/>
                  </a:lnTo>
                  <a:lnTo>
                    <a:pt x="31691" y="43631"/>
                  </a:lnTo>
                  <a:lnTo>
                    <a:pt x="37662" y="37660"/>
                  </a:lnTo>
                  <a:lnTo>
                    <a:pt x="43632" y="31689"/>
                  </a:lnTo>
                  <a:lnTo>
                    <a:pt x="50127" y="26360"/>
                  </a:lnTo>
                  <a:lnTo>
                    <a:pt x="57147" y="21669"/>
                  </a:lnTo>
                  <a:lnTo>
                    <a:pt x="64168" y="16979"/>
                  </a:lnTo>
                  <a:lnTo>
                    <a:pt x="103501" y="2469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43262" y="0"/>
                  </a:lnTo>
                  <a:lnTo>
                    <a:pt x="3251705" y="0"/>
                  </a:lnTo>
                  <a:lnTo>
                    <a:pt x="3260067" y="823"/>
                  </a:lnTo>
                  <a:lnTo>
                    <a:pt x="3300269" y="13017"/>
                  </a:lnTo>
                  <a:lnTo>
                    <a:pt x="3314700" y="21670"/>
                  </a:lnTo>
                  <a:lnTo>
                    <a:pt x="3321720" y="26360"/>
                  </a:lnTo>
                  <a:lnTo>
                    <a:pt x="3350177" y="57145"/>
                  </a:lnTo>
                  <a:lnTo>
                    <a:pt x="3354868" y="64164"/>
                  </a:lnTo>
                  <a:lnTo>
                    <a:pt x="3369377" y="103500"/>
                  </a:lnTo>
                  <a:lnTo>
                    <a:pt x="3371025" y="111781"/>
                  </a:lnTo>
                  <a:lnTo>
                    <a:pt x="3371849" y="120143"/>
                  </a:lnTo>
                  <a:lnTo>
                    <a:pt x="3371849" y="128587"/>
                  </a:lnTo>
                  <a:lnTo>
                    <a:pt x="3371849" y="2090737"/>
                  </a:lnTo>
                  <a:lnTo>
                    <a:pt x="3371849" y="2099180"/>
                  </a:lnTo>
                  <a:lnTo>
                    <a:pt x="3371025" y="2107542"/>
                  </a:lnTo>
                  <a:lnTo>
                    <a:pt x="3369377" y="2115821"/>
                  </a:lnTo>
                  <a:lnTo>
                    <a:pt x="3367730" y="2124102"/>
                  </a:lnTo>
                  <a:lnTo>
                    <a:pt x="3350177" y="2162174"/>
                  </a:lnTo>
                  <a:lnTo>
                    <a:pt x="3345486" y="2169196"/>
                  </a:lnTo>
                  <a:lnTo>
                    <a:pt x="3314700" y="2197652"/>
                  </a:lnTo>
                  <a:lnTo>
                    <a:pt x="3307680" y="2202343"/>
                  </a:lnTo>
                  <a:lnTo>
                    <a:pt x="3268347" y="2216853"/>
                  </a:lnTo>
                  <a:lnTo>
                    <a:pt x="3243262" y="2219324"/>
                  </a:lnTo>
                  <a:lnTo>
                    <a:pt x="128587" y="2219324"/>
                  </a:lnTo>
                  <a:lnTo>
                    <a:pt x="87179" y="2212765"/>
                  </a:lnTo>
                  <a:lnTo>
                    <a:pt x="57147" y="2197652"/>
                  </a:lnTo>
                  <a:lnTo>
                    <a:pt x="50127" y="2192962"/>
                  </a:lnTo>
                  <a:lnTo>
                    <a:pt x="43632" y="2187632"/>
                  </a:lnTo>
                  <a:lnTo>
                    <a:pt x="37662" y="2181662"/>
                  </a:lnTo>
                  <a:lnTo>
                    <a:pt x="31691" y="2175691"/>
                  </a:lnTo>
                  <a:lnTo>
                    <a:pt x="26361" y="2169196"/>
                  </a:lnTo>
                  <a:lnTo>
                    <a:pt x="21670" y="2162174"/>
                  </a:lnTo>
                  <a:lnTo>
                    <a:pt x="16979" y="2155153"/>
                  </a:lnTo>
                  <a:lnTo>
                    <a:pt x="13018" y="2147744"/>
                  </a:lnTo>
                  <a:lnTo>
                    <a:pt x="9787" y="2139943"/>
                  </a:lnTo>
                  <a:lnTo>
                    <a:pt x="6556" y="2132142"/>
                  </a:lnTo>
                  <a:lnTo>
                    <a:pt x="4117" y="2124102"/>
                  </a:lnTo>
                  <a:lnTo>
                    <a:pt x="2470" y="2115821"/>
                  </a:lnTo>
                  <a:lnTo>
                    <a:pt x="823" y="2107542"/>
                  </a:lnTo>
                  <a:lnTo>
                    <a:pt x="0" y="2099180"/>
                  </a:lnTo>
                  <a:lnTo>
                    <a:pt x="0" y="2090737"/>
                  </a:lnTo>
                  <a:close/>
                </a:path>
              </a:pathLst>
            </a:custGeom>
            <a:ln w="28574">
              <a:solidFill>
                <a:srgbClr val="FFC10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819524" y="1028699"/>
              <a:ext cx="3057525" cy="352425"/>
            </a:xfrm>
            <a:custGeom>
              <a:avLst/>
              <a:gdLst/>
              <a:ahLst/>
              <a:cxnLst/>
              <a:rect l="l" t="t" r="r" b="b"/>
              <a:pathLst>
                <a:path w="3057525" h="352425">
                  <a:moveTo>
                    <a:pt x="2986327" y="352423"/>
                  </a:moveTo>
                  <a:lnTo>
                    <a:pt x="71196" y="352423"/>
                  </a:lnTo>
                  <a:lnTo>
                    <a:pt x="66241" y="351935"/>
                  </a:lnTo>
                  <a:lnTo>
                    <a:pt x="29704" y="336802"/>
                  </a:lnTo>
                  <a:lnTo>
                    <a:pt x="3885" y="300761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6" y="0"/>
                  </a:lnTo>
                  <a:lnTo>
                    <a:pt x="2986327" y="0"/>
                  </a:lnTo>
                  <a:lnTo>
                    <a:pt x="3027818" y="15619"/>
                  </a:lnTo>
                  <a:lnTo>
                    <a:pt x="3053637" y="51659"/>
                  </a:lnTo>
                  <a:lnTo>
                    <a:pt x="3057524" y="71195"/>
                  </a:lnTo>
                  <a:lnTo>
                    <a:pt x="3057524" y="281228"/>
                  </a:lnTo>
                  <a:lnTo>
                    <a:pt x="3041901" y="322718"/>
                  </a:lnTo>
                  <a:lnTo>
                    <a:pt x="3005861" y="348539"/>
                  </a:lnTo>
                  <a:lnTo>
                    <a:pt x="2991282" y="351935"/>
                  </a:lnTo>
                  <a:lnTo>
                    <a:pt x="2986327" y="352423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44500" y="1480819"/>
            <a:ext cx="2780665" cy="118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13664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Add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gyro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max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detection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extreme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spinning events</a:t>
            </a:r>
            <a:endParaRPr sz="1050">
              <a:latin typeface="Arial MT"/>
              <a:cs typeface="Arial MT"/>
            </a:endParaRPr>
          </a:p>
          <a:p>
            <a:pPr marL="12700" marR="5080">
              <a:lnSpc>
                <a:spcPts val="2100"/>
              </a:lnSpc>
              <a:spcBef>
                <a:spcPts val="135"/>
              </a:spcBef>
            </a:pPr>
            <a:r>
              <a:rPr dirty="0" sz="1050">
                <a:latin typeface="Arial MT"/>
                <a:cs typeface="Arial MT"/>
              </a:rPr>
              <a:t>Different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response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spinning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other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events </a:t>
            </a:r>
            <a:r>
              <a:rPr dirty="0" sz="1050" spc="-20">
                <a:latin typeface="Arial MT"/>
                <a:cs typeface="Arial MT"/>
              </a:rPr>
              <a:t>Test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by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spinning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Sphero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rapidly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050" b="1">
                <a:latin typeface="Arial"/>
                <a:cs typeface="Arial"/>
              </a:rPr>
              <a:t>Safety:</a:t>
            </a:r>
            <a:r>
              <a:rPr dirty="0" sz="1050" spc="-25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Spin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gently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avoid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damage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047081" y="2778125"/>
            <a:ext cx="1296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3885852" y="1073150"/>
            <a:ext cx="292481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MEDIUM:</a:t>
            </a:r>
            <a:r>
              <a:rPr dirty="0" sz="1350" spc="-25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Interactive</a:t>
            </a:r>
            <a:r>
              <a:rPr dirty="0" sz="1350" spc="-7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Art</a:t>
            </a:r>
            <a:r>
              <a:rPr dirty="0" sz="1350" spc="-2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333333"/>
                </a:solidFill>
                <a:latin typeface="Arial"/>
                <a:cs typeface="Arial"/>
              </a:rPr>
              <a:t>Installation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867149" y="792480"/>
            <a:ext cx="6825615" cy="2453640"/>
            <a:chOff x="3867149" y="792480"/>
            <a:chExt cx="6825615" cy="2453640"/>
          </a:xfrm>
        </p:grpSpPr>
        <p:sp>
          <p:nvSpPr>
            <p:cNvPr id="19" name="object 19" descr=""/>
            <p:cNvSpPr/>
            <p:nvPr/>
          </p:nvSpPr>
          <p:spPr>
            <a:xfrm>
              <a:off x="3867137" y="1600199"/>
              <a:ext cx="38100" cy="1009650"/>
            </a:xfrm>
            <a:custGeom>
              <a:avLst/>
              <a:gdLst/>
              <a:ahLst/>
              <a:cxnLst/>
              <a:rect l="l" t="t" r="r" b="b"/>
              <a:pathLst>
                <a:path w="38100" h="1009650">
                  <a:moveTo>
                    <a:pt x="38100" y="988085"/>
                  </a:moveTo>
                  <a:lnTo>
                    <a:pt x="21577" y="971550"/>
                  </a:lnTo>
                  <a:lnTo>
                    <a:pt x="16535" y="971550"/>
                  </a:lnTo>
                  <a:lnTo>
                    <a:pt x="0" y="988085"/>
                  </a:lnTo>
                  <a:lnTo>
                    <a:pt x="0" y="993127"/>
                  </a:lnTo>
                  <a:lnTo>
                    <a:pt x="16535" y="1009650"/>
                  </a:lnTo>
                  <a:lnTo>
                    <a:pt x="21577" y="1009650"/>
                  </a:lnTo>
                  <a:lnTo>
                    <a:pt x="38100" y="993127"/>
                  </a:lnTo>
                  <a:lnTo>
                    <a:pt x="38100" y="990600"/>
                  </a:lnTo>
                  <a:lnTo>
                    <a:pt x="38100" y="988085"/>
                  </a:lnTo>
                  <a:close/>
                </a:path>
                <a:path w="38100" h="1009650">
                  <a:moveTo>
                    <a:pt x="38100" y="730910"/>
                  </a:moveTo>
                  <a:lnTo>
                    <a:pt x="21577" y="714375"/>
                  </a:lnTo>
                  <a:lnTo>
                    <a:pt x="16535" y="714375"/>
                  </a:lnTo>
                  <a:lnTo>
                    <a:pt x="0" y="730910"/>
                  </a:lnTo>
                  <a:lnTo>
                    <a:pt x="0" y="735952"/>
                  </a:lnTo>
                  <a:lnTo>
                    <a:pt x="16535" y="752475"/>
                  </a:lnTo>
                  <a:lnTo>
                    <a:pt x="21577" y="752475"/>
                  </a:lnTo>
                  <a:lnTo>
                    <a:pt x="38100" y="735952"/>
                  </a:lnTo>
                  <a:lnTo>
                    <a:pt x="38100" y="733425"/>
                  </a:lnTo>
                  <a:lnTo>
                    <a:pt x="38100" y="730910"/>
                  </a:lnTo>
                  <a:close/>
                </a:path>
                <a:path w="38100" h="1009650">
                  <a:moveTo>
                    <a:pt x="38100" y="283235"/>
                  </a:moveTo>
                  <a:lnTo>
                    <a:pt x="21577" y="266700"/>
                  </a:lnTo>
                  <a:lnTo>
                    <a:pt x="16535" y="266700"/>
                  </a:lnTo>
                  <a:lnTo>
                    <a:pt x="0" y="283235"/>
                  </a:lnTo>
                  <a:lnTo>
                    <a:pt x="0" y="288277"/>
                  </a:lnTo>
                  <a:lnTo>
                    <a:pt x="16535" y="304800"/>
                  </a:lnTo>
                  <a:lnTo>
                    <a:pt x="21577" y="304800"/>
                  </a:lnTo>
                  <a:lnTo>
                    <a:pt x="38100" y="288277"/>
                  </a:lnTo>
                  <a:lnTo>
                    <a:pt x="38100" y="285750"/>
                  </a:lnTo>
                  <a:lnTo>
                    <a:pt x="38100" y="283235"/>
                  </a:lnTo>
                  <a:close/>
                </a:path>
                <a:path w="38100" h="100965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086599" y="792480"/>
              <a:ext cx="3606165" cy="2453640"/>
            </a:xfrm>
            <a:custGeom>
              <a:avLst/>
              <a:gdLst/>
              <a:ahLst/>
              <a:cxnLst/>
              <a:rect l="l" t="t" r="r" b="b"/>
              <a:pathLst>
                <a:path w="3606165" h="2453640">
                  <a:moveTo>
                    <a:pt x="3605783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7649" y="64769"/>
                  </a:lnTo>
                  <a:lnTo>
                    <a:pt x="233574" y="65449"/>
                  </a:lnTo>
                  <a:lnTo>
                    <a:pt x="192972" y="75645"/>
                  </a:lnTo>
                  <a:lnTo>
                    <a:pt x="157054" y="97145"/>
                  </a:lnTo>
                  <a:lnTo>
                    <a:pt x="128830" y="128252"/>
                  </a:lnTo>
                  <a:lnTo>
                    <a:pt x="110891" y="166232"/>
                  </a:lnTo>
                  <a:lnTo>
                    <a:pt x="104774" y="207644"/>
                  </a:lnTo>
                  <a:lnTo>
                    <a:pt x="104774" y="2169794"/>
                  </a:lnTo>
                  <a:lnTo>
                    <a:pt x="110891" y="2211207"/>
                  </a:lnTo>
                  <a:lnTo>
                    <a:pt x="128830" y="2249186"/>
                  </a:lnTo>
                  <a:lnTo>
                    <a:pt x="157054" y="2280294"/>
                  </a:lnTo>
                  <a:lnTo>
                    <a:pt x="192972" y="2301793"/>
                  </a:lnTo>
                  <a:lnTo>
                    <a:pt x="233574" y="2311990"/>
                  </a:lnTo>
                  <a:lnTo>
                    <a:pt x="247649" y="2312669"/>
                  </a:lnTo>
                  <a:lnTo>
                    <a:pt x="3605783" y="2312669"/>
                  </a:lnTo>
                  <a:lnTo>
                    <a:pt x="3605783" y="2453639"/>
                  </a:lnTo>
                  <a:close/>
                </a:path>
                <a:path w="3606165" h="2453640">
                  <a:moveTo>
                    <a:pt x="3605783" y="2312669"/>
                  </a:moveTo>
                  <a:lnTo>
                    <a:pt x="3371849" y="2312669"/>
                  </a:lnTo>
                  <a:lnTo>
                    <a:pt x="3385924" y="2311990"/>
                  </a:lnTo>
                  <a:lnTo>
                    <a:pt x="3399727" y="2309950"/>
                  </a:lnTo>
                  <a:lnTo>
                    <a:pt x="3439268" y="2295779"/>
                  </a:lnTo>
                  <a:lnTo>
                    <a:pt x="3472877" y="2270822"/>
                  </a:lnTo>
                  <a:lnTo>
                    <a:pt x="3497834" y="2237213"/>
                  </a:lnTo>
                  <a:lnTo>
                    <a:pt x="3512005" y="2197673"/>
                  </a:lnTo>
                  <a:lnTo>
                    <a:pt x="3514724" y="2169794"/>
                  </a:lnTo>
                  <a:lnTo>
                    <a:pt x="3514724" y="207644"/>
                  </a:lnTo>
                  <a:lnTo>
                    <a:pt x="3508605" y="166232"/>
                  </a:lnTo>
                  <a:lnTo>
                    <a:pt x="3490667" y="128252"/>
                  </a:lnTo>
                  <a:lnTo>
                    <a:pt x="3462444" y="97145"/>
                  </a:lnTo>
                  <a:lnTo>
                    <a:pt x="3426524" y="75645"/>
                  </a:lnTo>
                  <a:lnTo>
                    <a:pt x="3385924" y="65449"/>
                  </a:lnTo>
                  <a:lnTo>
                    <a:pt x="3371849" y="64769"/>
                  </a:lnTo>
                  <a:lnTo>
                    <a:pt x="3605783" y="64769"/>
                  </a:lnTo>
                  <a:lnTo>
                    <a:pt x="3605783" y="23126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9949" y="885824"/>
              <a:ext cx="3352799" cy="219074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7205661" y="871536"/>
              <a:ext cx="3381375" cy="2219325"/>
            </a:xfrm>
            <a:custGeom>
              <a:avLst/>
              <a:gdLst/>
              <a:ahLst/>
              <a:cxnLst/>
              <a:rect l="l" t="t" r="r" b="b"/>
              <a:pathLst>
                <a:path w="3381375" h="2219325">
                  <a:moveTo>
                    <a:pt x="0" y="20907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81"/>
                  </a:lnTo>
                  <a:lnTo>
                    <a:pt x="2470" y="103499"/>
                  </a:lnTo>
                  <a:lnTo>
                    <a:pt x="4117" y="95218"/>
                  </a:lnTo>
                  <a:lnTo>
                    <a:pt x="6556" y="87178"/>
                  </a:lnTo>
                  <a:lnTo>
                    <a:pt x="9787" y="79377"/>
                  </a:lnTo>
                  <a:lnTo>
                    <a:pt x="13018" y="71577"/>
                  </a:lnTo>
                  <a:lnTo>
                    <a:pt x="37662" y="37660"/>
                  </a:lnTo>
                  <a:lnTo>
                    <a:pt x="71578" y="13017"/>
                  </a:lnTo>
                  <a:lnTo>
                    <a:pt x="111782" y="823"/>
                  </a:lnTo>
                  <a:lnTo>
                    <a:pt x="120144" y="0"/>
                  </a:lnTo>
                  <a:lnTo>
                    <a:pt x="128588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3"/>
                  </a:lnTo>
                  <a:lnTo>
                    <a:pt x="3309795" y="13017"/>
                  </a:lnTo>
                  <a:lnTo>
                    <a:pt x="3324226" y="21670"/>
                  </a:lnTo>
                  <a:lnTo>
                    <a:pt x="3331246" y="26360"/>
                  </a:lnTo>
                  <a:lnTo>
                    <a:pt x="3337741" y="31689"/>
                  </a:lnTo>
                  <a:lnTo>
                    <a:pt x="3343712" y="37660"/>
                  </a:lnTo>
                  <a:lnTo>
                    <a:pt x="3349683" y="43631"/>
                  </a:lnTo>
                  <a:lnTo>
                    <a:pt x="3371586" y="79376"/>
                  </a:lnTo>
                  <a:lnTo>
                    <a:pt x="3378903" y="103500"/>
                  </a:lnTo>
                  <a:lnTo>
                    <a:pt x="3380550" y="111781"/>
                  </a:lnTo>
                  <a:lnTo>
                    <a:pt x="3381374" y="120143"/>
                  </a:lnTo>
                  <a:lnTo>
                    <a:pt x="3381375" y="128587"/>
                  </a:lnTo>
                  <a:lnTo>
                    <a:pt x="3381375" y="2090737"/>
                  </a:lnTo>
                  <a:lnTo>
                    <a:pt x="3381374" y="2099180"/>
                  </a:lnTo>
                  <a:lnTo>
                    <a:pt x="3380550" y="2107542"/>
                  </a:lnTo>
                  <a:lnTo>
                    <a:pt x="3378903" y="2115821"/>
                  </a:lnTo>
                  <a:lnTo>
                    <a:pt x="3377255" y="2124102"/>
                  </a:lnTo>
                  <a:lnTo>
                    <a:pt x="3359703" y="2162174"/>
                  </a:lnTo>
                  <a:lnTo>
                    <a:pt x="3355012" y="2169196"/>
                  </a:lnTo>
                  <a:lnTo>
                    <a:pt x="3324226" y="2197652"/>
                  </a:lnTo>
                  <a:lnTo>
                    <a:pt x="3317205" y="2202343"/>
                  </a:lnTo>
                  <a:lnTo>
                    <a:pt x="3277873" y="2216853"/>
                  </a:lnTo>
                  <a:lnTo>
                    <a:pt x="3252787" y="2219324"/>
                  </a:lnTo>
                  <a:lnTo>
                    <a:pt x="128588" y="2219324"/>
                  </a:lnTo>
                  <a:lnTo>
                    <a:pt x="87178" y="2212765"/>
                  </a:lnTo>
                  <a:lnTo>
                    <a:pt x="57147" y="2197652"/>
                  </a:lnTo>
                  <a:lnTo>
                    <a:pt x="50127" y="2192962"/>
                  </a:lnTo>
                  <a:lnTo>
                    <a:pt x="21670" y="2162174"/>
                  </a:lnTo>
                  <a:lnTo>
                    <a:pt x="16979" y="2155153"/>
                  </a:lnTo>
                  <a:lnTo>
                    <a:pt x="13018" y="2147744"/>
                  </a:lnTo>
                  <a:lnTo>
                    <a:pt x="9787" y="2139943"/>
                  </a:lnTo>
                  <a:lnTo>
                    <a:pt x="6556" y="2132142"/>
                  </a:lnTo>
                  <a:lnTo>
                    <a:pt x="4117" y="2124102"/>
                  </a:lnTo>
                  <a:lnTo>
                    <a:pt x="2470" y="2115821"/>
                  </a:lnTo>
                  <a:lnTo>
                    <a:pt x="823" y="2107542"/>
                  </a:lnTo>
                  <a:lnTo>
                    <a:pt x="0" y="2099180"/>
                  </a:lnTo>
                  <a:lnTo>
                    <a:pt x="0" y="2090737"/>
                  </a:lnTo>
                  <a:close/>
                </a:path>
              </a:pathLst>
            </a:custGeom>
            <a:ln w="28574">
              <a:solidFill>
                <a:srgbClr val="F442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362823" y="1028699"/>
              <a:ext cx="3067050" cy="352425"/>
            </a:xfrm>
            <a:custGeom>
              <a:avLst/>
              <a:gdLst/>
              <a:ahLst/>
              <a:cxnLst/>
              <a:rect l="l" t="t" r="r" b="b"/>
              <a:pathLst>
                <a:path w="3067050" h="352425">
                  <a:moveTo>
                    <a:pt x="2995853" y="352423"/>
                  </a:moveTo>
                  <a:lnTo>
                    <a:pt x="71197" y="352423"/>
                  </a:lnTo>
                  <a:lnTo>
                    <a:pt x="66241" y="351935"/>
                  </a:lnTo>
                  <a:lnTo>
                    <a:pt x="29705" y="336802"/>
                  </a:lnTo>
                  <a:lnTo>
                    <a:pt x="3885" y="300761"/>
                  </a:lnTo>
                  <a:lnTo>
                    <a:pt x="0" y="281228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3"/>
                  </a:lnTo>
                  <a:lnTo>
                    <a:pt x="51661" y="3884"/>
                  </a:lnTo>
                  <a:lnTo>
                    <a:pt x="71197" y="0"/>
                  </a:lnTo>
                  <a:lnTo>
                    <a:pt x="2995853" y="0"/>
                  </a:lnTo>
                  <a:lnTo>
                    <a:pt x="3037344" y="15619"/>
                  </a:lnTo>
                  <a:lnTo>
                    <a:pt x="3063164" y="51659"/>
                  </a:lnTo>
                  <a:lnTo>
                    <a:pt x="3067050" y="71195"/>
                  </a:lnTo>
                  <a:lnTo>
                    <a:pt x="3067050" y="281228"/>
                  </a:lnTo>
                  <a:lnTo>
                    <a:pt x="3051427" y="322718"/>
                  </a:lnTo>
                  <a:lnTo>
                    <a:pt x="3015388" y="348539"/>
                  </a:lnTo>
                  <a:lnTo>
                    <a:pt x="3000809" y="351935"/>
                  </a:lnTo>
                  <a:lnTo>
                    <a:pt x="2995853" y="352423"/>
                  </a:lnTo>
                  <a:close/>
                </a:path>
              </a:pathLst>
            </a:custGeom>
            <a:solidFill>
              <a:srgbClr val="F442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994050" y="1511300"/>
            <a:ext cx="2894330" cy="115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Create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artistic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responses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all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physical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events</a:t>
            </a:r>
            <a:endParaRPr sz="1050">
              <a:latin typeface="Arial MT"/>
              <a:cs typeface="Arial MT"/>
            </a:endParaRPr>
          </a:p>
          <a:p>
            <a:pPr marL="12700" marR="545465">
              <a:lnSpc>
                <a:spcPct val="113100"/>
              </a:lnSpc>
              <a:spcBef>
                <a:spcPts val="675"/>
              </a:spcBef>
            </a:pPr>
            <a:r>
              <a:rPr dirty="0" sz="1050">
                <a:latin typeface="Arial MT"/>
                <a:cs typeface="Arial MT"/>
              </a:rPr>
              <a:t>Each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event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triggers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unique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visual/audio combination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050">
                <a:latin typeface="Arial MT"/>
                <a:cs typeface="Arial MT"/>
              </a:rPr>
              <a:t>Use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matrix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animations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synchronized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sounds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050" b="1">
                <a:latin typeface="Arial"/>
                <a:cs typeface="Arial"/>
              </a:rPr>
              <a:t>Goal: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Create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immersive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experience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596780" y="2778125"/>
            <a:ext cx="1296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698829" y="1073150"/>
            <a:ext cx="239839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 b="1">
                <a:solidFill>
                  <a:srgbClr val="FFFFFF"/>
                </a:solidFill>
                <a:latin typeface="Arial"/>
                <a:cs typeface="Arial"/>
              </a:rPr>
              <a:t>HOT: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dirty="0" sz="135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r>
              <a:rPr dirty="0" sz="135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Arial"/>
                <a:cs typeface="Arial"/>
              </a:rPr>
              <a:t>Designer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7410437" y="1600199"/>
            <a:ext cx="38100" cy="1009650"/>
          </a:xfrm>
          <a:custGeom>
            <a:avLst/>
            <a:gdLst/>
            <a:ahLst/>
            <a:cxnLst/>
            <a:rect l="l" t="t" r="r" b="b"/>
            <a:pathLst>
              <a:path w="38100" h="1009650">
                <a:moveTo>
                  <a:pt x="38100" y="988085"/>
                </a:moveTo>
                <a:lnTo>
                  <a:pt x="21577" y="971550"/>
                </a:lnTo>
                <a:lnTo>
                  <a:pt x="16535" y="971550"/>
                </a:lnTo>
                <a:lnTo>
                  <a:pt x="0" y="988085"/>
                </a:lnTo>
                <a:lnTo>
                  <a:pt x="0" y="993127"/>
                </a:lnTo>
                <a:lnTo>
                  <a:pt x="16535" y="1009650"/>
                </a:lnTo>
                <a:lnTo>
                  <a:pt x="21577" y="1009650"/>
                </a:lnTo>
                <a:lnTo>
                  <a:pt x="38100" y="993127"/>
                </a:lnTo>
                <a:lnTo>
                  <a:pt x="38100" y="990600"/>
                </a:lnTo>
                <a:lnTo>
                  <a:pt x="38100" y="988085"/>
                </a:lnTo>
                <a:close/>
              </a:path>
              <a:path w="38100" h="1009650">
                <a:moveTo>
                  <a:pt x="38100" y="730910"/>
                </a:moveTo>
                <a:lnTo>
                  <a:pt x="21577" y="714375"/>
                </a:lnTo>
                <a:lnTo>
                  <a:pt x="16535" y="714375"/>
                </a:lnTo>
                <a:lnTo>
                  <a:pt x="0" y="730910"/>
                </a:lnTo>
                <a:lnTo>
                  <a:pt x="0" y="735952"/>
                </a:lnTo>
                <a:lnTo>
                  <a:pt x="16535" y="752475"/>
                </a:lnTo>
                <a:lnTo>
                  <a:pt x="21577" y="752475"/>
                </a:lnTo>
                <a:lnTo>
                  <a:pt x="38100" y="735952"/>
                </a:lnTo>
                <a:lnTo>
                  <a:pt x="38100" y="733425"/>
                </a:lnTo>
                <a:lnTo>
                  <a:pt x="38100" y="730910"/>
                </a:lnTo>
                <a:close/>
              </a:path>
              <a:path w="38100" h="1009650">
                <a:moveTo>
                  <a:pt x="38100" y="283235"/>
                </a:moveTo>
                <a:lnTo>
                  <a:pt x="21577" y="266700"/>
                </a:lnTo>
                <a:lnTo>
                  <a:pt x="16535" y="266700"/>
                </a:lnTo>
                <a:lnTo>
                  <a:pt x="0" y="283235"/>
                </a:lnTo>
                <a:lnTo>
                  <a:pt x="0" y="288277"/>
                </a:lnTo>
                <a:lnTo>
                  <a:pt x="16535" y="304800"/>
                </a:lnTo>
                <a:lnTo>
                  <a:pt x="21577" y="304800"/>
                </a:lnTo>
                <a:lnTo>
                  <a:pt x="38100" y="288277"/>
                </a:lnTo>
                <a:lnTo>
                  <a:pt x="38100" y="285750"/>
                </a:lnTo>
                <a:lnTo>
                  <a:pt x="38100" y="283235"/>
                </a:lnTo>
                <a:close/>
              </a:path>
              <a:path w="38100" h="100965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543750" y="1511300"/>
            <a:ext cx="2766060" cy="11569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Include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charging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state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events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system</a:t>
            </a:r>
            <a:endParaRPr sz="1050">
              <a:latin typeface="Arial MT"/>
              <a:cs typeface="Arial MT"/>
            </a:endParaRPr>
          </a:p>
          <a:p>
            <a:pPr marL="12700" marR="5080">
              <a:lnSpc>
                <a:spcPct val="113100"/>
              </a:lnSpc>
              <a:spcBef>
                <a:spcPts val="675"/>
              </a:spcBef>
            </a:pPr>
            <a:r>
              <a:rPr dirty="0" sz="1050">
                <a:latin typeface="Arial MT"/>
                <a:cs typeface="Arial MT"/>
              </a:rPr>
              <a:t>Program</a:t>
            </a:r>
            <a:r>
              <a:rPr dirty="0" sz="1050" spc="-4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behaves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differently</a:t>
            </a:r>
            <a:r>
              <a:rPr dirty="0" sz="1050" spc="-4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when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charging</a:t>
            </a:r>
            <a:r>
              <a:rPr dirty="0" sz="1050" spc="-45">
                <a:latin typeface="Arial MT"/>
                <a:cs typeface="Arial MT"/>
              </a:rPr>
              <a:t> </a:t>
            </a:r>
            <a:r>
              <a:rPr dirty="0" sz="1050" spc="-25">
                <a:latin typeface="Arial MT"/>
                <a:cs typeface="Arial MT"/>
              </a:rPr>
              <a:t>vs </a:t>
            </a:r>
            <a:r>
              <a:rPr dirty="0" sz="1050" spc="-10">
                <a:latin typeface="Arial MT"/>
                <a:cs typeface="Arial MT"/>
              </a:rPr>
              <a:t>unplugged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dirty="0" sz="1050">
                <a:latin typeface="Arial MT"/>
                <a:cs typeface="Arial MT"/>
              </a:rPr>
              <a:t>Create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real-</a:t>
            </a:r>
            <a:r>
              <a:rPr dirty="0" sz="1050">
                <a:latin typeface="Arial MT"/>
                <a:cs typeface="Arial MT"/>
              </a:rPr>
              <a:t>world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application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concept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050" b="1">
                <a:latin typeface="Arial"/>
                <a:cs typeface="Arial"/>
              </a:rPr>
              <a:t>Think:</a:t>
            </a:r>
            <a:r>
              <a:rPr dirty="0" sz="1050" spc="-20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How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could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this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solve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actual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problems?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146331" y="2778125"/>
            <a:ext cx="1296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95249" y="349567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5" h="0">
                <a:moveTo>
                  <a:pt x="0" y="0"/>
                </a:moveTo>
                <a:lnTo>
                  <a:pt x="4616680" y="0"/>
                </a:lnTo>
              </a:path>
            </a:pathLst>
          </a:custGeom>
          <a:ln w="19049">
            <a:solidFill>
              <a:srgbClr val="CCCC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5984643" y="349567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 h="0">
                <a:moveTo>
                  <a:pt x="0" y="0"/>
                </a:moveTo>
                <a:lnTo>
                  <a:pt x="4616680" y="0"/>
                </a:lnTo>
              </a:path>
            </a:pathLst>
          </a:custGeom>
          <a:ln w="19049">
            <a:solidFill>
              <a:srgbClr val="CCCC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4793927" y="3395687"/>
            <a:ext cx="110871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0">
                <a:solidFill>
                  <a:srgbClr val="666666"/>
                </a:solidFill>
                <a:latin typeface="MS PGothic"/>
                <a:cs typeface="MS PGothic"/>
              </a:rPr>
              <a:t>✂</a:t>
            </a:r>
            <a:r>
              <a:rPr dirty="0" sz="1100" spc="70">
                <a:solidFill>
                  <a:srgbClr val="666666"/>
                </a:solidFill>
                <a:latin typeface="MS PGothic"/>
                <a:cs typeface="MS PGothic"/>
              </a:rPr>
              <a:t> </a:t>
            </a:r>
            <a:r>
              <a:rPr dirty="0" sz="900">
                <a:solidFill>
                  <a:srgbClr val="666666"/>
                </a:solidFill>
                <a:latin typeface="Arial MT"/>
                <a:cs typeface="Arial MT"/>
              </a:rPr>
              <a:t>Cut</a:t>
            </a:r>
            <a:r>
              <a:rPr dirty="0" sz="900" spc="-3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66666"/>
                </a:solidFill>
                <a:latin typeface="Arial MT"/>
                <a:cs typeface="Arial MT"/>
              </a:rPr>
              <a:t>along</a:t>
            </a:r>
            <a:r>
              <a:rPr dirty="0" sz="900" spc="-3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66666"/>
                </a:solidFill>
                <a:latin typeface="Arial MT"/>
                <a:cs typeface="Arial MT"/>
              </a:rPr>
              <a:t>this</a:t>
            </a:r>
            <a:r>
              <a:rPr dirty="0" sz="900" spc="-3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666666"/>
                </a:solidFill>
                <a:latin typeface="Arial MT"/>
                <a:cs typeface="Arial MT"/>
              </a:rPr>
              <a:t>line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790575">
              <a:lnSpc>
                <a:spcPct val="100000"/>
              </a:lnSpc>
              <a:spcBef>
                <a:spcPts val="100"/>
              </a:spcBef>
            </a:pP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4:</a:t>
            </a:r>
            <a:r>
              <a:rPr dirty="0" spc="-20"/>
              <a:t> </a:t>
            </a:r>
            <a:r>
              <a:rPr dirty="0"/>
              <a:t>Conditional</a:t>
            </a:r>
            <a:r>
              <a:rPr dirty="0" spc="-20"/>
              <a:t> </a:t>
            </a:r>
            <a:r>
              <a:rPr dirty="0"/>
              <a:t>Logic</a:t>
            </a:r>
            <a:r>
              <a:rPr dirty="0" spc="-20"/>
              <a:t> </a:t>
            </a:r>
            <a:r>
              <a:rPr dirty="0"/>
              <a:t>&amp;</a:t>
            </a:r>
            <a:r>
              <a:rPr dirty="0" spc="-20"/>
              <a:t> </a:t>
            </a:r>
            <a:r>
              <a:rPr dirty="0" spc="-10"/>
              <a:t>Sensors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792480"/>
            <a:ext cx="3609340" cy="2493645"/>
            <a:chOff x="0" y="792480"/>
            <a:chExt cx="3609340" cy="2493645"/>
          </a:xfrm>
        </p:grpSpPr>
        <p:sp>
          <p:nvSpPr>
            <p:cNvPr id="4" name="object 4" descr=""/>
            <p:cNvSpPr/>
            <p:nvPr/>
          </p:nvSpPr>
          <p:spPr>
            <a:xfrm>
              <a:off x="0" y="792480"/>
              <a:ext cx="3609340" cy="2493645"/>
            </a:xfrm>
            <a:custGeom>
              <a:avLst/>
              <a:gdLst/>
              <a:ahLst/>
              <a:cxnLst/>
              <a:rect l="l" t="t" r="r" b="b"/>
              <a:pathLst>
                <a:path w="3609340" h="2493645">
                  <a:moveTo>
                    <a:pt x="3608831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8831" y="0"/>
                  </a:lnTo>
                  <a:lnTo>
                    <a:pt x="3608831" y="64769"/>
                  </a:lnTo>
                  <a:lnTo>
                    <a:pt x="238124" y="64769"/>
                  </a:lnTo>
                  <a:lnTo>
                    <a:pt x="224050" y="65449"/>
                  </a:lnTo>
                  <a:lnTo>
                    <a:pt x="183449" y="75645"/>
                  </a:lnTo>
                  <a:lnTo>
                    <a:pt x="147529" y="97145"/>
                  </a:lnTo>
                  <a:lnTo>
                    <a:pt x="119306" y="128252"/>
                  </a:lnTo>
                  <a:lnTo>
                    <a:pt x="101367" y="166232"/>
                  </a:lnTo>
                  <a:lnTo>
                    <a:pt x="95249" y="207644"/>
                  </a:lnTo>
                  <a:lnTo>
                    <a:pt x="95249" y="2207894"/>
                  </a:lnTo>
                  <a:lnTo>
                    <a:pt x="101367" y="2249307"/>
                  </a:lnTo>
                  <a:lnTo>
                    <a:pt x="119306" y="2287286"/>
                  </a:lnTo>
                  <a:lnTo>
                    <a:pt x="147529" y="2318394"/>
                  </a:lnTo>
                  <a:lnTo>
                    <a:pt x="183449" y="2339893"/>
                  </a:lnTo>
                  <a:lnTo>
                    <a:pt x="224050" y="2350090"/>
                  </a:lnTo>
                  <a:lnTo>
                    <a:pt x="238124" y="2350769"/>
                  </a:lnTo>
                  <a:lnTo>
                    <a:pt x="3608831" y="2350769"/>
                  </a:lnTo>
                  <a:lnTo>
                    <a:pt x="3608831" y="2493263"/>
                  </a:lnTo>
                  <a:close/>
                </a:path>
                <a:path w="3609340" h="2493645">
                  <a:moveTo>
                    <a:pt x="3608831" y="2350769"/>
                  </a:moveTo>
                  <a:lnTo>
                    <a:pt x="3362324" y="2350769"/>
                  </a:lnTo>
                  <a:lnTo>
                    <a:pt x="3376399" y="2350090"/>
                  </a:lnTo>
                  <a:lnTo>
                    <a:pt x="3390203" y="2348050"/>
                  </a:lnTo>
                  <a:lnTo>
                    <a:pt x="3429743" y="2333879"/>
                  </a:lnTo>
                  <a:lnTo>
                    <a:pt x="3463352" y="2308922"/>
                  </a:lnTo>
                  <a:lnTo>
                    <a:pt x="3488310" y="2275313"/>
                  </a:lnTo>
                  <a:lnTo>
                    <a:pt x="3502480" y="2235773"/>
                  </a:lnTo>
                  <a:lnTo>
                    <a:pt x="3505199" y="2207894"/>
                  </a:lnTo>
                  <a:lnTo>
                    <a:pt x="3505199" y="207644"/>
                  </a:lnTo>
                  <a:lnTo>
                    <a:pt x="3499082" y="166232"/>
                  </a:lnTo>
                  <a:lnTo>
                    <a:pt x="3481143" y="128252"/>
                  </a:lnTo>
                  <a:lnTo>
                    <a:pt x="3452919" y="97145"/>
                  </a:lnTo>
                  <a:lnTo>
                    <a:pt x="3417000" y="75645"/>
                  </a:lnTo>
                  <a:lnTo>
                    <a:pt x="3376399" y="65449"/>
                  </a:lnTo>
                  <a:lnTo>
                    <a:pt x="3362324" y="64769"/>
                  </a:lnTo>
                  <a:lnTo>
                    <a:pt x="3608831" y="64769"/>
                  </a:lnTo>
                  <a:lnTo>
                    <a:pt x="3608831" y="23507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4" y="885824"/>
              <a:ext cx="3352799" cy="222884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09537" y="871536"/>
              <a:ext cx="3381375" cy="2257425"/>
            </a:xfrm>
            <a:custGeom>
              <a:avLst/>
              <a:gdLst/>
              <a:ahLst/>
              <a:cxnLst/>
              <a:rect l="l" t="t" r="r" b="b"/>
              <a:pathLst>
                <a:path w="3381375" h="2257425">
                  <a:moveTo>
                    <a:pt x="0" y="21288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81"/>
                  </a:lnTo>
                  <a:lnTo>
                    <a:pt x="2470" y="103500"/>
                  </a:lnTo>
                  <a:lnTo>
                    <a:pt x="4117" y="95219"/>
                  </a:lnTo>
                  <a:lnTo>
                    <a:pt x="6557" y="87178"/>
                  </a:lnTo>
                  <a:lnTo>
                    <a:pt x="9788" y="79376"/>
                  </a:lnTo>
                  <a:lnTo>
                    <a:pt x="13019" y="71574"/>
                  </a:lnTo>
                  <a:lnTo>
                    <a:pt x="37662" y="37660"/>
                  </a:lnTo>
                  <a:lnTo>
                    <a:pt x="43632" y="31688"/>
                  </a:lnTo>
                  <a:lnTo>
                    <a:pt x="50127" y="26358"/>
                  </a:lnTo>
                  <a:lnTo>
                    <a:pt x="57148" y="21668"/>
                  </a:lnTo>
                  <a:lnTo>
                    <a:pt x="64168" y="16978"/>
                  </a:lnTo>
                  <a:lnTo>
                    <a:pt x="71578" y="13017"/>
                  </a:lnTo>
                  <a:lnTo>
                    <a:pt x="79379" y="9787"/>
                  </a:lnTo>
                  <a:lnTo>
                    <a:pt x="87179" y="6557"/>
                  </a:lnTo>
                  <a:lnTo>
                    <a:pt x="128587" y="0"/>
                  </a:lnTo>
                  <a:lnTo>
                    <a:pt x="3252787" y="0"/>
                  </a:lnTo>
                  <a:lnTo>
                    <a:pt x="3294194" y="6557"/>
                  </a:lnTo>
                  <a:lnTo>
                    <a:pt x="3324226" y="21668"/>
                  </a:lnTo>
                  <a:lnTo>
                    <a:pt x="3331246" y="26358"/>
                  </a:lnTo>
                  <a:lnTo>
                    <a:pt x="3337741" y="31688"/>
                  </a:lnTo>
                  <a:lnTo>
                    <a:pt x="3343712" y="37660"/>
                  </a:lnTo>
                  <a:lnTo>
                    <a:pt x="3349682" y="43630"/>
                  </a:lnTo>
                  <a:lnTo>
                    <a:pt x="3355012" y="50125"/>
                  </a:lnTo>
                  <a:lnTo>
                    <a:pt x="3359703" y="57148"/>
                  </a:lnTo>
                  <a:lnTo>
                    <a:pt x="3364394" y="64166"/>
                  </a:lnTo>
                  <a:lnTo>
                    <a:pt x="3368355" y="71574"/>
                  </a:lnTo>
                  <a:lnTo>
                    <a:pt x="3371586" y="79376"/>
                  </a:lnTo>
                  <a:lnTo>
                    <a:pt x="3374817" y="87178"/>
                  </a:lnTo>
                  <a:lnTo>
                    <a:pt x="3377256" y="95219"/>
                  </a:lnTo>
                  <a:lnTo>
                    <a:pt x="3378903" y="103500"/>
                  </a:lnTo>
                  <a:lnTo>
                    <a:pt x="3380550" y="111781"/>
                  </a:lnTo>
                  <a:lnTo>
                    <a:pt x="3381374" y="120143"/>
                  </a:lnTo>
                  <a:lnTo>
                    <a:pt x="3381374" y="128587"/>
                  </a:lnTo>
                  <a:lnTo>
                    <a:pt x="3381374" y="2128837"/>
                  </a:lnTo>
                  <a:lnTo>
                    <a:pt x="3381374" y="2137278"/>
                  </a:lnTo>
                  <a:lnTo>
                    <a:pt x="3380550" y="2145638"/>
                  </a:lnTo>
                  <a:lnTo>
                    <a:pt x="3378903" y="2153919"/>
                  </a:lnTo>
                  <a:lnTo>
                    <a:pt x="3377256" y="2162200"/>
                  </a:lnTo>
                  <a:lnTo>
                    <a:pt x="3374817" y="2170239"/>
                  </a:lnTo>
                  <a:lnTo>
                    <a:pt x="3371586" y="2178041"/>
                  </a:lnTo>
                  <a:lnTo>
                    <a:pt x="3368355" y="2185843"/>
                  </a:lnTo>
                  <a:lnTo>
                    <a:pt x="3364394" y="2193253"/>
                  </a:lnTo>
                  <a:lnTo>
                    <a:pt x="3359703" y="2200274"/>
                  </a:lnTo>
                  <a:lnTo>
                    <a:pt x="3355012" y="2207295"/>
                  </a:lnTo>
                  <a:lnTo>
                    <a:pt x="3324226" y="2235749"/>
                  </a:lnTo>
                  <a:lnTo>
                    <a:pt x="3301995" y="2247632"/>
                  </a:lnTo>
                  <a:lnTo>
                    <a:pt x="3294194" y="2250864"/>
                  </a:lnTo>
                  <a:lnTo>
                    <a:pt x="3252787" y="2257424"/>
                  </a:lnTo>
                  <a:lnTo>
                    <a:pt x="128587" y="2257424"/>
                  </a:lnTo>
                  <a:lnTo>
                    <a:pt x="87179" y="2250864"/>
                  </a:lnTo>
                  <a:lnTo>
                    <a:pt x="79379" y="2247632"/>
                  </a:lnTo>
                  <a:lnTo>
                    <a:pt x="71578" y="2244400"/>
                  </a:lnTo>
                  <a:lnTo>
                    <a:pt x="37662" y="2219760"/>
                  </a:lnTo>
                  <a:lnTo>
                    <a:pt x="13019" y="2185843"/>
                  </a:lnTo>
                  <a:lnTo>
                    <a:pt x="823" y="2145638"/>
                  </a:lnTo>
                  <a:lnTo>
                    <a:pt x="0" y="2137278"/>
                  </a:lnTo>
                  <a:lnTo>
                    <a:pt x="0" y="2128837"/>
                  </a:lnTo>
                  <a:close/>
                </a:path>
              </a:pathLst>
            </a:custGeom>
            <a:ln w="28574">
              <a:solidFill>
                <a:srgbClr val="4BAF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6699" y="1028699"/>
              <a:ext cx="3067050" cy="352425"/>
            </a:xfrm>
            <a:custGeom>
              <a:avLst/>
              <a:gdLst/>
              <a:ahLst/>
              <a:cxnLst/>
              <a:rect l="l" t="t" r="r" b="b"/>
              <a:pathLst>
                <a:path w="3067050" h="352425">
                  <a:moveTo>
                    <a:pt x="2995852" y="352424"/>
                  </a:moveTo>
                  <a:lnTo>
                    <a:pt x="71196" y="352424"/>
                  </a:lnTo>
                  <a:lnTo>
                    <a:pt x="66241" y="351936"/>
                  </a:lnTo>
                  <a:lnTo>
                    <a:pt x="29705" y="336803"/>
                  </a:lnTo>
                  <a:lnTo>
                    <a:pt x="3885" y="300760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2"/>
                  </a:lnTo>
                  <a:lnTo>
                    <a:pt x="51662" y="3886"/>
                  </a:lnTo>
                  <a:lnTo>
                    <a:pt x="71196" y="0"/>
                  </a:lnTo>
                  <a:lnTo>
                    <a:pt x="2995852" y="0"/>
                  </a:lnTo>
                  <a:lnTo>
                    <a:pt x="3037344" y="15620"/>
                  </a:lnTo>
                  <a:lnTo>
                    <a:pt x="3063163" y="51659"/>
                  </a:lnTo>
                  <a:lnTo>
                    <a:pt x="3067049" y="71195"/>
                  </a:lnTo>
                  <a:lnTo>
                    <a:pt x="3067049" y="281226"/>
                  </a:lnTo>
                  <a:lnTo>
                    <a:pt x="3051427" y="322717"/>
                  </a:lnTo>
                  <a:lnTo>
                    <a:pt x="3015387" y="348536"/>
                  </a:lnTo>
                  <a:lnTo>
                    <a:pt x="3000808" y="351936"/>
                  </a:lnTo>
                  <a:lnTo>
                    <a:pt x="2995852" y="352424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85775" y="1073150"/>
            <a:ext cx="182562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MILD:</a:t>
            </a:r>
            <a:r>
              <a:rPr dirty="0" sz="13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Sound</a:t>
            </a:r>
            <a:r>
              <a:rPr dirty="0" sz="13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Arial"/>
                <a:cs typeface="Arial"/>
              </a:rPr>
              <a:t>Detector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14324" y="792480"/>
            <a:ext cx="6836409" cy="2493645"/>
            <a:chOff x="314324" y="792480"/>
            <a:chExt cx="6836409" cy="2493645"/>
          </a:xfrm>
        </p:grpSpPr>
        <p:sp>
          <p:nvSpPr>
            <p:cNvPr id="10" name="object 10" descr=""/>
            <p:cNvSpPr/>
            <p:nvPr/>
          </p:nvSpPr>
          <p:spPr>
            <a:xfrm>
              <a:off x="314312" y="1600199"/>
              <a:ext cx="38100" cy="1200150"/>
            </a:xfrm>
            <a:custGeom>
              <a:avLst/>
              <a:gdLst/>
              <a:ahLst/>
              <a:cxnLst/>
              <a:rect l="l" t="t" r="r" b="b"/>
              <a:pathLst>
                <a:path w="38100" h="1200150">
                  <a:moveTo>
                    <a:pt x="38100" y="1178572"/>
                  </a:moveTo>
                  <a:lnTo>
                    <a:pt x="21577" y="1162050"/>
                  </a:lnTo>
                  <a:lnTo>
                    <a:pt x="16535" y="1162050"/>
                  </a:lnTo>
                  <a:lnTo>
                    <a:pt x="0" y="1178572"/>
                  </a:lnTo>
                  <a:lnTo>
                    <a:pt x="0" y="1183627"/>
                  </a:lnTo>
                  <a:lnTo>
                    <a:pt x="16535" y="1200150"/>
                  </a:lnTo>
                  <a:lnTo>
                    <a:pt x="21577" y="1200150"/>
                  </a:lnTo>
                  <a:lnTo>
                    <a:pt x="38100" y="1183627"/>
                  </a:lnTo>
                  <a:lnTo>
                    <a:pt x="38100" y="1181100"/>
                  </a:lnTo>
                  <a:lnTo>
                    <a:pt x="38100" y="1178572"/>
                  </a:lnTo>
                  <a:close/>
                </a:path>
                <a:path w="38100" h="1200150">
                  <a:moveTo>
                    <a:pt x="38100" y="911872"/>
                  </a:moveTo>
                  <a:lnTo>
                    <a:pt x="21577" y="895350"/>
                  </a:lnTo>
                  <a:lnTo>
                    <a:pt x="16535" y="895350"/>
                  </a:lnTo>
                  <a:lnTo>
                    <a:pt x="0" y="911872"/>
                  </a:lnTo>
                  <a:lnTo>
                    <a:pt x="0" y="916927"/>
                  </a:lnTo>
                  <a:lnTo>
                    <a:pt x="16535" y="933450"/>
                  </a:lnTo>
                  <a:lnTo>
                    <a:pt x="21577" y="933450"/>
                  </a:lnTo>
                  <a:lnTo>
                    <a:pt x="38100" y="916927"/>
                  </a:lnTo>
                  <a:lnTo>
                    <a:pt x="38100" y="914400"/>
                  </a:lnTo>
                  <a:lnTo>
                    <a:pt x="38100" y="911872"/>
                  </a:lnTo>
                  <a:close/>
                </a:path>
                <a:path w="38100" h="1200150">
                  <a:moveTo>
                    <a:pt x="38100" y="464197"/>
                  </a:moveTo>
                  <a:lnTo>
                    <a:pt x="21577" y="447675"/>
                  </a:lnTo>
                  <a:lnTo>
                    <a:pt x="16535" y="447675"/>
                  </a:lnTo>
                  <a:lnTo>
                    <a:pt x="0" y="464197"/>
                  </a:lnTo>
                  <a:lnTo>
                    <a:pt x="0" y="469252"/>
                  </a:lnTo>
                  <a:lnTo>
                    <a:pt x="16535" y="485775"/>
                  </a:lnTo>
                  <a:lnTo>
                    <a:pt x="21577" y="485775"/>
                  </a:lnTo>
                  <a:lnTo>
                    <a:pt x="38100" y="469252"/>
                  </a:lnTo>
                  <a:lnTo>
                    <a:pt x="38100" y="466725"/>
                  </a:lnTo>
                  <a:lnTo>
                    <a:pt x="38100" y="464197"/>
                  </a:lnTo>
                  <a:close/>
                </a:path>
                <a:path w="38100" h="120015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44823" y="792480"/>
              <a:ext cx="3606165" cy="2493645"/>
            </a:xfrm>
            <a:custGeom>
              <a:avLst/>
              <a:gdLst/>
              <a:ahLst/>
              <a:cxnLst/>
              <a:rect l="l" t="t" r="r" b="b"/>
              <a:pathLst>
                <a:path w="3606165" h="2493645">
                  <a:moveTo>
                    <a:pt x="3605783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6125" y="64769"/>
                  </a:lnTo>
                  <a:lnTo>
                    <a:pt x="232051" y="65449"/>
                  </a:lnTo>
                  <a:lnTo>
                    <a:pt x="191449" y="75645"/>
                  </a:lnTo>
                  <a:lnTo>
                    <a:pt x="155530" y="97145"/>
                  </a:lnTo>
                  <a:lnTo>
                    <a:pt x="127307" y="128252"/>
                  </a:lnTo>
                  <a:lnTo>
                    <a:pt x="109368" y="166232"/>
                  </a:lnTo>
                  <a:lnTo>
                    <a:pt x="103250" y="207644"/>
                  </a:lnTo>
                  <a:lnTo>
                    <a:pt x="103250" y="2207894"/>
                  </a:lnTo>
                  <a:lnTo>
                    <a:pt x="109368" y="2249307"/>
                  </a:lnTo>
                  <a:lnTo>
                    <a:pt x="127307" y="2287286"/>
                  </a:lnTo>
                  <a:lnTo>
                    <a:pt x="155530" y="2318394"/>
                  </a:lnTo>
                  <a:lnTo>
                    <a:pt x="191449" y="2339893"/>
                  </a:lnTo>
                  <a:lnTo>
                    <a:pt x="232051" y="2350090"/>
                  </a:lnTo>
                  <a:lnTo>
                    <a:pt x="246125" y="2350769"/>
                  </a:lnTo>
                  <a:lnTo>
                    <a:pt x="3605783" y="2350769"/>
                  </a:lnTo>
                  <a:lnTo>
                    <a:pt x="3605783" y="2493263"/>
                  </a:lnTo>
                  <a:close/>
                </a:path>
                <a:path w="3606165" h="2493645">
                  <a:moveTo>
                    <a:pt x="3605783" y="2350769"/>
                  </a:moveTo>
                  <a:lnTo>
                    <a:pt x="3360800" y="2350769"/>
                  </a:lnTo>
                  <a:lnTo>
                    <a:pt x="3374875" y="2350090"/>
                  </a:lnTo>
                  <a:lnTo>
                    <a:pt x="3388679" y="2348050"/>
                  </a:lnTo>
                  <a:lnTo>
                    <a:pt x="3428219" y="2333879"/>
                  </a:lnTo>
                  <a:lnTo>
                    <a:pt x="3461828" y="2308922"/>
                  </a:lnTo>
                  <a:lnTo>
                    <a:pt x="3486784" y="2275313"/>
                  </a:lnTo>
                  <a:lnTo>
                    <a:pt x="3500956" y="2235773"/>
                  </a:lnTo>
                  <a:lnTo>
                    <a:pt x="3503675" y="2207894"/>
                  </a:lnTo>
                  <a:lnTo>
                    <a:pt x="3503675" y="207644"/>
                  </a:lnTo>
                  <a:lnTo>
                    <a:pt x="3497557" y="166232"/>
                  </a:lnTo>
                  <a:lnTo>
                    <a:pt x="3479618" y="128252"/>
                  </a:lnTo>
                  <a:lnTo>
                    <a:pt x="3451395" y="97145"/>
                  </a:lnTo>
                  <a:lnTo>
                    <a:pt x="3415476" y="75645"/>
                  </a:lnTo>
                  <a:lnTo>
                    <a:pt x="3374875" y="65449"/>
                  </a:lnTo>
                  <a:lnTo>
                    <a:pt x="3360800" y="64769"/>
                  </a:lnTo>
                  <a:lnTo>
                    <a:pt x="3605783" y="64769"/>
                  </a:lnTo>
                  <a:lnTo>
                    <a:pt x="3605783" y="23507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6649" y="885824"/>
              <a:ext cx="3343274" cy="222884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662362" y="871536"/>
              <a:ext cx="3371850" cy="2257425"/>
            </a:xfrm>
            <a:custGeom>
              <a:avLst/>
              <a:gdLst/>
              <a:ahLst/>
              <a:cxnLst/>
              <a:rect l="l" t="t" r="r" b="b"/>
              <a:pathLst>
                <a:path w="3371850" h="2257425">
                  <a:moveTo>
                    <a:pt x="0" y="21288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81"/>
                  </a:lnTo>
                  <a:lnTo>
                    <a:pt x="2470" y="103500"/>
                  </a:lnTo>
                  <a:lnTo>
                    <a:pt x="4117" y="95219"/>
                  </a:lnTo>
                  <a:lnTo>
                    <a:pt x="6556" y="87178"/>
                  </a:lnTo>
                  <a:lnTo>
                    <a:pt x="9788" y="79376"/>
                  </a:lnTo>
                  <a:lnTo>
                    <a:pt x="13018" y="71574"/>
                  </a:lnTo>
                  <a:lnTo>
                    <a:pt x="37662" y="37660"/>
                  </a:lnTo>
                  <a:lnTo>
                    <a:pt x="43632" y="31688"/>
                  </a:lnTo>
                  <a:lnTo>
                    <a:pt x="50127" y="26358"/>
                  </a:lnTo>
                  <a:lnTo>
                    <a:pt x="57147" y="21668"/>
                  </a:lnTo>
                  <a:lnTo>
                    <a:pt x="64168" y="16978"/>
                  </a:lnTo>
                  <a:lnTo>
                    <a:pt x="71578" y="13017"/>
                  </a:lnTo>
                  <a:lnTo>
                    <a:pt x="79379" y="9787"/>
                  </a:lnTo>
                  <a:lnTo>
                    <a:pt x="87179" y="6557"/>
                  </a:lnTo>
                  <a:lnTo>
                    <a:pt x="128587" y="0"/>
                  </a:lnTo>
                  <a:lnTo>
                    <a:pt x="3243262" y="0"/>
                  </a:lnTo>
                  <a:lnTo>
                    <a:pt x="3284669" y="6557"/>
                  </a:lnTo>
                  <a:lnTo>
                    <a:pt x="3321720" y="26358"/>
                  </a:lnTo>
                  <a:lnTo>
                    <a:pt x="3334186" y="37660"/>
                  </a:lnTo>
                  <a:lnTo>
                    <a:pt x="3340156" y="43630"/>
                  </a:lnTo>
                  <a:lnTo>
                    <a:pt x="3345486" y="50125"/>
                  </a:lnTo>
                  <a:lnTo>
                    <a:pt x="3350177" y="57148"/>
                  </a:lnTo>
                  <a:lnTo>
                    <a:pt x="3354868" y="64166"/>
                  </a:lnTo>
                  <a:lnTo>
                    <a:pt x="3369377" y="103500"/>
                  </a:lnTo>
                  <a:lnTo>
                    <a:pt x="3371849" y="128587"/>
                  </a:lnTo>
                  <a:lnTo>
                    <a:pt x="3371849" y="2128837"/>
                  </a:lnTo>
                  <a:lnTo>
                    <a:pt x="3365290" y="2170239"/>
                  </a:lnTo>
                  <a:lnTo>
                    <a:pt x="3345486" y="2207295"/>
                  </a:lnTo>
                  <a:lnTo>
                    <a:pt x="3314700" y="2235749"/>
                  </a:lnTo>
                  <a:lnTo>
                    <a:pt x="3292469" y="2247632"/>
                  </a:lnTo>
                  <a:lnTo>
                    <a:pt x="3284669" y="2250864"/>
                  </a:lnTo>
                  <a:lnTo>
                    <a:pt x="3243262" y="2257424"/>
                  </a:lnTo>
                  <a:lnTo>
                    <a:pt x="128587" y="2257424"/>
                  </a:lnTo>
                  <a:lnTo>
                    <a:pt x="87179" y="2250864"/>
                  </a:lnTo>
                  <a:lnTo>
                    <a:pt x="79379" y="2247632"/>
                  </a:lnTo>
                  <a:lnTo>
                    <a:pt x="71578" y="2244400"/>
                  </a:lnTo>
                  <a:lnTo>
                    <a:pt x="37662" y="2219760"/>
                  </a:lnTo>
                  <a:lnTo>
                    <a:pt x="13018" y="2185843"/>
                  </a:lnTo>
                  <a:lnTo>
                    <a:pt x="823" y="2145638"/>
                  </a:lnTo>
                  <a:lnTo>
                    <a:pt x="0" y="2137278"/>
                  </a:lnTo>
                  <a:lnTo>
                    <a:pt x="0" y="2128837"/>
                  </a:lnTo>
                  <a:close/>
                </a:path>
              </a:pathLst>
            </a:custGeom>
            <a:ln w="28574">
              <a:solidFill>
                <a:srgbClr val="FFC10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819524" y="1028699"/>
              <a:ext cx="3057525" cy="352425"/>
            </a:xfrm>
            <a:custGeom>
              <a:avLst/>
              <a:gdLst/>
              <a:ahLst/>
              <a:cxnLst/>
              <a:rect l="l" t="t" r="r" b="b"/>
              <a:pathLst>
                <a:path w="3057525" h="352425">
                  <a:moveTo>
                    <a:pt x="2986327" y="352424"/>
                  </a:moveTo>
                  <a:lnTo>
                    <a:pt x="71196" y="352424"/>
                  </a:lnTo>
                  <a:lnTo>
                    <a:pt x="66241" y="351936"/>
                  </a:lnTo>
                  <a:lnTo>
                    <a:pt x="29704" y="336803"/>
                  </a:lnTo>
                  <a:lnTo>
                    <a:pt x="3885" y="300760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2"/>
                  </a:lnTo>
                  <a:lnTo>
                    <a:pt x="51661" y="3886"/>
                  </a:lnTo>
                  <a:lnTo>
                    <a:pt x="71196" y="0"/>
                  </a:lnTo>
                  <a:lnTo>
                    <a:pt x="2986327" y="0"/>
                  </a:lnTo>
                  <a:lnTo>
                    <a:pt x="3027818" y="15620"/>
                  </a:lnTo>
                  <a:lnTo>
                    <a:pt x="3053637" y="51659"/>
                  </a:lnTo>
                  <a:lnTo>
                    <a:pt x="3057524" y="71195"/>
                  </a:lnTo>
                  <a:lnTo>
                    <a:pt x="3057524" y="281226"/>
                  </a:lnTo>
                  <a:lnTo>
                    <a:pt x="3041901" y="322717"/>
                  </a:lnTo>
                  <a:lnTo>
                    <a:pt x="3005861" y="348536"/>
                  </a:lnTo>
                  <a:lnTo>
                    <a:pt x="2991282" y="351936"/>
                  </a:lnTo>
                  <a:lnTo>
                    <a:pt x="2986327" y="352424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44500" y="1480819"/>
            <a:ext cx="2898775" cy="149796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45440">
              <a:lnSpc>
                <a:spcPct val="119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Add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different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sounds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motion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stillness states</a:t>
            </a:r>
            <a:endParaRPr sz="1050">
              <a:latin typeface="Arial MT"/>
              <a:cs typeface="Arial MT"/>
            </a:endParaRPr>
          </a:p>
          <a:p>
            <a:pPr marL="12700" marR="469265">
              <a:lnSpc>
                <a:spcPct val="119000"/>
              </a:lnSpc>
              <a:spcBef>
                <a:spcPts val="525"/>
              </a:spcBef>
            </a:pPr>
            <a:r>
              <a:rPr dirty="0" sz="1050">
                <a:latin typeface="Arial MT"/>
                <a:cs typeface="Arial MT"/>
              </a:rPr>
              <a:t>Alarm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sound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motion,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gentle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sound</a:t>
            </a:r>
            <a:r>
              <a:rPr dirty="0" sz="1050" spc="-25">
                <a:latin typeface="Arial MT"/>
                <a:cs typeface="Arial MT"/>
              </a:rPr>
              <a:t> for </a:t>
            </a:r>
            <a:r>
              <a:rPr dirty="0" sz="1050" spc="-10">
                <a:latin typeface="Arial MT"/>
                <a:cs typeface="Arial MT"/>
              </a:rPr>
              <a:t>stillness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dirty="0" sz="1050" spc="-20">
                <a:latin typeface="Arial MT"/>
                <a:cs typeface="Arial MT"/>
              </a:rPr>
              <a:t>Test</a:t>
            </a:r>
            <a:r>
              <a:rPr dirty="0" sz="1050" spc="-4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</a:t>
            </a:r>
            <a:r>
              <a:rPr dirty="0" sz="1050" spc="-4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different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movement</a:t>
            </a:r>
            <a:r>
              <a:rPr dirty="0" sz="1050" spc="-4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levels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ts val="1195"/>
              </a:lnSpc>
              <a:spcBef>
                <a:spcPts val="840"/>
              </a:spcBef>
            </a:pPr>
            <a:r>
              <a:rPr dirty="0" sz="1050" b="1">
                <a:latin typeface="Arial"/>
                <a:cs typeface="Arial"/>
              </a:rPr>
              <a:t>Check: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Do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sounds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match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movement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intensity?</a:t>
            </a:r>
            <a:endParaRPr sz="1050">
              <a:latin typeface="Arial MT"/>
              <a:cs typeface="Arial MT"/>
            </a:endParaRPr>
          </a:p>
          <a:p>
            <a:pPr marL="1614805">
              <a:lnSpc>
                <a:spcPts val="1015"/>
              </a:lnSpc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4116089" y="1073150"/>
            <a:ext cx="246443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MEDIUM:</a:t>
            </a:r>
            <a:r>
              <a:rPr dirty="0" sz="135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Traffic</a:t>
            </a:r>
            <a:r>
              <a:rPr dirty="0" sz="135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Light</a:t>
            </a:r>
            <a:r>
              <a:rPr dirty="0" sz="135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333333"/>
                </a:solidFill>
                <a:latin typeface="Arial"/>
                <a:cs typeface="Arial"/>
              </a:rPr>
              <a:t>System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7" name="object 17" descr=""/>
          <p:cNvGrpSpPr/>
          <p:nvPr/>
        </p:nvGrpSpPr>
        <p:grpSpPr>
          <a:xfrm>
            <a:off x="3867149" y="792480"/>
            <a:ext cx="6825615" cy="2493645"/>
            <a:chOff x="3867149" y="792480"/>
            <a:chExt cx="6825615" cy="2493645"/>
          </a:xfrm>
        </p:grpSpPr>
        <p:sp>
          <p:nvSpPr>
            <p:cNvPr id="18" name="object 18" descr=""/>
            <p:cNvSpPr/>
            <p:nvPr/>
          </p:nvSpPr>
          <p:spPr>
            <a:xfrm>
              <a:off x="3867137" y="1600199"/>
              <a:ext cx="38100" cy="1200150"/>
            </a:xfrm>
            <a:custGeom>
              <a:avLst/>
              <a:gdLst/>
              <a:ahLst/>
              <a:cxnLst/>
              <a:rect l="l" t="t" r="r" b="b"/>
              <a:pathLst>
                <a:path w="38100" h="1200150">
                  <a:moveTo>
                    <a:pt x="38100" y="1178572"/>
                  </a:moveTo>
                  <a:lnTo>
                    <a:pt x="21577" y="1162050"/>
                  </a:lnTo>
                  <a:lnTo>
                    <a:pt x="16535" y="1162050"/>
                  </a:lnTo>
                  <a:lnTo>
                    <a:pt x="0" y="1178572"/>
                  </a:lnTo>
                  <a:lnTo>
                    <a:pt x="0" y="1183627"/>
                  </a:lnTo>
                  <a:lnTo>
                    <a:pt x="16535" y="1200150"/>
                  </a:lnTo>
                  <a:lnTo>
                    <a:pt x="21577" y="1200150"/>
                  </a:lnTo>
                  <a:lnTo>
                    <a:pt x="38100" y="1183627"/>
                  </a:lnTo>
                  <a:lnTo>
                    <a:pt x="38100" y="1181100"/>
                  </a:lnTo>
                  <a:lnTo>
                    <a:pt x="38100" y="1178572"/>
                  </a:lnTo>
                  <a:close/>
                </a:path>
                <a:path w="38100" h="1200150">
                  <a:moveTo>
                    <a:pt x="38100" y="730897"/>
                  </a:moveTo>
                  <a:lnTo>
                    <a:pt x="21577" y="714375"/>
                  </a:lnTo>
                  <a:lnTo>
                    <a:pt x="16535" y="714375"/>
                  </a:lnTo>
                  <a:lnTo>
                    <a:pt x="0" y="730897"/>
                  </a:lnTo>
                  <a:lnTo>
                    <a:pt x="0" y="735952"/>
                  </a:lnTo>
                  <a:lnTo>
                    <a:pt x="16535" y="752475"/>
                  </a:lnTo>
                  <a:lnTo>
                    <a:pt x="21577" y="752475"/>
                  </a:lnTo>
                  <a:lnTo>
                    <a:pt x="38100" y="735952"/>
                  </a:lnTo>
                  <a:lnTo>
                    <a:pt x="38100" y="733425"/>
                  </a:lnTo>
                  <a:lnTo>
                    <a:pt x="38100" y="730897"/>
                  </a:lnTo>
                  <a:close/>
                </a:path>
                <a:path w="38100" h="1200150">
                  <a:moveTo>
                    <a:pt x="38100" y="283222"/>
                  </a:moveTo>
                  <a:lnTo>
                    <a:pt x="21577" y="266700"/>
                  </a:lnTo>
                  <a:lnTo>
                    <a:pt x="16535" y="266700"/>
                  </a:lnTo>
                  <a:lnTo>
                    <a:pt x="0" y="283222"/>
                  </a:lnTo>
                  <a:lnTo>
                    <a:pt x="0" y="288277"/>
                  </a:lnTo>
                  <a:lnTo>
                    <a:pt x="16535" y="304800"/>
                  </a:lnTo>
                  <a:lnTo>
                    <a:pt x="21577" y="304800"/>
                  </a:lnTo>
                  <a:lnTo>
                    <a:pt x="38100" y="288277"/>
                  </a:lnTo>
                  <a:lnTo>
                    <a:pt x="38100" y="285750"/>
                  </a:lnTo>
                  <a:lnTo>
                    <a:pt x="38100" y="283222"/>
                  </a:lnTo>
                  <a:close/>
                </a:path>
                <a:path w="38100" h="1200150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9" name="object 19" descr=""/>
            <p:cNvSpPr/>
            <p:nvPr/>
          </p:nvSpPr>
          <p:spPr>
            <a:xfrm>
              <a:off x="7086599" y="792480"/>
              <a:ext cx="3606165" cy="2493645"/>
            </a:xfrm>
            <a:custGeom>
              <a:avLst/>
              <a:gdLst/>
              <a:ahLst/>
              <a:cxnLst/>
              <a:rect l="l" t="t" r="r" b="b"/>
              <a:pathLst>
                <a:path w="3606165" h="2493645">
                  <a:moveTo>
                    <a:pt x="3605783" y="2493263"/>
                  </a:moveTo>
                  <a:lnTo>
                    <a:pt x="0" y="2493263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7649" y="64769"/>
                  </a:lnTo>
                  <a:lnTo>
                    <a:pt x="233574" y="65449"/>
                  </a:lnTo>
                  <a:lnTo>
                    <a:pt x="192972" y="75645"/>
                  </a:lnTo>
                  <a:lnTo>
                    <a:pt x="157054" y="97145"/>
                  </a:lnTo>
                  <a:lnTo>
                    <a:pt x="128830" y="128252"/>
                  </a:lnTo>
                  <a:lnTo>
                    <a:pt x="110891" y="166232"/>
                  </a:lnTo>
                  <a:lnTo>
                    <a:pt x="104774" y="207644"/>
                  </a:lnTo>
                  <a:lnTo>
                    <a:pt x="104774" y="2207894"/>
                  </a:lnTo>
                  <a:lnTo>
                    <a:pt x="110891" y="2249307"/>
                  </a:lnTo>
                  <a:lnTo>
                    <a:pt x="128830" y="2287286"/>
                  </a:lnTo>
                  <a:lnTo>
                    <a:pt x="157054" y="2318394"/>
                  </a:lnTo>
                  <a:lnTo>
                    <a:pt x="192972" y="2339893"/>
                  </a:lnTo>
                  <a:lnTo>
                    <a:pt x="233574" y="2350090"/>
                  </a:lnTo>
                  <a:lnTo>
                    <a:pt x="247649" y="2350769"/>
                  </a:lnTo>
                  <a:lnTo>
                    <a:pt x="3605783" y="2350769"/>
                  </a:lnTo>
                  <a:lnTo>
                    <a:pt x="3605783" y="2493263"/>
                  </a:lnTo>
                  <a:close/>
                </a:path>
                <a:path w="3606165" h="2493645">
                  <a:moveTo>
                    <a:pt x="3605783" y="2350769"/>
                  </a:moveTo>
                  <a:lnTo>
                    <a:pt x="3371849" y="2350769"/>
                  </a:lnTo>
                  <a:lnTo>
                    <a:pt x="3385924" y="2350090"/>
                  </a:lnTo>
                  <a:lnTo>
                    <a:pt x="3399727" y="2348050"/>
                  </a:lnTo>
                  <a:lnTo>
                    <a:pt x="3439268" y="2333879"/>
                  </a:lnTo>
                  <a:lnTo>
                    <a:pt x="3472877" y="2308922"/>
                  </a:lnTo>
                  <a:lnTo>
                    <a:pt x="3497834" y="2275313"/>
                  </a:lnTo>
                  <a:lnTo>
                    <a:pt x="3512005" y="2235773"/>
                  </a:lnTo>
                  <a:lnTo>
                    <a:pt x="3514724" y="2207894"/>
                  </a:lnTo>
                  <a:lnTo>
                    <a:pt x="3514724" y="207644"/>
                  </a:lnTo>
                  <a:lnTo>
                    <a:pt x="3508605" y="166232"/>
                  </a:lnTo>
                  <a:lnTo>
                    <a:pt x="3490667" y="128252"/>
                  </a:lnTo>
                  <a:lnTo>
                    <a:pt x="3462444" y="97145"/>
                  </a:lnTo>
                  <a:lnTo>
                    <a:pt x="3426524" y="75645"/>
                  </a:lnTo>
                  <a:lnTo>
                    <a:pt x="3385924" y="65449"/>
                  </a:lnTo>
                  <a:lnTo>
                    <a:pt x="3371849" y="64769"/>
                  </a:lnTo>
                  <a:lnTo>
                    <a:pt x="3605783" y="64769"/>
                  </a:lnTo>
                  <a:lnTo>
                    <a:pt x="3605783" y="23507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0" name="object 2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9949" y="885824"/>
              <a:ext cx="3352799" cy="2228849"/>
            </a:xfrm>
            <a:prstGeom prst="rect">
              <a:avLst/>
            </a:prstGeom>
          </p:spPr>
        </p:pic>
        <p:sp>
          <p:nvSpPr>
            <p:cNvPr id="21" name="object 21" descr=""/>
            <p:cNvSpPr/>
            <p:nvPr/>
          </p:nvSpPr>
          <p:spPr>
            <a:xfrm>
              <a:off x="7205661" y="871536"/>
              <a:ext cx="3381375" cy="2257425"/>
            </a:xfrm>
            <a:custGeom>
              <a:avLst/>
              <a:gdLst/>
              <a:ahLst/>
              <a:cxnLst/>
              <a:rect l="l" t="t" r="r" b="b"/>
              <a:pathLst>
                <a:path w="3381375" h="2257425">
                  <a:moveTo>
                    <a:pt x="0" y="21288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81"/>
                  </a:lnTo>
                  <a:lnTo>
                    <a:pt x="2470" y="103500"/>
                  </a:lnTo>
                  <a:lnTo>
                    <a:pt x="4117" y="95219"/>
                  </a:lnTo>
                  <a:lnTo>
                    <a:pt x="6556" y="87178"/>
                  </a:lnTo>
                  <a:lnTo>
                    <a:pt x="9787" y="79376"/>
                  </a:lnTo>
                  <a:lnTo>
                    <a:pt x="13018" y="71574"/>
                  </a:lnTo>
                  <a:lnTo>
                    <a:pt x="37662" y="37660"/>
                  </a:lnTo>
                  <a:lnTo>
                    <a:pt x="43632" y="31688"/>
                  </a:lnTo>
                  <a:lnTo>
                    <a:pt x="50128" y="26358"/>
                  </a:lnTo>
                  <a:lnTo>
                    <a:pt x="57148" y="21668"/>
                  </a:lnTo>
                  <a:lnTo>
                    <a:pt x="64168" y="16978"/>
                  </a:lnTo>
                  <a:lnTo>
                    <a:pt x="103501" y="2471"/>
                  </a:lnTo>
                  <a:lnTo>
                    <a:pt x="128588" y="0"/>
                  </a:lnTo>
                  <a:lnTo>
                    <a:pt x="3252787" y="0"/>
                  </a:lnTo>
                  <a:lnTo>
                    <a:pt x="3294194" y="6557"/>
                  </a:lnTo>
                  <a:lnTo>
                    <a:pt x="3324226" y="21668"/>
                  </a:lnTo>
                  <a:lnTo>
                    <a:pt x="3331246" y="26358"/>
                  </a:lnTo>
                  <a:lnTo>
                    <a:pt x="3337741" y="31688"/>
                  </a:lnTo>
                  <a:lnTo>
                    <a:pt x="3343712" y="37660"/>
                  </a:lnTo>
                  <a:lnTo>
                    <a:pt x="3349683" y="43630"/>
                  </a:lnTo>
                  <a:lnTo>
                    <a:pt x="3355012" y="50125"/>
                  </a:lnTo>
                  <a:lnTo>
                    <a:pt x="3359703" y="57148"/>
                  </a:lnTo>
                  <a:lnTo>
                    <a:pt x="3364393" y="64166"/>
                  </a:lnTo>
                  <a:lnTo>
                    <a:pt x="3378903" y="103500"/>
                  </a:lnTo>
                  <a:lnTo>
                    <a:pt x="3381375" y="128587"/>
                  </a:lnTo>
                  <a:lnTo>
                    <a:pt x="3381375" y="2128837"/>
                  </a:lnTo>
                  <a:lnTo>
                    <a:pt x="3374817" y="2170239"/>
                  </a:lnTo>
                  <a:lnTo>
                    <a:pt x="3355012" y="2207295"/>
                  </a:lnTo>
                  <a:lnTo>
                    <a:pt x="3324226" y="2235749"/>
                  </a:lnTo>
                  <a:lnTo>
                    <a:pt x="3301995" y="2247632"/>
                  </a:lnTo>
                  <a:lnTo>
                    <a:pt x="3294194" y="2250864"/>
                  </a:lnTo>
                  <a:lnTo>
                    <a:pt x="3252787" y="2257424"/>
                  </a:lnTo>
                  <a:lnTo>
                    <a:pt x="128588" y="2257424"/>
                  </a:lnTo>
                  <a:lnTo>
                    <a:pt x="87178" y="2250864"/>
                  </a:lnTo>
                  <a:lnTo>
                    <a:pt x="79378" y="2247632"/>
                  </a:lnTo>
                  <a:lnTo>
                    <a:pt x="71578" y="2244400"/>
                  </a:lnTo>
                  <a:lnTo>
                    <a:pt x="37662" y="2219760"/>
                  </a:lnTo>
                  <a:lnTo>
                    <a:pt x="21670" y="2200274"/>
                  </a:lnTo>
                  <a:lnTo>
                    <a:pt x="16979" y="2193253"/>
                  </a:lnTo>
                  <a:lnTo>
                    <a:pt x="13018" y="2185843"/>
                  </a:lnTo>
                  <a:lnTo>
                    <a:pt x="9787" y="2178041"/>
                  </a:lnTo>
                  <a:lnTo>
                    <a:pt x="6556" y="2170239"/>
                  </a:lnTo>
                  <a:lnTo>
                    <a:pt x="4117" y="2162200"/>
                  </a:lnTo>
                  <a:lnTo>
                    <a:pt x="2470" y="2153919"/>
                  </a:lnTo>
                  <a:lnTo>
                    <a:pt x="823" y="2145638"/>
                  </a:lnTo>
                  <a:lnTo>
                    <a:pt x="0" y="2137278"/>
                  </a:lnTo>
                  <a:lnTo>
                    <a:pt x="0" y="2128837"/>
                  </a:lnTo>
                  <a:close/>
                </a:path>
              </a:pathLst>
            </a:custGeom>
            <a:ln w="28574">
              <a:solidFill>
                <a:srgbClr val="F442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2" name="object 22" descr=""/>
            <p:cNvSpPr/>
            <p:nvPr/>
          </p:nvSpPr>
          <p:spPr>
            <a:xfrm>
              <a:off x="7362823" y="1028699"/>
              <a:ext cx="3067050" cy="352425"/>
            </a:xfrm>
            <a:custGeom>
              <a:avLst/>
              <a:gdLst/>
              <a:ahLst/>
              <a:cxnLst/>
              <a:rect l="l" t="t" r="r" b="b"/>
              <a:pathLst>
                <a:path w="3067050" h="352425">
                  <a:moveTo>
                    <a:pt x="2995853" y="352424"/>
                  </a:moveTo>
                  <a:lnTo>
                    <a:pt x="71197" y="352424"/>
                  </a:lnTo>
                  <a:lnTo>
                    <a:pt x="66241" y="351936"/>
                  </a:lnTo>
                  <a:lnTo>
                    <a:pt x="29705" y="336803"/>
                  </a:lnTo>
                  <a:lnTo>
                    <a:pt x="3885" y="300760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2"/>
                  </a:lnTo>
                  <a:lnTo>
                    <a:pt x="51661" y="3886"/>
                  </a:lnTo>
                  <a:lnTo>
                    <a:pt x="71197" y="0"/>
                  </a:lnTo>
                  <a:lnTo>
                    <a:pt x="2995853" y="0"/>
                  </a:lnTo>
                  <a:lnTo>
                    <a:pt x="3037344" y="15620"/>
                  </a:lnTo>
                  <a:lnTo>
                    <a:pt x="3063164" y="51659"/>
                  </a:lnTo>
                  <a:lnTo>
                    <a:pt x="3067050" y="71195"/>
                  </a:lnTo>
                  <a:lnTo>
                    <a:pt x="3067050" y="281226"/>
                  </a:lnTo>
                  <a:lnTo>
                    <a:pt x="3051427" y="322717"/>
                  </a:lnTo>
                  <a:lnTo>
                    <a:pt x="3015388" y="348536"/>
                  </a:lnTo>
                  <a:lnTo>
                    <a:pt x="3000809" y="351936"/>
                  </a:lnTo>
                  <a:lnTo>
                    <a:pt x="2995853" y="352424"/>
                  </a:lnTo>
                  <a:close/>
                </a:path>
              </a:pathLst>
            </a:custGeom>
            <a:solidFill>
              <a:srgbClr val="F442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3" name="object 23" descr=""/>
          <p:cNvSpPr txBox="1"/>
          <p:nvPr/>
        </p:nvSpPr>
        <p:spPr>
          <a:xfrm>
            <a:off x="3994050" y="1511300"/>
            <a:ext cx="2898775" cy="146748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Create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3-</a:t>
            </a:r>
            <a:r>
              <a:rPr dirty="0" sz="1050">
                <a:latin typeface="Arial MT"/>
                <a:cs typeface="Arial MT"/>
              </a:rPr>
              <a:t>level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detection: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Green/Yellow/Red</a:t>
            </a:r>
            <a:endParaRPr sz="1050">
              <a:latin typeface="Arial MT"/>
              <a:cs typeface="Arial MT"/>
            </a:endParaRPr>
          </a:p>
          <a:p>
            <a:pPr marL="12700" marR="509270">
              <a:lnSpc>
                <a:spcPct val="113100"/>
              </a:lnSpc>
              <a:spcBef>
                <a:spcPts val="675"/>
              </a:spcBef>
            </a:pPr>
            <a:r>
              <a:rPr dirty="0" sz="1050">
                <a:latin typeface="Arial MT"/>
                <a:cs typeface="Arial MT"/>
              </a:rPr>
              <a:t>Use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multiple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IF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statements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different thresholds</a:t>
            </a:r>
            <a:endParaRPr sz="1050">
              <a:latin typeface="Arial MT"/>
              <a:cs typeface="Arial MT"/>
            </a:endParaRPr>
          </a:p>
          <a:p>
            <a:pPr marL="12700" marR="432434">
              <a:lnSpc>
                <a:spcPct val="113100"/>
              </a:lnSpc>
              <a:spcBef>
                <a:spcPts val="675"/>
              </a:spcBef>
            </a:pPr>
            <a:r>
              <a:rPr dirty="0" sz="1050">
                <a:latin typeface="Arial MT"/>
                <a:cs typeface="Arial MT"/>
              </a:rPr>
              <a:t>Green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(still),</a:t>
            </a:r>
            <a:r>
              <a:rPr dirty="0" sz="1050" spc="-4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Yellow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(moderate),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(fast movement)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ts val="1195"/>
              </a:lnSpc>
              <a:spcBef>
                <a:spcPts val="840"/>
              </a:spcBef>
            </a:pPr>
            <a:r>
              <a:rPr dirty="0" sz="1050" spc="-10" b="1">
                <a:latin typeface="Arial"/>
                <a:cs typeface="Arial"/>
              </a:rPr>
              <a:t>Test: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 spc="-10">
                <a:latin typeface="Arial MT"/>
                <a:cs typeface="Arial MT"/>
              </a:rPr>
              <a:t>Fine-</a:t>
            </a:r>
            <a:r>
              <a:rPr dirty="0" sz="1050">
                <a:latin typeface="Arial MT"/>
                <a:cs typeface="Arial MT"/>
              </a:rPr>
              <a:t>tune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threshold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values</a:t>
            </a:r>
            <a:endParaRPr sz="1050">
              <a:latin typeface="Arial MT"/>
              <a:cs typeface="Arial MT"/>
            </a:endParaRPr>
          </a:p>
          <a:p>
            <a:pPr marL="1614805">
              <a:lnSpc>
                <a:spcPts val="1015"/>
              </a:lnSpc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24" name="object 24" descr=""/>
          <p:cNvSpPr txBox="1"/>
          <p:nvPr/>
        </p:nvSpPr>
        <p:spPr>
          <a:xfrm>
            <a:off x="7789614" y="1073150"/>
            <a:ext cx="221678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 b="1">
                <a:solidFill>
                  <a:srgbClr val="FFFFFF"/>
                </a:solidFill>
                <a:latin typeface="Arial"/>
                <a:cs typeface="Arial"/>
              </a:rPr>
              <a:t>HOT:</a:t>
            </a:r>
            <a:r>
              <a:rPr dirty="0" sz="13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Motion</a:t>
            </a:r>
            <a:r>
              <a:rPr dirty="0" sz="135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r>
              <a:rPr dirty="0" sz="135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Arial"/>
                <a:cs typeface="Arial"/>
              </a:rPr>
              <a:t>Creator</a:t>
            </a:r>
            <a:endParaRPr sz="1350">
              <a:latin typeface="Arial"/>
              <a:cs typeface="Arial"/>
            </a:endParaRPr>
          </a:p>
        </p:txBody>
      </p:sp>
      <p:sp>
        <p:nvSpPr>
          <p:cNvPr id="25" name="object 25" descr=""/>
          <p:cNvSpPr/>
          <p:nvPr/>
        </p:nvSpPr>
        <p:spPr>
          <a:xfrm>
            <a:off x="7410437" y="1600199"/>
            <a:ext cx="38100" cy="828675"/>
          </a:xfrm>
          <a:custGeom>
            <a:avLst/>
            <a:gdLst/>
            <a:ahLst/>
            <a:cxnLst/>
            <a:rect l="l" t="t" r="r" b="b"/>
            <a:pathLst>
              <a:path w="38100" h="828675">
                <a:moveTo>
                  <a:pt x="38100" y="807097"/>
                </a:moveTo>
                <a:lnTo>
                  <a:pt x="21577" y="790575"/>
                </a:lnTo>
                <a:lnTo>
                  <a:pt x="16535" y="790575"/>
                </a:lnTo>
                <a:lnTo>
                  <a:pt x="0" y="807097"/>
                </a:lnTo>
                <a:lnTo>
                  <a:pt x="0" y="812152"/>
                </a:lnTo>
                <a:lnTo>
                  <a:pt x="16535" y="828675"/>
                </a:lnTo>
                <a:lnTo>
                  <a:pt x="21577" y="828675"/>
                </a:lnTo>
                <a:lnTo>
                  <a:pt x="38100" y="812152"/>
                </a:lnTo>
                <a:lnTo>
                  <a:pt x="38100" y="809625"/>
                </a:lnTo>
                <a:lnTo>
                  <a:pt x="38100" y="807097"/>
                </a:lnTo>
                <a:close/>
              </a:path>
              <a:path w="38100" h="828675">
                <a:moveTo>
                  <a:pt x="38100" y="540397"/>
                </a:moveTo>
                <a:lnTo>
                  <a:pt x="21577" y="523875"/>
                </a:lnTo>
                <a:lnTo>
                  <a:pt x="16535" y="523875"/>
                </a:lnTo>
                <a:lnTo>
                  <a:pt x="0" y="540397"/>
                </a:lnTo>
                <a:lnTo>
                  <a:pt x="0" y="545452"/>
                </a:lnTo>
                <a:lnTo>
                  <a:pt x="16535" y="561975"/>
                </a:lnTo>
                <a:lnTo>
                  <a:pt x="21577" y="561975"/>
                </a:lnTo>
                <a:lnTo>
                  <a:pt x="38100" y="545452"/>
                </a:lnTo>
                <a:lnTo>
                  <a:pt x="38100" y="542925"/>
                </a:lnTo>
                <a:lnTo>
                  <a:pt x="38100" y="540397"/>
                </a:lnTo>
                <a:close/>
              </a:path>
              <a:path w="38100" h="828675">
                <a:moveTo>
                  <a:pt x="38100" y="283222"/>
                </a:moveTo>
                <a:lnTo>
                  <a:pt x="21577" y="266700"/>
                </a:lnTo>
                <a:lnTo>
                  <a:pt x="16535" y="266700"/>
                </a:lnTo>
                <a:lnTo>
                  <a:pt x="0" y="283222"/>
                </a:lnTo>
                <a:lnTo>
                  <a:pt x="0" y="288277"/>
                </a:lnTo>
                <a:lnTo>
                  <a:pt x="16535" y="304800"/>
                </a:lnTo>
                <a:lnTo>
                  <a:pt x="21577" y="304800"/>
                </a:lnTo>
                <a:lnTo>
                  <a:pt x="38100" y="288277"/>
                </a:lnTo>
                <a:lnTo>
                  <a:pt x="38100" y="285750"/>
                </a:lnTo>
                <a:lnTo>
                  <a:pt x="38100" y="283222"/>
                </a:lnTo>
                <a:close/>
              </a:path>
              <a:path w="38100" h="828675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6" name="object 26" descr=""/>
          <p:cNvSpPr txBox="1"/>
          <p:nvPr/>
        </p:nvSpPr>
        <p:spPr>
          <a:xfrm>
            <a:off x="7543750" y="1511300"/>
            <a:ext cx="2679065" cy="975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just"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Create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interactive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game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accelerometer</a:t>
            </a:r>
            <a:endParaRPr sz="1050">
              <a:latin typeface="Arial MT"/>
              <a:cs typeface="Arial MT"/>
            </a:endParaRPr>
          </a:p>
          <a:p>
            <a:pPr algn="just" marL="12700" marR="360680">
              <a:lnSpc>
                <a:spcPct val="163700"/>
              </a:lnSpc>
              <a:spcBef>
                <a:spcPts val="35"/>
              </a:spcBef>
            </a:pPr>
            <a:r>
              <a:rPr dirty="0" sz="1050">
                <a:latin typeface="Arial MT"/>
                <a:cs typeface="Arial MT"/>
              </a:rPr>
              <a:t>Include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timer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elements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challenges </a:t>
            </a:r>
            <a:r>
              <a:rPr dirty="0" sz="1050">
                <a:latin typeface="Arial MT"/>
                <a:cs typeface="Arial MT"/>
              </a:rPr>
              <a:t>Players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must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respond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within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time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limits </a:t>
            </a:r>
            <a:r>
              <a:rPr dirty="0" sz="1050" b="1">
                <a:latin typeface="Arial"/>
                <a:cs typeface="Arial"/>
              </a:rPr>
              <a:t>Design:</a:t>
            </a:r>
            <a:r>
              <a:rPr dirty="0" sz="1050" spc="-20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Make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challenging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but</a:t>
            </a:r>
            <a:r>
              <a:rPr dirty="0" sz="1050" spc="-15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fair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7" name="object 27" descr=""/>
          <p:cNvSpPr txBox="1"/>
          <p:nvPr/>
        </p:nvSpPr>
        <p:spPr>
          <a:xfrm>
            <a:off x="9146331" y="2816225"/>
            <a:ext cx="1296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28" name="object 28" descr=""/>
          <p:cNvSpPr/>
          <p:nvPr/>
        </p:nvSpPr>
        <p:spPr>
          <a:xfrm>
            <a:off x="95249" y="353377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5" h="0">
                <a:moveTo>
                  <a:pt x="0" y="0"/>
                </a:moveTo>
                <a:lnTo>
                  <a:pt x="4616680" y="0"/>
                </a:lnTo>
              </a:path>
            </a:pathLst>
          </a:custGeom>
          <a:ln w="19049">
            <a:solidFill>
              <a:srgbClr val="CCCC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29" name="object 29" descr=""/>
          <p:cNvSpPr/>
          <p:nvPr/>
        </p:nvSpPr>
        <p:spPr>
          <a:xfrm>
            <a:off x="5984643" y="353377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 h="0">
                <a:moveTo>
                  <a:pt x="0" y="0"/>
                </a:moveTo>
                <a:lnTo>
                  <a:pt x="4616680" y="0"/>
                </a:lnTo>
              </a:path>
            </a:pathLst>
          </a:custGeom>
          <a:ln w="19049">
            <a:solidFill>
              <a:srgbClr val="CCCC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0" name="object 30" descr=""/>
          <p:cNvSpPr txBox="1"/>
          <p:nvPr/>
        </p:nvSpPr>
        <p:spPr>
          <a:xfrm>
            <a:off x="4793927" y="3433787"/>
            <a:ext cx="110871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0">
                <a:solidFill>
                  <a:srgbClr val="666666"/>
                </a:solidFill>
                <a:latin typeface="MS PGothic"/>
                <a:cs typeface="MS PGothic"/>
              </a:rPr>
              <a:t>✂</a:t>
            </a:r>
            <a:r>
              <a:rPr dirty="0" sz="1100" spc="70">
                <a:solidFill>
                  <a:srgbClr val="666666"/>
                </a:solidFill>
                <a:latin typeface="MS PGothic"/>
                <a:cs typeface="MS PGothic"/>
              </a:rPr>
              <a:t> </a:t>
            </a:r>
            <a:r>
              <a:rPr dirty="0" sz="900">
                <a:solidFill>
                  <a:srgbClr val="666666"/>
                </a:solidFill>
                <a:latin typeface="Arial MT"/>
                <a:cs typeface="Arial MT"/>
              </a:rPr>
              <a:t>Cut</a:t>
            </a:r>
            <a:r>
              <a:rPr dirty="0" sz="900" spc="-3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66666"/>
                </a:solidFill>
                <a:latin typeface="Arial MT"/>
                <a:cs typeface="Arial MT"/>
              </a:rPr>
              <a:t>along</a:t>
            </a:r>
            <a:r>
              <a:rPr dirty="0" sz="900" spc="-3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66666"/>
                </a:solidFill>
                <a:latin typeface="Arial MT"/>
                <a:cs typeface="Arial MT"/>
              </a:rPr>
              <a:t>this</a:t>
            </a:r>
            <a:r>
              <a:rPr dirty="0" sz="900" spc="-3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666666"/>
                </a:solidFill>
                <a:latin typeface="Arial MT"/>
                <a:cs typeface="Arial MT"/>
              </a:rPr>
              <a:t>line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999490">
              <a:lnSpc>
                <a:spcPct val="100000"/>
              </a:lnSpc>
              <a:spcBef>
                <a:spcPts val="100"/>
              </a:spcBef>
            </a:pPr>
            <a:r>
              <a:rPr dirty="0"/>
              <a:t>LESSON</a:t>
            </a:r>
            <a:r>
              <a:rPr dirty="0" spc="-20"/>
              <a:t> </a:t>
            </a:r>
            <a:r>
              <a:rPr dirty="0"/>
              <a:t>5:</a:t>
            </a:r>
            <a:r>
              <a:rPr dirty="0" spc="-20"/>
              <a:t> </a:t>
            </a:r>
            <a:r>
              <a:rPr dirty="0"/>
              <a:t>Variables</a:t>
            </a:r>
            <a:r>
              <a:rPr dirty="0" spc="-20"/>
              <a:t> </a:t>
            </a:r>
            <a:r>
              <a:rPr dirty="0"/>
              <a:t>&amp;</a:t>
            </a:r>
            <a:r>
              <a:rPr dirty="0" spc="-20"/>
              <a:t> </a:t>
            </a:r>
            <a:r>
              <a:rPr dirty="0"/>
              <a:t>Data</a:t>
            </a:r>
            <a:r>
              <a:rPr dirty="0" spc="-20"/>
              <a:t> </a:t>
            </a:r>
            <a:r>
              <a:rPr dirty="0" spc="-10"/>
              <a:t>Storage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792480"/>
            <a:ext cx="3609340" cy="2453640"/>
            <a:chOff x="0" y="792480"/>
            <a:chExt cx="3609340" cy="2453640"/>
          </a:xfrm>
        </p:grpSpPr>
        <p:sp>
          <p:nvSpPr>
            <p:cNvPr id="4" name="object 4" descr=""/>
            <p:cNvSpPr/>
            <p:nvPr/>
          </p:nvSpPr>
          <p:spPr>
            <a:xfrm>
              <a:off x="0" y="792480"/>
              <a:ext cx="3609340" cy="2453640"/>
            </a:xfrm>
            <a:custGeom>
              <a:avLst/>
              <a:gdLst/>
              <a:ahLst/>
              <a:cxnLst/>
              <a:rect l="l" t="t" r="r" b="b"/>
              <a:pathLst>
                <a:path w="3609340" h="2453640">
                  <a:moveTo>
                    <a:pt x="3608831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8831" y="0"/>
                  </a:lnTo>
                  <a:lnTo>
                    <a:pt x="3608831" y="64769"/>
                  </a:lnTo>
                  <a:lnTo>
                    <a:pt x="238124" y="64769"/>
                  </a:lnTo>
                  <a:lnTo>
                    <a:pt x="224050" y="65449"/>
                  </a:lnTo>
                  <a:lnTo>
                    <a:pt x="183449" y="75645"/>
                  </a:lnTo>
                  <a:lnTo>
                    <a:pt x="147529" y="97145"/>
                  </a:lnTo>
                  <a:lnTo>
                    <a:pt x="119306" y="128252"/>
                  </a:lnTo>
                  <a:lnTo>
                    <a:pt x="101367" y="166232"/>
                  </a:lnTo>
                  <a:lnTo>
                    <a:pt x="95249" y="207644"/>
                  </a:lnTo>
                  <a:lnTo>
                    <a:pt x="95249" y="2169794"/>
                  </a:lnTo>
                  <a:lnTo>
                    <a:pt x="101367" y="2211207"/>
                  </a:lnTo>
                  <a:lnTo>
                    <a:pt x="119306" y="2249186"/>
                  </a:lnTo>
                  <a:lnTo>
                    <a:pt x="147529" y="2280294"/>
                  </a:lnTo>
                  <a:lnTo>
                    <a:pt x="183449" y="2301793"/>
                  </a:lnTo>
                  <a:lnTo>
                    <a:pt x="224050" y="2311990"/>
                  </a:lnTo>
                  <a:lnTo>
                    <a:pt x="238124" y="2312669"/>
                  </a:lnTo>
                  <a:lnTo>
                    <a:pt x="3608831" y="2312669"/>
                  </a:lnTo>
                  <a:lnTo>
                    <a:pt x="3608831" y="2453639"/>
                  </a:lnTo>
                  <a:close/>
                </a:path>
                <a:path w="3609340" h="2453640">
                  <a:moveTo>
                    <a:pt x="3608831" y="2312669"/>
                  </a:moveTo>
                  <a:lnTo>
                    <a:pt x="3362324" y="2312669"/>
                  </a:lnTo>
                  <a:lnTo>
                    <a:pt x="3376399" y="2311990"/>
                  </a:lnTo>
                  <a:lnTo>
                    <a:pt x="3390203" y="2309950"/>
                  </a:lnTo>
                  <a:lnTo>
                    <a:pt x="3429743" y="2295779"/>
                  </a:lnTo>
                  <a:lnTo>
                    <a:pt x="3463352" y="2270822"/>
                  </a:lnTo>
                  <a:lnTo>
                    <a:pt x="3488310" y="2237213"/>
                  </a:lnTo>
                  <a:lnTo>
                    <a:pt x="3502480" y="2197673"/>
                  </a:lnTo>
                  <a:lnTo>
                    <a:pt x="3505199" y="2169794"/>
                  </a:lnTo>
                  <a:lnTo>
                    <a:pt x="3505199" y="207644"/>
                  </a:lnTo>
                  <a:lnTo>
                    <a:pt x="3499082" y="166232"/>
                  </a:lnTo>
                  <a:lnTo>
                    <a:pt x="3481143" y="128252"/>
                  </a:lnTo>
                  <a:lnTo>
                    <a:pt x="3452919" y="97145"/>
                  </a:lnTo>
                  <a:lnTo>
                    <a:pt x="3417000" y="75645"/>
                  </a:lnTo>
                  <a:lnTo>
                    <a:pt x="3376399" y="65449"/>
                  </a:lnTo>
                  <a:lnTo>
                    <a:pt x="3362324" y="64769"/>
                  </a:lnTo>
                  <a:lnTo>
                    <a:pt x="3608831" y="64769"/>
                  </a:lnTo>
                  <a:lnTo>
                    <a:pt x="3608831" y="23126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4" y="885823"/>
              <a:ext cx="3352799" cy="219074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09537" y="871536"/>
              <a:ext cx="3381375" cy="2219325"/>
            </a:xfrm>
            <a:custGeom>
              <a:avLst/>
              <a:gdLst/>
              <a:ahLst/>
              <a:cxnLst/>
              <a:rect l="l" t="t" r="r" b="b"/>
              <a:pathLst>
                <a:path w="3381375" h="2219325">
                  <a:moveTo>
                    <a:pt x="0" y="20907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79"/>
                  </a:lnTo>
                  <a:lnTo>
                    <a:pt x="2470" y="103498"/>
                  </a:lnTo>
                  <a:lnTo>
                    <a:pt x="4117" y="95217"/>
                  </a:lnTo>
                  <a:lnTo>
                    <a:pt x="6557" y="87178"/>
                  </a:lnTo>
                  <a:lnTo>
                    <a:pt x="9788" y="79378"/>
                  </a:lnTo>
                  <a:lnTo>
                    <a:pt x="13019" y="71576"/>
                  </a:lnTo>
                  <a:lnTo>
                    <a:pt x="16980" y="64168"/>
                  </a:lnTo>
                  <a:lnTo>
                    <a:pt x="21670" y="57148"/>
                  </a:lnTo>
                  <a:lnTo>
                    <a:pt x="26361" y="50127"/>
                  </a:lnTo>
                  <a:lnTo>
                    <a:pt x="31692" y="43632"/>
                  </a:lnTo>
                  <a:lnTo>
                    <a:pt x="37662" y="37662"/>
                  </a:lnTo>
                  <a:lnTo>
                    <a:pt x="43632" y="31690"/>
                  </a:lnTo>
                  <a:lnTo>
                    <a:pt x="50127" y="26358"/>
                  </a:lnTo>
                  <a:lnTo>
                    <a:pt x="57148" y="21666"/>
                  </a:lnTo>
                  <a:lnTo>
                    <a:pt x="64168" y="16975"/>
                  </a:lnTo>
                  <a:lnTo>
                    <a:pt x="71578" y="13017"/>
                  </a:lnTo>
                  <a:lnTo>
                    <a:pt x="79379" y="9787"/>
                  </a:lnTo>
                  <a:lnTo>
                    <a:pt x="87179" y="6555"/>
                  </a:lnTo>
                  <a:lnTo>
                    <a:pt x="95220" y="4115"/>
                  </a:lnTo>
                  <a:lnTo>
                    <a:pt x="103501" y="2469"/>
                  </a:lnTo>
                  <a:lnTo>
                    <a:pt x="111782" y="822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2"/>
                  </a:lnTo>
                  <a:lnTo>
                    <a:pt x="3277873" y="2469"/>
                  </a:lnTo>
                  <a:lnTo>
                    <a:pt x="3286154" y="4115"/>
                  </a:lnTo>
                  <a:lnTo>
                    <a:pt x="3324226" y="21668"/>
                  </a:lnTo>
                  <a:lnTo>
                    <a:pt x="3331246" y="26358"/>
                  </a:lnTo>
                  <a:lnTo>
                    <a:pt x="3337741" y="31690"/>
                  </a:lnTo>
                  <a:lnTo>
                    <a:pt x="3343712" y="37662"/>
                  </a:lnTo>
                  <a:lnTo>
                    <a:pt x="3349682" y="43632"/>
                  </a:lnTo>
                  <a:lnTo>
                    <a:pt x="3355012" y="50127"/>
                  </a:lnTo>
                  <a:lnTo>
                    <a:pt x="3359703" y="57149"/>
                  </a:lnTo>
                  <a:lnTo>
                    <a:pt x="3364394" y="64168"/>
                  </a:lnTo>
                  <a:lnTo>
                    <a:pt x="3378903" y="103498"/>
                  </a:lnTo>
                  <a:lnTo>
                    <a:pt x="3380550" y="111779"/>
                  </a:lnTo>
                  <a:lnTo>
                    <a:pt x="3381374" y="120143"/>
                  </a:lnTo>
                  <a:lnTo>
                    <a:pt x="3381374" y="128587"/>
                  </a:lnTo>
                  <a:lnTo>
                    <a:pt x="3381374" y="2090737"/>
                  </a:lnTo>
                  <a:lnTo>
                    <a:pt x="3381374" y="2099181"/>
                  </a:lnTo>
                  <a:lnTo>
                    <a:pt x="3380550" y="2107541"/>
                  </a:lnTo>
                  <a:lnTo>
                    <a:pt x="3378903" y="2115821"/>
                  </a:lnTo>
                  <a:lnTo>
                    <a:pt x="3377256" y="2124102"/>
                  </a:lnTo>
                  <a:lnTo>
                    <a:pt x="3359703" y="2162174"/>
                  </a:lnTo>
                  <a:lnTo>
                    <a:pt x="3355012" y="2169195"/>
                  </a:lnTo>
                  <a:lnTo>
                    <a:pt x="3324226" y="2197649"/>
                  </a:lnTo>
                  <a:lnTo>
                    <a:pt x="3286154" y="2215204"/>
                  </a:lnTo>
                  <a:lnTo>
                    <a:pt x="3252787" y="2219324"/>
                  </a:lnTo>
                  <a:lnTo>
                    <a:pt x="128587" y="2219324"/>
                  </a:lnTo>
                  <a:lnTo>
                    <a:pt x="87179" y="2212764"/>
                  </a:lnTo>
                  <a:lnTo>
                    <a:pt x="57148" y="2197651"/>
                  </a:lnTo>
                  <a:lnTo>
                    <a:pt x="50127" y="2192961"/>
                  </a:lnTo>
                  <a:lnTo>
                    <a:pt x="21670" y="2162174"/>
                  </a:lnTo>
                  <a:lnTo>
                    <a:pt x="4117" y="2124102"/>
                  </a:lnTo>
                  <a:lnTo>
                    <a:pt x="2470" y="2115821"/>
                  </a:lnTo>
                  <a:lnTo>
                    <a:pt x="823" y="2107541"/>
                  </a:lnTo>
                  <a:lnTo>
                    <a:pt x="0" y="2099181"/>
                  </a:lnTo>
                  <a:lnTo>
                    <a:pt x="0" y="2090737"/>
                  </a:lnTo>
                  <a:close/>
                </a:path>
              </a:pathLst>
            </a:custGeom>
            <a:ln w="28574">
              <a:solidFill>
                <a:srgbClr val="4BAF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6699" y="1028698"/>
              <a:ext cx="3067050" cy="352425"/>
            </a:xfrm>
            <a:custGeom>
              <a:avLst/>
              <a:gdLst/>
              <a:ahLst/>
              <a:cxnLst/>
              <a:rect l="l" t="t" r="r" b="b"/>
              <a:pathLst>
                <a:path w="3067050" h="352425">
                  <a:moveTo>
                    <a:pt x="2995852" y="352423"/>
                  </a:moveTo>
                  <a:lnTo>
                    <a:pt x="71196" y="352423"/>
                  </a:lnTo>
                  <a:lnTo>
                    <a:pt x="66241" y="351934"/>
                  </a:lnTo>
                  <a:lnTo>
                    <a:pt x="29705" y="336800"/>
                  </a:lnTo>
                  <a:lnTo>
                    <a:pt x="3885" y="300760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2"/>
                  </a:lnTo>
                  <a:lnTo>
                    <a:pt x="51662" y="3886"/>
                  </a:lnTo>
                  <a:lnTo>
                    <a:pt x="71196" y="0"/>
                  </a:lnTo>
                  <a:lnTo>
                    <a:pt x="2995852" y="0"/>
                  </a:lnTo>
                  <a:lnTo>
                    <a:pt x="3037344" y="15620"/>
                  </a:lnTo>
                  <a:lnTo>
                    <a:pt x="3063163" y="51656"/>
                  </a:lnTo>
                  <a:lnTo>
                    <a:pt x="3067049" y="71195"/>
                  </a:lnTo>
                  <a:lnTo>
                    <a:pt x="3067049" y="281226"/>
                  </a:lnTo>
                  <a:lnTo>
                    <a:pt x="3051427" y="322715"/>
                  </a:lnTo>
                  <a:lnTo>
                    <a:pt x="3015387" y="348534"/>
                  </a:lnTo>
                  <a:lnTo>
                    <a:pt x="3000808" y="351934"/>
                  </a:lnTo>
                  <a:lnTo>
                    <a:pt x="2995852" y="352423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58539" y="1073150"/>
            <a:ext cx="188023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MILD:</a:t>
            </a:r>
            <a:r>
              <a:rPr dirty="0" sz="1350" spc="-4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Timer</a:t>
            </a:r>
            <a:r>
              <a:rPr dirty="0" sz="1350" spc="-3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Arial"/>
                <a:cs typeface="Arial"/>
              </a:rPr>
              <a:t>Challenge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14324" y="792480"/>
            <a:ext cx="6836409" cy="2453640"/>
            <a:chOff x="314324" y="792480"/>
            <a:chExt cx="6836409" cy="2453640"/>
          </a:xfrm>
        </p:grpSpPr>
        <p:sp>
          <p:nvSpPr>
            <p:cNvPr id="10" name="object 10" descr=""/>
            <p:cNvSpPr/>
            <p:nvPr/>
          </p:nvSpPr>
          <p:spPr>
            <a:xfrm>
              <a:off x="314312" y="1600199"/>
              <a:ext cx="38100" cy="828675"/>
            </a:xfrm>
            <a:custGeom>
              <a:avLst/>
              <a:gdLst/>
              <a:ahLst/>
              <a:cxnLst/>
              <a:rect l="l" t="t" r="r" b="b"/>
              <a:pathLst>
                <a:path w="38100" h="828675">
                  <a:moveTo>
                    <a:pt x="38100" y="807097"/>
                  </a:moveTo>
                  <a:lnTo>
                    <a:pt x="21577" y="790575"/>
                  </a:lnTo>
                  <a:lnTo>
                    <a:pt x="16535" y="790575"/>
                  </a:lnTo>
                  <a:lnTo>
                    <a:pt x="0" y="807097"/>
                  </a:lnTo>
                  <a:lnTo>
                    <a:pt x="0" y="812152"/>
                  </a:lnTo>
                  <a:lnTo>
                    <a:pt x="16535" y="828675"/>
                  </a:lnTo>
                  <a:lnTo>
                    <a:pt x="21577" y="828675"/>
                  </a:lnTo>
                  <a:lnTo>
                    <a:pt x="38100" y="812152"/>
                  </a:lnTo>
                  <a:lnTo>
                    <a:pt x="38100" y="809625"/>
                  </a:lnTo>
                  <a:lnTo>
                    <a:pt x="38100" y="807097"/>
                  </a:lnTo>
                  <a:close/>
                </a:path>
                <a:path w="38100" h="828675">
                  <a:moveTo>
                    <a:pt x="38100" y="540397"/>
                  </a:moveTo>
                  <a:lnTo>
                    <a:pt x="21577" y="523875"/>
                  </a:lnTo>
                  <a:lnTo>
                    <a:pt x="16535" y="523875"/>
                  </a:lnTo>
                  <a:lnTo>
                    <a:pt x="0" y="540397"/>
                  </a:lnTo>
                  <a:lnTo>
                    <a:pt x="0" y="545452"/>
                  </a:lnTo>
                  <a:lnTo>
                    <a:pt x="16535" y="561975"/>
                  </a:lnTo>
                  <a:lnTo>
                    <a:pt x="21577" y="561975"/>
                  </a:lnTo>
                  <a:lnTo>
                    <a:pt x="38100" y="545452"/>
                  </a:lnTo>
                  <a:lnTo>
                    <a:pt x="38100" y="542925"/>
                  </a:lnTo>
                  <a:lnTo>
                    <a:pt x="38100" y="540397"/>
                  </a:lnTo>
                  <a:close/>
                </a:path>
                <a:path w="38100" h="828675">
                  <a:moveTo>
                    <a:pt x="38100" y="283222"/>
                  </a:moveTo>
                  <a:lnTo>
                    <a:pt x="21577" y="266700"/>
                  </a:lnTo>
                  <a:lnTo>
                    <a:pt x="16535" y="266700"/>
                  </a:lnTo>
                  <a:lnTo>
                    <a:pt x="0" y="283222"/>
                  </a:lnTo>
                  <a:lnTo>
                    <a:pt x="0" y="288277"/>
                  </a:lnTo>
                  <a:lnTo>
                    <a:pt x="16535" y="304800"/>
                  </a:lnTo>
                  <a:lnTo>
                    <a:pt x="21577" y="304800"/>
                  </a:lnTo>
                  <a:lnTo>
                    <a:pt x="38100" y="288277"/>
                  </a:lnTo>
                  <a:lnTo>
                    <a:pt x="38100" y="285750"/>
                  </a:lnTo>
                  <a:lnTo>
                    <a:pt x="38100" y="283222"/>
                  </a:lnTo>
                  <a:close/>
                </a:path>
                <a:path w="38100" h="828675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44823" y="792480"/>
              <a:ext cx="3606165" cy="2453640"/>
            </a:xfrm>
            <a:custGeom>
              <a:avLst/>
              <a:gdLst/>
              <a:ahLst/>
              <a:cxnLst/>
              <a:rect l="l" t="t" r="r" b="b"/>
              <a:pathLst>
                <a:path w="3606165" h="2453640">
                  <a:moveTo>
                    <a:pt x="3605783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6125" y="64769"/>
                  </a:lnTo>
                  <a:lnTo>
                    <a:pt x="232051" y="65449"/>
                  </a:lnTo>
                  <a:lnTo>
                    <a:pt x="191449" y="75645"/>
                  </a:lnTo>
                  <a:lnTo>
                    <a:pt x="155530" y="97145"/>
                  </a:lnTo>
                  <a:lnTo>
                    <a:pt x="127307" y="128252"/>
                  </a:lnTo>
                  <a:lnTo>
                    <a:pt x="109368" y="166232"/>
                  </a:lnTo>
                  <a:lnTo>
                    <a:pt x="103250" y="207644"/>
                  </a:lnTo>
                  <a:lnTo>
                    <a:pt x="103250" y="2169794"/>
                  </a:lnTo>
                  <a:lnTo>
                    <a:pt x="109368" y="2211207"/>
                  </a:lnTo>
                  <a:lnTo>
                    <a:pt x="127307" y="2249186"/>
                  </a:lnTo>
                  <a:lnTo>
                    <a:pt x="155530" y="2280294"/>
                  </a:lnTo>
                  <a:lnTo>
                    <a:pt x="191449" y="2301793"/>
                  </a:lnTo>
                  <a:lnTo>
                    <a:pt x="232051" y="2311990"/>
                  </a:lnTo>
                  <a:lnTo>
                    <a:pt x="246125" y="2312669"/>
                  </a:lnTo>
                  <a:lnTo>
                    <a:pt x="3605783" y="2312669"/>
                  </a:lnTo>
                  <a:lnTo>
                    <a:pt x="3605783" y="2453639"/>
                  </a:lnTo>
                  <a:close/>
                </a:path>
                <a:path w="3606165" h="2453640">
                  <a:moveTo>
                    <a:pt x="3605783" y="2312669"/>
                  </a:moveTo>
                  <a:lnTo>
                    <a:pt x="3360800" y="2312669"/>
                  </a:lnTo>
                  <a:lnTo>
                    <a:pt x="3374875" y="2311990"/>
                  </a:lnTo>
                  <a:lnTo>
                    <a:pt x="3388679" y="2309950"/>
                  </a:lnTo>
                  <a:lnTo>
                    <a:pt x="3428219" y="2295779"/>
                  </a:lnTo>
                  <a:lnTo>
                    <a:pt x="3461828" y="2270822"/>
                  </a:lnTo>
                  <a:lnTo>
                    <a:pt x="3486784" y="2237213"/>
                  </a:lnTo>
                  <a:lnTo>
                    <a:pt x="3500956" y="2197673"/>
                  </a:lnTo>
                  <a:lnTo>
                    <a:pt x="3503675" y="2169794"/>
                  </a:lnTo>
                  <a:lnTo>
                    <a:pt x="3503675" y="207644"/>
                  </a:lnTo>
                  <a:lnTo>
                    <a:pt x="3497557" y="166232"/>
                  </a:lnTo>
                  <a:lnTo>
                    <a:pt x="3479618" y="128252"/>
                  </a:lnTo>
                  <a:lnTo>
                    <a:pt x="3451395" y="97145"/>
                  </a:lnTo>
                  <a:lnTo>
                    <a:pt x="3415476" y="75645"/>
                  </a:lnTo>
                  <a:lnTo>
                    <a:pt x="3374875" y="65449"/>
                  </a:lnTo>
                  <a:lnTo>
                    <a:pt x="3360800" y="64769"/>
                  </a:lnTo>
                  <a:lnTo>
                    <a:pt x="3605783" y="64769"/>
                  </a:lnTo>
                  <a:lnTo>
                    <a:pt x="3605783" y="23126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6649" y="885823"/>
              <a:ext cx="3343274" cy="219074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662362" y="871536"/>
              <a:ext cx="3371850" cy="2219325"/>
            </a:xfrm>
            <a:custGeom>
              <a:avLst/>
              <a:gdLst/>
              <a:ahLst/>
              <a:cxnLst/>
              <a:rect l="l" t="t" r="r" b="b"/>
              <a:pathLst>
                <a:path w="3371850" h="2219325">
                  <a:moveTo>
                    <a:pt x="0" y="20907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79"/>
                  </a:lnTo>
                  <a:lnTo>
                    <a:pt x="2470" y="103498"/>
                  </a:lnTo>
                  <a:lnTo>
                    <a:pt x="4117" y="95217"/>
                  </a:lnTo>
                  <a:lnTo>
                    <a:pt x="6556" y="87178"/>
                  </a:lnTo>
                  <a:lnTo>
                    <a:pt x="9788" y="79378"/>
                  </a:lnTo>
                  <a:lnTo>
                    <a:pt x="13018" y="71576"/>
                  </a:lnTo>
                  <a:lnTo>
                    <a:pt x="16979" y="64168"/>
                  </a:lnTo>
                  <a:lnTo>
                    <a:pt x="21670" y="57148"/>
                  </a:lnTo>
                  <a:lnTo>
                    <a:pt x="26361" y="50127"/>
                  </a:lnTo>
                  <a:lnTo>
                    <a:pt x="31691" y="43632"/>
                  </a:lnTo>
                  <a:lnTo>
                    <a:pt x="37662" y="37662"/>
                  </a:lnTo>
                  <a:lnTo>
                    <a:pt x="43632" y="31690"/>
                  </a:lnTo>
                  <a:lnTo>
                    <a:pt x="79379" y="9787"/>
                  </a:lnTo>
                  <a:lnTo>
                    <a:pt x="87179" y="6555"/>
                  </a:lnTo>
                  <a:lnTo>
                    <a:pt x="95220" y="4115"/>
                  </a:lnTo>
                  <a:lnTo>
                    <a:pt x="103501" y="2469"/>
                  </a:lnTo>
                  <a:lnTo>
                    <a:pt x="111782" y="822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43262" y="0"/>
                  </a:lnTo>
                  <a:lnTo>
                    <a:pt x="3251705" y="0"/>
                  </a:lnTo>
                  <a:lnTo>
                    <a:pt x="3260067" y="822"/>
                  </a:lnTo>
                  <a:lnTo>
                    <a:pt x="3268347" y="2469"/>
                  </a:lnTo>
                  <a:lnTo>
                    <a:pt x="3276628" y="4115"/>
                  </a:lnTo>
                  <a:lnTo>
                    <a:pt x="3314700" y="21668"/>
                  </a:lnTo>
                  <a:lnTo>
                    <a:pt x="3334186" y="37662"/>
                  </a:lnTo>
                  <a:lnTo>
                    <a:pt x="3340156" y="43632"/>
                  </a:lnTo>
                  <a:lnTo>
                    <a:pt x="3345486" y="50127"/>
                  </a:lnTo>
                  <a:lnTo>
                    <a:pt x="3350177" y="57149"/>
                  </a:lnTo>
                  <a:lnTo>
                    <a:pt x="3354868" y="64168"/>
                  </a:lnTo>
                  <a:lnTo>
                    <a:pt x="3369377" y="103498"/>
                  </a:lnTo>
                  <a:lnTo>
                    <a:pt x="3371849" y="128587"/>
                  </a:lnTo>
                  <a:lnTo>
                    <a:pt x="3371849" y="2090737"/>
                  </a:lnTo>
                  <a:lnTo>
                    <a:pt x="3371849" y="2099181"/>
                  </a:lnTo>
                  <a:lnTo>
                    <a:pt x="3371025" y="2107541"/>
                  </a:lnTo>
                  <a:lnTo>
                    <a:pt x="3369377" y="2115821"/>
                  </a:lnTo>
                  <a:lnTo>
                    <a:pt x="3367730" y="2124102"/>
                  </a:lnTo>
                  <a:lnTo>
                    <a:pt x="3350177" y="2162174"/>
                  </a:lnTo>
                  <a:lnTo>
                    <a:pt x="3321720" y="2192958"/>
                  </a:lnTo>
                  <a:lnTo>
                    <a:pt x="3284669" y="2212764"/>
                  </a:lnTo>
                  <a:lnTo>
                    <a:pt x="3243262" y="2219324"/>
                  </a:lnTo>
                  <a:lnTo>
                    <a:pt x="128587" y="2219324"/>
                  </a:lnTo>
                  <a:lnTo>
                    <a:pt x="87179" y="2212764"/>
                  </a:lnTo>
                  <a:lnTo>
                    <a:pt x="57147" y="2197651"/>
                  </a:lnTo>
                  <a:lnTo>
                    <a:pt x="50127" y="2192961"/>
                  </a:lnTo>
                  <a:lnTo>
                    <a:pt x="21670" y="2162174"/>
                  </a:lnTo>
                  <a:lnTo>
                    <a:pt x="4117" y="2124102"/>
                  </a:lnTo>
                  <a:lnTo>
                    <a:pt x="0" y="2099181"/>
                  </a:lnTo>
                  <a:lnTo>
                    <a:pt x="0" y="2090737"/>
                  </a:lnTo>
                  <a:close/>
                </a:path>
              </a:pathLst>
            </a:custGeom>
            <a:ln w="28574">
              <a:solidFill>
                <a:srgbClr val="FFC10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819524" y="1028698"/>
              <a:ext cx="3057525" cy="352425"/>
            </a:xfrm>
            <a:custGeom>
              <a:avLst/>
              <a:gdLst/>
              <a:ahLst/>
              <a:cxnLst/>
              <a:rect l="l" t="t" r="r" b="b"/>
              <a:pathLst>
                <a:path w="3057525" h="352425">
                  <a:moveTo>
                    <a:pt x="2986327" y="352423"/>
                  </a:moveTo>
                  <a:lnTo>
                    <a:pt x="71196" y="352423"/>
                  </a:lnTo>
                  <a:lnTo>
                    <a:pt x="66241" y="351934"/>
                  </a:lnTo>
                  <a:lnTo>
                    <a:pt x="29704" y="336800"/>
                  </a:lnTo>
                  <a:lnTo>
                    <a:pt x="3885" y="300760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2"/>
                  </a:lnTo>
                  <a:lnTo>
                    <a:pt x="51661" y="3886"/>
                  </a:lnTo>
                  <a:lnTo>
                    <a:pt x="71196" y="0"/>
                  </a:lnTo>
                  <a:lnTo>
                    <a:pt x="2986327" y="0"/>
                  </a:lnTo>
                  <a:lnTo>
                    <a:pt x="3027818" y="15620"/>
                  </a:lnTo>
                  <a:lnTo>
                    <a:pt x="3053637" y="51656"/>
                  </a:lnTo>
                  <a:lnTo>
                    <a:pt x="3057524" y="71195"/>
                  </a:lnTo>
                  <a:lnTo>
                    <a:pt x="3057524" y="281226"/>
                  </a:lnTo>
                  <a:lnTo>
                    <a:pt x="3041901" y="322715"/>
                  </a:lnTo>
                  <a:lnTo>
                    <a:pt x="3005861" y="348534"/>
                  </a:lnTo>
                  <a:lnTo>
                    <a:pt x="2991282" y="351934"/>
                  </a:lnTo>
                  <a:lnTo>
                    <a:pt x="2986327" y="352423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44500" y="1511300"/>
            <a:ext cx="2767965" cy="975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Create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timer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variable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that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counts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automatically</a:t>
            </a:r>
            <a:endParaRPr sz="1050">
              <a:latin typeface="Arial MT"/>
              <a:cs typeface="Arial MT"/>
            </a:endParaRPr>
          </a:p>
          <a:p>
            <a:pPr marL="12700" marR="300990">
              <a:lnSpc>
                <a:spcPct val="163700"/>
              </a:lnSpc>
              <a:spcBef>
                <a:spcPts val="35"/>
              </a:spcBef>
            </a:pPr>
            <a:r>
              <a:rPr dirty="0" sz="1050">
                <a:latin typeface="Arial MT"/>
                <a:cs typeface="Arial MT"/>
              </a:rPr>
              <a:t>Use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loops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increase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timer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every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second </a:t>
            </a:r>
            <a:r>
              <a:rPr dirty="0" sz="1050">
                <a:latin typeface="Arial MT"/>
                <a:cs typeface="Arial MT"/>
              </a:rPr>
              <a:t>Reset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timer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when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specific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events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occur </a:t>
            </a:r>
            <a:r>
              <a:rPr dirty="0" sz="1050" b="1">
                <a:latin typeface="Arial"/>
                <a:cs typeface="Arial"/>
              </a:rPr>
              <a:t>Display: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Show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timer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matrix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clearly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047081" y="2778125"/>
            <a:ext cx="1296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049266" y="1073150"/>
            <a:ext cx="259842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MEDIUM:</a:t>
            </a:r>
            <a:r>
              <a:rPr dirty="0" sz="135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333333"/>
                </a:solidFill>
                <a:latin typeface="Arial"/>
                <a:cs typeface="Arial"/>
              </a:rPr>
              <a:t>Multi-</a:t>
            </a: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Variable</a:t>
            </a:r>
            <a:r>
              <a:rPr dirty="0" sz="1350" spc="-6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333333"/>
                </a:solidFill>
                <a:latin typeface="Arial"/>
                <a:cs typeface="Arial"/>
              </a:rPr>
              <a:t>Tracker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867149" y="792480"/>
            <a:ext cx="6825615" cy="2453640"/>
            <a:chOff x="3867149" y="792480"/>
            <a:chExt cx="6825615" cy="2453640"/>
          </a:xfrm>
        </p:grpSpPr>
        <p:sp>
          <p:nvSpPr>
            <p:cNvPr id="19" name="object 19" descr=""/>
            <p:cNvSpPr/>
            <p:nvPr/>
          </p:nvSpPr>
          <p:spPr>
            <a:xfrm>
              <a:off x="3867137" y="1600199"/>
              <a:ext cx="38100" cy="828675"/>
            </a:xfrm>
            <a:custGeom>
              <a:avLst/>
              <a:gdLst/>
              <a:ahLst/>
              <a:cxnLst/>
              <a:rect l="l" t="t" r="r" b="b"/>
              <a:pathLst>
                <a:path w="38100" h="828675">
                  <a:moveTo>
                    <a:pt x="38100" y="807097"/>
                  </a:moveTo>
                  <a:lnTo>
                    <a:pt x="21577" y="790575"/>
                  </a:lnTo>
                  <a:lnTo>
                    <a:pt x="16535" y="790575"/>
                  </a:lnTo>
                  <a:lnTo>
                    <a:pt x="0" y="807097"/>
                  </a:lnTo>
                  <a:lnTo>
                    <a:pt x="0" y="812152"/>
                  </a:lnTo>
                  <a:lnTo>
                    <a:pt x="16535" y="828675"/>
                  </a:lnTo>
                  <a:lnTo>
                    <a:pt x="21577" y="828675"/>
                  </a:lnTo>
                  <a:lnTo>
                    <a:pt x="38100" y="812152"/>
                  </a:lnTo>
                  <a:lnTo>
                    <a:pt x="38100" y="809625"/>
                  </a:lnTo>
                  <a:lnTo>
                    <a:pt x="38100" y="807097"/>
                  </a:lnTo>
                  <a:close/>
                </a:path>
                <a:path w="38100" h="828675">
                  <a:moveTo>
                    <a:pt x="38100" y="540397"/>
                  </a:moveTo>
                  <a:lnTo>
                    <a:pt x="21577" y="523875"/>
                  </a:lnTo>
                  <a:lnTo>
                    <a:pt x="16535" y="523875"/>
                  </a:lnTo>
                  <a:lnTo>
                    <a:pt x="0" y="540397"/>
                  </a:lnTo>
                  <a:lnTo>
                    <a:pt x="0" y="545452"/>
                  </a:lnTo>
                  <a:lnTo>
                    <a:pt x="16535" y="561975"/>
                  </a:lnTo>
                  <a:lnTo>
                    <a:pt x="21577" y="561975"/>
                  </a:lnTo>
                  <a:lnTo>
                    <a:pt x="38100" y="545452"/>
                  </a:lnTo>
                  <a:lnTo>
                    <a:pt x="38100" y="542925"/>
                  </a:lnTo>
                  <a:lnTo>
                    <a:pt x="38100" y="540397"/>
                  </a:lnTo>
                  <a:close/>
                </a:path>
                <a:path w="38100" h="828675">
                  <a:moveTo>
                    <a:pt x="38100" y="283222"/>
                  </a:moveTo>
                  <a:lnTo>
                    <a:pt x="21577" y="266700"/>
                  </a:lnTo>
                  <a:lnTo>
                    <a:pt x="16535" y="266700"/>
                  </a:lnTo>
                  <a:lnTo>
                    <a:pt x="0" y="283222"/>
                  </a:lnTo>
                  <a:lnTo>
                    <a:pt x="0" y="288277"/>
                  </a:lnTo>
                  <a:lnTo>
                    <a:pt x="16535" y="304800"/>
                  </a:lnTo>
                  <a:lnTo>
                    <a:pt x="21577" y="304800"/>
                  </a:lnTo>
                  <a:lnTo>
                    <a:pt x="38100" y="288277"/>
                  </a:lnTo>
                  <a:lnTo>
                    <a:pt x="38100" y="285750"/>
                  </a:lnTo>
                  <a:lnTo>
                    <a:pt x="38100" y="283222"/>
                  </a:lnTo>
                  <a:close/>
                </a:path>
                <a:path w="38100" h="828675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086599" y="792480"/>
              <a:ext cx="3606165" cy="2453640"/>
            </a:xfrm>
            <a:custGeom>
              <a:avLst/>
              <a:gdLst/>
              <a:ahLst/>
              <a:cxnLst/>
              <a:rect l="l" t="t" r="r" b="b"/>
              <a:pathLst>
                <a:path w="3606165" h="2453640">
                  <a:moveTo>
                    <a:pt x="3605783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7649" y="64769"/>
                  </a:lnTo>
                  <a:lnTo>
                    <a:pt x="233574" y="65449"/>
                  </a:lnTo>
                  <a:lnTo>
                    <a:pt x="192972" y="75645"/>
                  </a:lnTo>
                  <a:lnTo>
                    <a:pt x="157054" y="97145"/>
                  </a:lnTo>
                  <a:lnTo>
                    <a:pt x="128830" y="128252"/>
                  </a:lnTo>
                  <a:lnTo>
                    <a:pt x="110891" y="166232"/>
                  </a:lnTo>
                  <a:lnTo>
                    <a:pt x="104774" y="207644"/>
                  </a:lnTo>
                  <a:lnTo>
                    <a:pt x="104774" y="2169794"/>
                  </a:lnTo>
                  <a:lnTo>
                    <a:pt x="110891" y="2211207"/>
                  </a:lnTo>
                  <a:lnTo>
                    <a:pt x="128830" y="2249186"/>
                  </a:lnTo>
                  <a:lnTo>
                    <a:pt x="157054" y="2280294"/>
                  </a:lnTo>
                  <a:lnTo>
                    <a:pt x="192972" y="2301793"/>
                  </a:lnTo>
                  <a:lnTo>
                    <a:pt x="233574" y="2311990"/>
                  </a:lnTo>
                  <a:lnTo>
                    <a:pt x="247649" y="2312669"/>
                  </a:lnTo>
                  <a:lnTo>
                    <a:pt x="3605783" y="2312669"/>
                  </a:lnTo>
                  <a:lnTo>
                    <a:pt x="3605783" y="2453639"/>
                  </a:lnTo>
                  <a:close/>
                </a:path>
                <a:path w="3606165" h="2453640">
                  <a:moveTo>
                    <a:pt x="3605783" y="2312669"/>
                  </a:moveTo>
                  <a:lnTo>
                    <a:pt x="3371849" y="2312669"/>
                  </a:lnTo>
                  <a:lnTo>
                    <a:pt x="3385924" y="2311990"/>
                  </a:lnTo>
                  <a:lnTo>
                    <a:pt x="3399727" y="2309950"/>
                  </a:lnTo>
                  <a:lnTo>
                    <a:pt x="3439268" y="2295779"/>
                  </a:lnTo>
                  <a:lnTo>
                    <a:pt x="3472877" y="2270822"/>
                  </a:lnTo>
                  <a:lnTo>
                    <a:pt x="3497834" y="2237213"/>
                  </a:lnTo>
                  <a:lnTo>
                    <a:pt x="3512005" y="2197673"/>
                  </a:lnTo>
                  <a:lnTo>
                    <a:pt x="3514724" y="2169794"/>
                  </a:lnTo>
                  <a:lnTo>
                    <a:pt x="3514724" y="207644"/>
                  </a:lnTo>
                  <a:lnTo>
                    <a:pt x="3508605" y="166232"/>
                  </a:lnTo>
                  <a:lnTo>
                    <a:pt x="3490667" y="128252"/>
                  </a:lnTo>
                  <a:lnTo>
                    <a:pt x="3462444" y="97145"/>
                  </a:lnTo>
                  <a:lnTo>
                    <a:pt x="3426524" y="75645"/>
                  </a:lnTo>
                  <a:lnTo>
                    <a:pt x="3385924" y="65449"/>
                  </a:lnTo>
                  <a:lnTo>
                    <a:pt x="3371849" y="64769"/>
                  </a:lnTo>
                  <a:lnTo>
                    <a:pt x="3605783" y="64769"/>
                  </a:lnTo>
                  <a:lnTo>
                    <a:pt x="3605783" y="23126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9949" y="885823"/>
              <a:ext cx="3352799" cy="219074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7205661" y="871536"/>
              <a:ext cx="3381375" cy="2219325"/>
            </a:xfrm>
            <a:custGeom>
              <a:avLst/>
              <a:gdLst/>
              <a:ahLst/>
              <a:cxnLst/>
              <a:rect l="l" t="t" r="r" b="b"/>
              <a:pathLst>
                <a:path w="3381375" h="2219325">
                  <a:moveTo>
                    <a:pt x="0" y="2090737"/>
                  </a:moveTo>
                  <a:lnTo>
                    <a:pt x="0" y="128587"/>
                  </a:lnTo>
                  <a:lnTo>
                    <a:pt x="0" y="120143"/>
                  </a:lnTo>
                  <a:lnTo>
                    <a:pt x="823" y="111779"/>
                  </a:lnTo>
                  <a:lnTo>
                    <a:pt x="2470" y="103498"/>
                  </a:lnTo>
                  <a:lnTo>
                    <a:pt x="4117" y="95217"/>
                  </a:lnTo>
                  <a:lnTo>
                    <a:pt x="6556" y="87178"/>
                  </a:lnTo>
                  <a:lnTo>
                    <a:pt x="9787" y="79378"/>
                  </a:lnTo>
                  <a:lnTo>
                    <a:pt x="13018" y="71576"/>
                  </a:lnTo>
                  <a:lnTo>
                    <a:pt x="37662" y="37662"/>
                  </a:lnTo>
                  <a:lnTo>
                    <a:pt x="43632" y="31690"/>
                  </a:lnTo>
                  <a:lnTo>
                    <a:pt x="79378" y="9787"/>
                  </a:lnTo>
                  <a:lnTo>
                    <a:pt x="87178" y="6555"/>
                  </a:lnTo>
                  <a:lnTo>
                    <a:pt x="95219" y="4115"/>
                  </a:lnTo>
                  <a:lnTo>
                    <a:pt x="103501" y="2469"/>
                  </a:lnTo>
                  <a:lnTo>
                    <a:pt x="111782" y="822"/>
                  </a:lnTo>
                  <a:lnTo>
                    <a:pt x="120144" y="0"/>
                  </a:lnTo>
                  <a:lnTo>
                    <a:pt x="128588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2"/>
                  </a:lnTo>
                  <a:lnTo>
                    <a:pt x="3277873" y="2469"/>
                  </a:lnTo>
                  <a:lnTo>
                    <a:pt x="3286154" y="4115"/>
                  </a:lnTo>
                  <a:lnTo>
                    <a:pt x="3324226" y="21668"/>
                  </a:lnTo>
                  <a:lnTo>
                    <a:pt x="3331246" y="26358"/>
                  </a:lnTo>
                  <a:lnTo>
                    <a:pt x="3337741" y="31690"/>
                  </a:lnTo>
                  <a:lnTo>
                    <a:pt x="3343712" y="37662"/>
                  </a:lnTo>
                  <a:lnTo>
                    <a:pt x="3349683" y="43632"/>
                  </a:lnTo>
                  <a:lnTo>
                    <a:pt x="3355012" y="50127"/>
                  </a:lnTo>
                  <a:lnTo>
                    <a:pt x="3359703" y="57149"/>
                  </a:lnTo>
                  <a:lnTo>
                    <a:pt x="3364393" y="64168"/>
                  </a:lnTo>
                  <a:lnTo>
                    <a:pt x="3378903" y="103498"/>
                  </a:lnTo>
                  <a:lnTo>
                    <a:pt x="3381375" y="128587"/>
                  </a:lnTo>
                  <a:lnTo>
                    <a:pt x="3381375" y="2090737"/>
                  </a:lnTo>
                  <a:lnTo>
                    <a:pt x="3381374" y="2099181"/>
                  </a:lnTo>
                  <a:lnTo>
                    <a:pt x="3380550" y="2107541"/>
                  </a:lnTo>
                  <a:lnTo>
                    <a:pt x="3378903" y="2115821"/>
                  </a:lnTo>
                  <a:lnTo>
                    <a:pt x="3377255" y="2124102"/>
                  </a:lnTo>
                  <a:lnTo>
                    <a:pt x="3359703" y="2162174"/>
                  </a:lnTo>
                  <a:lnTo>
                    <a:pt x="3331246" y="2192958"/>
                  </a:lnTo>
                  <a:lnTo>
                    <a:pt x="3294194" y="2212764"/>
                  </a:lnTo>
                  <a:lnTo>
                    <a:pt x="3252787" y="2219324"/>
                  </a:lnTo>
                  <a:lnTo>
                    <a:pt x="128588" y="2219324"/>
                  </a:lnTo>
                  <a:lnTo>
                    <a:pt x="87178" y="2212764"/>
                  </a:lnTo>
                  <a:lnTo>
                    <a:pt x="50127" y="2192961"/>
                  </a:lnTo>
                  <a:lnTo>
                    <a:pt x="21670" y="2162174"/>
                  </a:lnTo>
                  <a:lnTo>
                    <a:pt x="16979" y="2155153"/>
                  </a:lnTo>
                  <a:lnTo>
                    <a:pt x="2470" y="2115821"/>
                  </a:lnTo>
                  <a:lnTo>
                    <a:pt x="823" y="2107541"/>
                  </a:lnTo>
                  <a:lnTo>
                    <a:pt x="0" y="2099181"/>
                  </a:lnTo>
                  <a:lnTo>
                    <a:pt x="0" y="2090737"/>
                  </a:lnTo>
                  <a:close/>
                </a:path>
              </a:pathLst>
            </a:custGeom>
            <a:ln w="28574">
              <a:solidFill>
                <a:srgbClr val="F442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362823" y="1028698"/>
              <a:ext cx="3067050" cy="352425"/>
            </a:xfrm>
            <a:custGeom>
              <a:avLst/>
              <a:gdLst/>
              <a:ahLst/>
              <a:cxnLst/>
              <a:rect l="l" t="t" r="r" b="b"/>
              <a:pathLst>
                <a:path w="3067050" h="352425">
                  <a:moveTo>
                    <a:pt x="2995853" y="352423"/>
                  </a:moveTo>
                  <a:lnTo>
                    <a:pt x="71197" y="352423"/>
                  </a:lnTo>
                  <a:lnTo>
                    <a:pt x="66241" y="351934"/>
                  </a:lnTo>
                  <a:lnTo>
                    <a:pt x="29705" y="336800"/>
                  </a:lnTo>
                  <a:lnTo>
                    <a:pt x="3885" y="300760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702"/>
                  </a:lnTo>
                  <a:lnTo>
                    <a:pt x="51661" y="3886"/>
                  </a:lnTo>
                  <a:lnTo>
                    <a:pt x="71197" y="0"/>
                  </a:lnTo>
                  <a:lnTo>
                    <a:pt x="2995853" y="0"/>
                  </a:lnTo>
                  <a:lnTo>
                    <a:pt x="3037344" y="15620"/>
                  </a:lnTo>
                  <a:lnTo>
                    <a:pt x="3063164" y="51656"/>
                  </a:lnTo>
                  <a:lnTo>
                    <a:pt x="3067050" y="71195"/>
                  </a:lnTo>
                  <a:lnTo>
                    <a:pt x="3067050" y="281226"/>
                  </a:lnTo>
                  <a:lnTo>
                    <a:pt x="3051427" y="322715"/>
                  </a:lnTo>
                  <a:lnTo>
                    <a:pt x="3015388" y="348534"/>
                  </a:lnTo>
                  <a:lnTo>
                    <a:pt x="3000809" y="351934"/>
                  </a:lnTo>
                  <a:lnTo>
                    <a:pt x="2995853" y="352423"/>
                  </a:lnTo>
                  <a:close/>
                </a:path>
              </a:pathLst>
            </a:custGeom>
            <a:solidFill>
              <a:srgbClr val="F442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994050" y="1511300"/>
            <a:ext cx="2585085" cy="975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Track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two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variables: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attempts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successes</a:t>
            </a:r>
            <a:endParaRPr sz="1050">
              <a:latin typeface="Arial MT"/>
              <a:cs typeface="Arial MT"/>
            </a:endParaRPr>
          </a:p>
          <a:p>
            <a:pPr marL="12700" marR="273685">
              <a:lnSpc>
                <a:spcPct val="163700"/>
              </a:lnSpc>
              <a:spcBef>
                <a:spcPts val="35"/>
              </a:spcBef>
            </a:pPr>
            <a:r>
              <a:rPr dirty="0" sz="1050">
                <a:latin typeface="Arial MT"/>
                <a:cs typeface="Arial MT"/>
              </a:rPr>
              <a:t>Calculate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success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rate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percentage </a:t>
            </a:r>
            <a:r>
              <a:rPr dirty="0" sz="1050">
                <a:latin typeface="Arial MT"/>
                <a:cs typeface="Arial MT"/>
              </a:rPr>
              <a:t>Display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both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values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scrolling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text </a:t>
            </a:r>
            <a:r>
              <a:rPr dirty="0" sz="1050" b="1">
                <a:latin typeface="Arial"/>
                <a:cs typeface="Arial"/>
              </a:rPr>
              <a:t>Math:</a:t>
            </a:r>
            <a:r>
              <a:rPr dirty="0" sz="1050" spc="-35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Show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your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calculation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method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596780" y="2778125"/>
            <a:ext cx="1296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746603" y="1073150"/>
            <a:ext cx="2302510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25" b="1">
                <a:solidFill>
                  <a:srgbClr val="FFFFFF"/>
                </a:solidFill>
                <a:latin typeface="Arial"/>
                <a:cs typeface="Arial"/>
              </a:rPr>
              <a:t>HOT: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dirty="0" sz="135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Scoring</a:t>
            </a:r>
            <a:r>
              <a:rPr dirty="0" sz="135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10" b="1">
                <a:solidFill>
                  <a:srgbClr val="FFFFFF"/>
                </a:solidFill>
                <a:latin typeface="Arial"/>
                <a:cs typeface="Arial"/>
              </a:rPr>
              <a:t>System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7410437" y="1600199"/>
            <a:ext cx="38100" cy="1009650"/>
          </a:xfrm>
          <a:custGeom>
            <a:avLst/>
            <a:gdLst/>
            <a:ahLst/>
            <a:cxnLst/>
            <a:rect l="l" t="t" r="r" b="b"/>
            <a:pathLst>
              <a:path w="38100" h="1009650">
                <a:moveTo>
                  <a:pt x="38100" y="988072"/>
                </a:moveTo>
                <a:lnTo>
                  <a:pt x="21577" y="971550"/>
                </a:lnTo>
                <a:lnTo>
                  <a:pt x="16535" y="971550"/>
                </a:lnTo>
                <a:lnTo>
                  <a:pt x="0" y="988072"/>
                </a:lnTo>
                <a:lnTo>
                  <a:pt x="0" y="993127"/>
                </a:lnTo>
                <a:lnTo>
                  <a:pt x="16535" y="1009650"/>
                </a:lnTo>
                <a:lnTo>
                  <a:pt x="21577" y="1009650"/>
                </a:lnTo>
                <a:lnTo>
                  <a:pt x="38100" y="993127"/>
                </a:lnTo>
                <a:lnTo>
                  <a:pt x="38100" y="990600"/>
                </a:lnTo>
                <a:lnTo>
                  <a:pt x="38100" y="988072"/>
                </a:lnTo>
                <a:close/>
              </a:path>
              <a:path w="38100" h="1009650">
                <a:moveTo>
                  <a:pt x="38100" y="730897"/>
                </a:moveTo>
                <a:lnTo>
                  <a:pt x="21577" y="714375"/>
                </a:lnTo>
                <a:lnTo>
                  <a:pt x="16535" y="714375"/>
                </a:lnTo>
                <a:lnTo>
                  <a:pt x="0" y="730897"/>
                </a:lnTo>
                <a:lnTo>
                  <a:pt x="0" y="735952"/>
                </a:lnTo>
                <a:lnTo>
                  <a:pt x="16535" y="752475"/>
                </a:lnTo>
                <a:lnTo>
                  <a:pt x="21577" y="752475"/>
                </a:lnTo>
                <a:lnTo>
                  <a:pt x="38100" y="735952"/>
                </a:lnTo>
                <a:lnTo>
                  <a:pt x="38100" y="733425"/>
                </a:lnTo>
                <a:lnTo>
                  <a:pt x="38100" y="730897"/>
                </a:lnTo>
                <a:close/>
              </a:path>
              <a:path w="38100" h="1009650">
                <a:moveTo>
                  <a:pt x="38100" y="464197"/>
                </a:moveTo>
                <a:lnTo>
                  <a:pt x="21577" y="447675"/>
                </a:lnTo>
                <a:lnTo>
                  <a:pt x="16535" y="447675"/>
                </a:lnTo>
                <a:lnTo>
                  <a:pt x="0" y="464197"/>
                </a:lnTo>
                <a:lnTo>
                  <a:pt x="0" y="469252"/>
                </a:lnTo>
                <a:lnTo>
                  <a:pt x="16535" y="485775"/>
                </a:lnTo>
                <a:lnTo>
                  <a:pt x="21577" y="485775"/>
                </a:lnTo>
                <a:lnTo>
                  <a:pt x="38100" y="469252"/>
                </a:lnTo>
                <a:lnTo>
                  <a:pt x="38100" y="466725"/>
                </a:lnTo>
                <a:lnTo>
                  <a:pt x="38100" y="464197"/>
                </a:lnTo>
                <a:close/>
              </a:path>
              <a:path w="38100" h="100965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543750" y="1480819"/>
            <a:ext cx="2877185" cy="118745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6985">
              <a:lnSpc>
                <a:spcPct val="119000"/>
              </a:lnSpc>
              <a:spcBef>
                <a:spcPts val="100"/>
              </a:spcBef>
            </a:pPr>
            <a:r>
              <a:rPr dirty="0" sz="1050" spc="-10">
                <a:latin typeface="Arial MT"/>
                <a:cs typeface="Arial MT"/>
              </a:rPr>
              <a:t>Variables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change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by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different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amounts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based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25">
                <a:latin typeface="Arial MT"/>
                <a:cs typeface="Arial MT"/>
              </a:rPr>
              <a:t>on </a:t>
            </a:r>
            <a:r>
              <a:rPr dirty="0" sz="1050">
                <a:latin typeface="Arial MT"/>
                <a:cs typeface="Arial MT"/>
              </a:rPr>
              <a:t>event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types</a:t>
            </a:r>
            <a:endParaRPr sz="1050">
              <a:latin typeface="Arial MT"/>
              <a:cs typeface="Arial MT"/>
            </a:endParaRPr>
          </a:p>
          <a:p>
            <a:pPr marL="12700" marR="5080">
              <a:lnSpc>
                <a:spcPts val="2100"/>
              </a:lnSpc>
              <a:spcBef>
                <a:spcPts val="135"/>
              </a:spcBef>
            </a:pPr>
            <a:r>
              <a:rPr dirty="0" sz="1050">
                <a:latin typeface="Arial MT"/>
                <a:cs typeface="Arial MT"/>
              </a:rPr>
              <a:t>Example: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Collision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=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+5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points,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 spc="-20">
                <a:latin typeface="Arial MT"/>
                <a:cs typeface="Arial MT"/>
              </a:rPr>
              <a:t>Touch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=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+1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point </a:t>
            </a:r>
            <a:r>
              <a:rPr dirty="0" sz="1050">
                <a:latin typeface="Arial MT"/>
                <a:cs typeface="Arial MT"/>
              </a:rPr>
              <a:t>Include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bonus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conditions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streaks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speed</a:t>
            </a:r>
            <a:endParaRPr sz="105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555"/>
              </a:spcBef>
            </a:pPr>
            <a:r>
              <a:rPr dirty="0" sz="1050" b="1">
                <a:latin typeface="Arial"/>
                <a:cs typeface="Arial"/>
              </a:rPr>
              <a:t>Design:</a:t>
            </a:r>
            <a:r>
              <a:rPr dirty="0" sz="1050" spc="-30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Create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balanced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scoring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system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146331" y="2778125"/>
            <a:ext cx="1296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30" name="object 30" descr=""/>
          <p:cNvSpPr/>
          <p:nvPr/>
        </p:nvSpPr>
        <p:spPr>
          <a:xfrm>
            <a:off x="95249" y="349567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5" h="0">
                <a:moveTo>
                  <a:pt x="0" y="0"/>
                </a:moveTo>
                <a:lnTo>
                  <a:pt x="4616680" y="0"/>
                </a:lnTo>
              </a:path>
            </a:pathLst>
          </a:custGeom>
          <a:ln w="19049">
            <a:solidFill>
              <a:srgbClr val="CCCC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1" name="object 31" descr=""/>
          <p:cNvSpPr/>
          <p:nvPr/>
        </p:nvSpPr>
        <p:spPr>
          <a:xfrm>
            <a:off x="5984643" y="3495675"/>
            <a:ext cx="4617085" cy="0"/>
          </a:xfrm>
          <a:custGeom>
            <a:avLst/>
            <a:gdLst/>
            <a:ahLst/>
            <a:cxnLst/>
            <a:rect l="l" t="t" r="r" b="b"/>
            <a:pathLst>
              <a:path w="4617084" h="0">
                <a:moveTo>
                  <a:pt x="0" y="0"/>
                </a:moveTo>
                <a:lnTo>
                  <a:pt x="4616680" y="0"/>
                </a:lnTo>
              </a:path>
            </a:pathLst>
          </a:custGeom>
          <a:ln w="19049">
            <a:solidFill>
              <a:srgbClr val="CCCCCC"/>
            </a:solidFill>
            <a:prstDash val="sysDash"/>
          </a:ln>
        </p:spPr>
        <p:txBody>
          <a:bodyPr wrap="square" lIns="0" tIns="0" rIns="0" bIns="0" rtlCol="0"/>
          <a:lstStyle/>
          <a:p/>
        </p:txBody>
      </p:sp>
      <p:sp>
        <p:nvSpPr>
          <p:cNvPr id="32" name="object 32" descr=""/>
          <p:cNvSpPr txBox="1"/>
          <p:nvPr/>
        </p:nvSpPr>
        <p:spPr>
          <a:xfrm>
            <a:off x="4793927" y="3395687"/>
            <a:ext cx="1108710" cy="198755"/>
          </a:xfrm>
          <a:prstGeom prst="rect">
            <a:avLst/>
          </a:prstGeom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1100" spc="-50">
                <a:solidFill>
                  <a:srgbClr val="666666"/>
                </a:solidFill>
                <a:latin typeface="MS PGothic"/>
                <a:cs typeface="MS PGothic"/>
              </a:rPr>
              <a:t>✂</a:t>
            </a:r>
            <a:r>
              <a:rPr dirty="0" sz="1100" spc="70">
                <a:solidFill>
                  <a:srgbClr val="666666"/>
                </a:solidFill>
                <a:latin typeface="MS PGothic"/>
                <a:cs typeface="MS PGothic"/>
              </a:rPr>
              <a:t> </a:t>
            </a:r>
            <a:r>
              <a:rPr dirty="0" sz="900">
                <a:solidFill>
                  <a:srgbClr val="666666"/>
                </a:solidFill>
                <a:latin typeface="Arial MT"/>
                <a:cs typeface="Arial MT"/>
              </a:rPr>
              <a:t>Cut</a:t>
            </a:r>
            <a:r>
              <a:rPr dirty="0" sz="900" spc="-3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66666"/>
                </a:solidFill>
                <a:latin typeface="Arial MT"/>
                <a:cs typeface="Arial MT"/>
              </a:rPr>
              <a:t>along</a:t>
            </a:r>
            <a:r>
              <a:rPr dirty="0" sz="900" spc="-35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900">
                <a:solidFill>
                  <a:srgbClr val="666666"/>
                </a:solidFill>
                <a:latin typeface="Arial MT"/>
                <a:cs typeface="Arial MT"/>
              </a:rPr>
              <a:t>this</a:t>
            </a:r>
            <a:r>
              <a:rPr dirty="0" sz="900" spc="-30">
                <a:solidFill>
                  <a:srgbClr val="666666"/>
                </a:solidFill>
                <a:latin typeface="Arial MT"/>
                <a:cs typeface="Arial MT"/>
              </a:rPr>
              <a:t> </a:t>
            </a:r>
            <a:r>
              <a:rPr dirty="0" sz="900" spc="-20">
                <a:solidFill>
                  <a:srgbClr val="666666"/>
                </a:solidFill>
                <a:latin typeface="Arial MT"/>
                <a:cs typeface="Arial MT"/>
              </a:rPr>
              <a:t>line</a:t>
            </a:r>
            <a:endParaRPr sz="9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49275">
              <a:lnSpc>
                <a:spcPct val="100000"/>
              </a:lnSpc>
              <a:spcBef>
                <a:spcPts val="100"/>
              </a:spcBef>
            </a:pPr>
            <a:r>
              <a:rPr dirty="0"/>
              <a:t>LESSON 6: Integration &amp; Game </a:t>
            </a:r>
            <a:r>
              <a:rPr dirty="0" spc="-10"/>
              <a:t>Development</a:t>
            </a:r>
          </a:p>
        </p:txBody>
      </p:sp>
      <p:grpSp>
        <p:nvGrpSpPr>
          <p:cNvPr id="3" name="object 3" descr=""/>
          <p:cNvGrpSpPr/>
          <p:nvPr/>
        </p:nvGrpSpPr>
        <p:grpSpPr>
          <a:xfrm>
            <a:off x="0" y="792480"/>
            <a:ext cx="3609340" cy="2453640"/>
            <a:chOff x="0" y="792480"/>
            <a:chExt cx="3609340" cy="2453640"/>
          </a:xfrm>
        </p:grpSpPr>
        <p:sp>
          <p:nvSpPr>
            <p:cNvPr id="4" name="object 4" descr=""/>
            <p:cNvSpPr/>
            <p:nvPr/>
          </p:nvSpPr>
          <p:spPr>
            <a:xfrm>
              <a:off x="0" y="792480"/>
              <a:ext cx="3609340" cy="2453640"/>
            </a:xfrm>
            <a:custGeom>
              <a:avLst/>
              <a:gdLst/>
              <a:ahLst/>
              <a:cxnLst/>
              <a:rect l="l" t="t" r="r" b="b"/>
              <a:pathLst>
                <a:path w="3609340" h="2453640">
                  <a:moveTo>
                    <a:pt x="3608831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8831" y="0"/>
                  </a:lnTo>
                  <a:lnTo>
                    <a:pt x="3608831" y="64769"/>
                  </a:lnTo>
                  <a:lnTo>
                    <a:pt x="238124" y="64769"/>
                  </a:lnTo>
                  <a:lnTo>
                    <a:pt x="224050" y="65449"/>
                  </a:lnTo>
                  <a:lnTo>
                    <a:pt x="183449" y="75645"/>
                  </a:lnTo>
                  <a:lnTo>
                    <a:pt x="147529" y="97145"/>
                  </a:lnTo>
                  <a:lnTo>
                    <a:pt x="119306" y="128252"/>
                  </a:lnTo>
                  <a:lnTo>
                    <a:pt x="101367" y="166232"/>
                  </a:lnTo>
                  <a:lnTo>
                    <a:pt x="95249" y="207644"/>
                  </a:lnTo>
                  <a:lnTo>
                    <a:pt x="95249" y="2169794"/>
                  </a:lnTo>
                  <a:lnTo>
                    <a:pt x="101367" y="2211207"/>
                  </a:lnTo>
                  <a:lnTo>
                    <a:pt x="119306" y="2249186"/>
                  </a:lnTo>
                  <a:lnTo>
                    <a:pt x="147529" y="2280294"/>
                  </a:lnTo>
                  <a:lnTo>
                    <a:pt x="183449" y="2301793"/>
                  </a:lnTo>
                  <a:lnTo>
                    <a:pt x="224050" y="2311990"/>
                  </a:lnTo>
                  <a:lnTo>
                    <a:pt x="238124" y="2312669"/>
                  </a:lnTo>
                  <a:lnTo>
                    <a:pt x="3608831" y="2312669"/>
                  </a:lnTo>
                  <a:lnTo>
                    <a:pt x="3608831" y="2453639"/>
                  </a:lnTo>
                  <a:close/>
                </a:path>
                <a:path w="3609340" h="2453640">
                  <a:moveTo>
                    <a:pt x="3608831" y="2312669"/>
                  </a:moveTo>
                  <a:lnTo>
                    <a:pt x="3362324" y="2312669"/>
                  </a:lnTo>
                  <a:lnTo>
                    <a:pt x="3376399" y="2311990"/>
                  </a:lnTo>
                  <a:lnTo>
                    <a:pt x="3390203" y="2309950"/>
                  </a:lnTo>
                  <a:lnTo>
                    <a:pt x="3429743" y="2295779"/>
                  </a:lnTo>
                  <a:lnTo>
                    <a:pt x="3463352" y="2270822"/>
                  </a:lnTo>
                  <a:lnTo>
                    <a:pt x="3488310" y="2237213"/>
                  </a:lnTo>
                  <a:lnTo>
                    <a:pt x="3502480" y="2197673"/>
                  </a:lnTo>
                  <a:lnTo>
                    <a:pt x="3505199" y="2169794"/>
                  </a:lnTo>
                  <a:lnTo>
                    <a:pt x="3505199" y="207644"/>
                  </a:lnTo>
                  <a:lnTo>
                    <a:pt x="3499082" y="166232"/>
                  </a:lnTo>
                  <a:lnTo>
                    <a:pt x="3481143" y="128252"/>
                  </a:lnTo>
                  <a:lnTo>
                    <a:pt x="3452919" y="97145"/>
                  </a:lnTo>
                  <a:lnTo>
                    <a:pt x="3417000" y="75645"/>
                  </a:lnTo>
                  <a:lnTo>
                    <a:pt x="3376399" y="65449"/>
                  </a:lnTo>
                  <a:lnTo>
                    <a:pt x="3362324" y="64769"/>
                  </a:lnTo>
                  <a:lnTo>
                    <a:pt x="3608831" y="64769"/>
                  </a:lnTo>
                  <a:lnTo>
                    <a:pt x="3608831" y="23126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23824" y="885823"/>
              <a:ext cx="3352799" cy="2190749"/>
            </a:xfrm>
            <a:prstGeom prst="rect">
              <a:avLst/>
            </a:prstGeom>
          </p:spPr>
        </p:pic>
        <p:sp>
          <p:nvSpPr>
            <p:cNvPr id="6" name="object 6" descr=""/>
            <p:cNvSpPr/>
            <p:nvPr/>
          </p:nvSpPr>
          <p:spPr>
            <a:xfrm>
              <a:off x="109537" y="871536"/>
              <a:ext cx="3381375" cy="2219325"/>
            </a:xfrm>
            <a:custGeom>
              <a:avLst/>
              <a:gdLst/>
              <a:ahLst/>
              <a:cxnLst/>
              <a:rect l="l" t="t" r="r" b="b"/>
              <a:pathLst>
                <a:path w="3381375" h="2219325">
                  <a:moveTo>
                    <a:pt x="0" y="2090737"/>
                  </a:moveTo>
                  <a:lnTo>
                    <a:pt x="0" y="128587"/>
                  </a:lnTo>
                  <a:lnTo>
                    <a:pt x="0" y="120141"/>
                  </a:lnTo>
                  <a:lnTo>
                    <a:pt x="823" y="111776"/>
                  </a:lnTo>
                  <a:lnTo>
                    <a:pt x="2470" y="103495"/>
                  </a:lnTo>
                  <a:lnTo>
                    <a:pt x="4117" y="95212"/>
                  </a:lnTo>
                  <a:lnTo>
                    <a:pt x="6557" y="87171"/>
                  </a:lnTo>
                  <a:lnTo>
                    <a:pt x="9788" y="79371"/>
                  </a:lnTo>
                  <a:lnTo>
                    <a:pt x="13019" y="71572"/>
                  </a:lnTo>
                  <a:lnTo>
                    <a:pt x="16980" y="64163"/>
                  </a:lnTo>
                  <a:lnTo>
                    <a:pt x="21670" y="57143"/>
                  </a:lnTo>
                  <a:lnTo>
                    <a:pt x="26361" y="50122"/>
                  </a:lnTo>
                  <a:lnTo>
                    <a:pt x="57148" y="21668"/>
                  </a:lnTo>
                  <a:lnTo>
                    <a:pt x="64168" y="16975"/>
                  </a:lnTo>
                  <a:lnTo>
                    <a:pt x="103501" y="2469"/>
                  </a:lnTo>
                  <a:lnTo>
                    <a:pt x="111782" y="822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2"/>
                  </a:lnTo>
                  <a:lnTo>
                    <a:pt x="3277873" y="2469"/>
                  </a:lnTo>
                  <a:lnTo>
                    <a:pt x="3286154" y="4113"/>
                  </a:lnTo>
                  <a:lnTo>
                    <a:pt x="3294194" y="6553"/>
                  </a:lnTo>
                  <a:lnTo>
                    <a:pt x="3301995" y="9783"/>
                  </a:lnTo>
                  <a:lnTo>
                    <a:pt x="3309795" y="13013"/>
                  </a:lnTo>
                  <a:lnTo>
                    <a:pt x="3343712" y="37658"/>
                  </a:lnTo>
                  <a:lnTo>
                    <a:pt x="3368355" y="71572"/>
                  </a:lnTo>
                  <a:lnTo>
                    <a:pt x="3371586" y="79374"/>
                  </a:lnTo>
                  <a:lnTo>
                    <a:pt x="3374817" y="87173"/>
                  </a:lnTo>
                  <a:lnTo>
                    <a:pt x="3377256" y="95214"/>
                  </a:lnTo>
                  <a:lnTo>
                    <a:pt x="3378903" y="103498"/>
                  </a:lnTo>
                  <a:lnTo>
                    <a:pt x="3380550" y="111779"/>
                  </a:lnTo>
                  <a:lnTo>
                    <a:pt x="3381374" y="120141"/>
                  </a:lnTo>
                  <a:lnTo>
                    <a:pt x="3381374" y="128587"/>
                  </a:lnTo>
                  <a:lnTo>
                    <a:pt x="3381374" y="2090737"/>
                  </a:lnTo>
                  <a:lnTo>
                    <a:pt x="3381374" y="2099178"/>
                  </a:lnTo>
                  <a:lnTo>
                    <a:pt x="3380550" y="2107538"/>
                  </a:lnTo>
                  <a:lnTo>
                    <a:pt x="3378903" y="2115819"/>
                  </a:lnTo>
                  <a:lnTo>
                    <a:pt x="3377256" y="2124100"/>
                  </a:lnTo>
                  <a:lnTo>
                    <a:pt x="3359703" y="2162170"/>
                  </a:lnTo>
                  <a:lnTo>
                    <a:pt x="3355012" y="2169190"/>
                  </a:lnTo>
                  <a:lnTo>
                    <a:pt x="3324226" y="2197644"/>
                  </a:lnTo>
                  <a:lnTo>
                    <a:pt x="3286154" y="2215201"/>
                  </a:lnTo>
                  <a:lnTo>
                    <a:pt x="3277873" y="2216850"/>
                  </a:lnTo>
                  <a:lnTo>
                    <a:pt x="3269592" y="2218499"/>
                  </a:lnTo>
                  <a:lnTo>
                    <a:pt x="3261230" y="2219322"/>
                  </a:lnTo>
                  <a:lnTo>
                    <a:pt x="3252787" y="2219324"/>
                  </a:lnTo>
                  <a:lnTo>
                    <a:pt x="128587" y="2219324"/>
                  </a:lnTo>
                  <a:lnTo>
                    <a:pt x="87179" y="2212762"/>
                  </a:lnTo>
                  <a:lnTo>
                    <a:pt x="57148" y="2197646"/>
                  </a:lnTo>
                  <a:lnTo>
                    <a:pt x="50127" y="2192956"/>
                  </a:lnTo>
                  <a:lnTo>
                    <a:pt x="21670" y="2162170"/>
                  </a:lnTo>
                  <a:lnTo>
                    <a:pt x="16980" y="2155150"/>
                  </a:lnTo>
                  <a:lnTo>
                    <a:pt x="2470" y="2115819"/>
                  </a:lnTo>
                  <a:lnTo>
                    <a:pt x="823" y="2107538"/>
                  </a:lnTo>
                  <a:lnTo>
                    <a:pt x="0" y="2099178"/>
                  </a:lnTo>
                  <a:lnTo>
                    <a:pt x="0" y="2090737"/>
                  </a:lnTo>
                  <a:close/>
                </a:path>
              </a:pathLst>
            </a:custGeom>
            <a:ln w="28574">
              <a:solidFill>
                <a:srgbClr val="4BAF4F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66699" y="1028698"/>
              <a:ext cx="3067050" cy="352425"/>
            </a:xfrm>
            <a:custGeom>
              <a:avLst/>
              <a:gdLst/>
              <a:ahLst/>
              <a:cxnLst/>
              <a:rect l="l" t="t" r="r" b="b"/>
              <a:pathLst>
                <a:path w="3067050" h="352425">
                  <a:moveTo>
                    <a:pt x="2995852" y="352423"/>
                  </a:moveTo>
                  <a:lnTo>
                    <a:pt x="71196" y="352423"/>
                  </a:lnTo>
                  <a:lnTo>
                    <a:pt x="66241" y="351934"/>
                  </a:lnTo>
                  <a:lnTo>
                    <a:pt x="29705" y="336798"/>
                  </a:lnTo>
                  <a:lnTo>
                    <a:pt x="3885" y="300758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697"/>
                  </a:lnTo>
                  <a:lnTo>
                    <a:pt x="51662" y="3883"/>
                  </a:lnTo>
                  <a:lnTo>
                    <a:pt x="71196" y="0"/>
                  </a:lnTo>
                  <a:lnTo>
                    <a:pt x="2995852" y="0"/>
                  </a:lnTo>
                  <a:lnTo>
                    <a:pt x="3037344" y="15617"/>
                  </a:lnTo>
                  <a:lnTo>
                    <a:pt x="3063163" y="51656"/>
                  </a:lnTo>
                  <a:lnTo>
                    <a:pt x="3067049" y="71195"/>
                  </a:lnTo>
                  <a:lnTo>
                    <a:pt x="3067049" y="281226"/>
                  </a:lnTo>
                  <a:lnTo>
                    <a:pt x="3051427" y="322715"/>
                  </a:lnTo>
                  <a:lnTo>
                    <a:pt x="3015387" y="348534"/>
                  </a:lnTo>
                  <a:lnTo>
                    <a:pt x="3000808" y="351934"/>
                  </a:lnTo>
                  <a:lnTo>
                    <a:pt x="2995852" y="352423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 descr=""/>
          <p:cNvSpPr txBox="1"/>
          <p:nvPr/>
        </p:nvSpPr>
        <p:spPr>
          <a:xfrm>
            <a:off x="814189" y="1073150"/>
            <a:ext cx="196913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MILD:</a:t>
            </a:r>
            <a:r>
              <a:rPr dirty="0" sz="135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Multi-Level</a:t>
            </a:r>
            <a:r>
              <a:rPr dirty="0" sz="1350" spc="-20" b="1">
                <a:solidFill>
                  <a:srgbClr val="FFFFFF"/>
                </a:solidFill>
                <a:latin typeface="Arial"/>
                <a:cs typeface="Arial"/>
              </a:rPr>
              <a:t> Game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9" name="object 9" descr=""/>
          <p:cNvGrpSpPr/>
          <p:nvPr/>
        </p:nvGrpSpPr>
        <p:grpSpPr>
          <a:xfrm>
            <a:off x="314324" y="792480"/>
            <a:ext cx="6836409" cy="2453640"/>
            <a:chOff x="314324" y="792480"/>
            <a:chExt cx="6836409" cy="2453640"/>
          </a:xfrm>
        </p:grpSpPr>
        <p:sp>
          <p:nvSpPr>
            <p:cNvPr id="10" name="object 10" descr=""/>
            <p:cNvSpPr/>
            <p:nvPr/>
          </p:nvSpPr>
          <p:spPr>
            <a:xfrm>
              <a:off x="314312" y="1600199"/>
              <a:ext cx="38100" cy="828675"/>
            </a:xfrm>
            <a:custGeom>
              <a:avLst/>
              <a:gdLst/>
              <a:ahLst/>
              <a:cxnLst/>
              <a:rect l="l" t="t" r="r" b="b"/>
              <a:pathLst>
                <a:path w="38100" h="828675">
                  <a:moveTo>
                    <a:pt x="38100" y="807097"/>
                  </a:moveTo>
                  <a:lnTo>
                    <a:pt x="21577" y="790575"/>
                  </a:lnTo>
                  <a:lnTo>
                    <a:pt x="16535" y="790575"/>
                  </a:lnTo>
                  <a:lnTo>
                    <a:pt x="0" y="807097"/>
                  </a:lnTo>
                  <a:lnTo>
                    <a:pt x="0" y="812152"/>
                  </a:lnTo>
                  <a:lnTo>
                    <a:pt x="16535" y="828675"/>
                  </a:lnTo>
                  <a:lnTo>
                    <a:pt x="21577" y="828675"/>
                  </a:lnTo>
                  <a:lnTo>
                    <a:pt x="38100" y="812152"/>
                  </a:lnTo>
                  <a:lnTo>
                    <a:pt x="38100" y="809625"/>
                  </a:lnTo>
                  <a:lnTo>
                    <a:pt x="38100" y="807097"/>
                  </a:lnTo>
                  <a:close/>
                </a:path>
                <a:path w="38100" h="828675">
                  <a:moveTo>
                    <a:pt x="38100" y="540397"/>
                  </a:moveTo>
                  <a:lnTo>
                    <a:pt x="21577" y="523875"/>
                  </a:lnTo>
                  <a:lnTo>
                    <a:pt x="16535" y="523875"/>
                  </a:lnTo>
                  <a:lnTo>
                    <a:pt x="0" y="540397"/>
                  </a:lnTo>
                  <a:lnTo>
                    <a:pt x="0" y="545452"/>
                  </a:lnTo>
                  <a:lnTo>
                    <a:pt x="16535" y="561975"/>
                  </a:lnTo>
                  <a:lnTo>
                    <a:pt x="21577" y="561975"/>
                  </a:lnTo>
                  <a:lnTo>
                    <a:pt x="38100" y="545452"/>
                  </a:lnTo>
                  <a:lnTo>
                    <a:pt x="38100" y="542925"/>
                  </a:lnTo>
                  <a:lnTo>
                    <a:pt x="38100" y="540397"/>
                  </a:lnTo>
                  <a:close/>
                </a:path>
                <a:path w="38100" h="828675">
                  <a:moveTo>
                    <a:pt x="38100" y="283222"/>
                  </a:moveTo>
                  <a:lnTo>
                    <a:pt x="21577" y="266700"/>
                  </a:lnTo>
                  <a:lnTo>
                    <a:pt x="16535" y="266700"/>
                  </a:lnTo>
                  <a:lnTo>
                    <a:pt x="0" y="283222"/>
                  </a:lnTo>
                  <a:lnTo>
                    <a:pt x="0" y="288277"/>
                  </a:lnTo>
                  <a:lnTo>
                    <a:pt x="16535" y="304800"/>
                  </a:lnTo>
                  <a:lnTo>
                    <a:pt x="21577" y="304800"/>
                  </a:lnTo>
                  <a:lnTo>
                    <a:pt x="38100" y="288277"/>
                  </a:lnTo>
                  <a:lnTo>
                    <a:pt x="38100" y="285750"/>
                  </a:lnTo>
                  <a:lnTo>
                    <a:pt x="38100" y="283222"/>
                  </a:lnTo>
                  <a:close/>
                </a:path>
                <a:path w="38100" h="828675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3544823" y="792480"/>
              <a:ext cx="3606165" cy="2453640"/>
            </a:xfrm>
            <a:custGeom>
              <a:avLst/>
              <a:gdLst/>
              <a:ahLst/>
              <a:cxnLst/>
              <a:rect l="l" t="t" r="r" b="b"/>
              <a:pathLst>
                <a:path w="3606165" h="2453640">
                  <a:moveTo>
                    <a:pt x="3605783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6125" y="64769"/>
                  </a:lnTo>
                  <a:lnTo>
                    <a:pt x="232051" y="65449"/>
                  </a:lnTo>
                  <a:lnTo>
                    <a:pt x="191449" y="75645"/>
                  </a:lnTo>
                  <a:lnTo>
                    <a:pt x="155530" y="97145"/>
                  </a:lnTo>
                  <a:lnTo>
                    <a:pt x="127307" y="128252"/>
                  </a:lnTo>
                  <a:lnTo>
                    <a:pt x="109368" y="166232"/>
                  </a:lnTo>
                  <a:lnTo>
                    <a:pt x="103250" y="207644"/>
                  </a:lnTo>
                  <a:lnTo>
                    <a:pt x="103250" y="2169794"/>
                  </a:lnTo>
                  <a:lnTo>
                    <a:pt x="109368" y="2211207"/>
                  </a:lnTo>
                  <a:lnTo>
                    <a:pt x="127307" y="2249186"/>
                  </a:lnTo>
                  <a:lnTo>
                    <a:pt x="155530" y="2280294"/>
                  </a:lnTo>
                  <a:lnTo>
                    <a:pt x="191449" y="2301793"/>
                  </a:lnTo>
                  <a:lnTo>
                    <a:pt x="232051" y="2311990"/>
                  </a:lnTo>
                  <a:lnTo>
                    <a:pt x="246125" y="2312669"/>
                  </a:lnTo>
                  <a:lnTo>
                    <a:pt x="3605783" y="2312669"/>
                  </a:lnTo>
                  <a:lnTo>
                    <a:pt x="3605783" y="2453639"/>
                  </a:lnTo>
                  <a:close/>
                </a:path>
                <a:path w="3606165" h="2453640">
                  <a:moveTo>
                    <a:pt x="3605783" y="2312669"/>
                  </a:moveTo>
                  <a:lnTo>
                    <a:pt x="3360800" y="2312669"/>
                  </a:lnTo>
                  <a:lnTo>
                    <a:pt x="3374875" y="2311990"/>
                  </a:lnTo>
                  <a:lnTo>
                    <a:pt x="3388679" y="2309950"/>
                  </a:lnTo>
                  <a:lnTo>
                    <a:pt x="3428219" y="2295779"/>
                  </a:lnTo>
                  <a:lnTo>
                    <a:pt x="3461828" y="2270822"/>
                  </a:lnTo>
                  <a:lnTo>
                    <a:pt x="3486784" y="2237213"/>
                  </a:lnTo>
                  <a:lnTo>
                    <a:pt x="3500956" y="2197673"/>
                  </a:lnTo>
                  <a:lnTo>
                    <a:pt x="3503675" y="2169794"/>
                  </a:lnTo>
                  <a:lnTo>
                    <a:pt x="3503675" y="207644"/>
                  </a:lnTo>
                  <a:lnTo>
                    <a:pt x="3497557" y="166232"/>
                  </a:lnTo>
                  <a:lnTo>
                    <a:pt x="3479618" y="128252"/>
                  </a:lnTo>
                  <a:lnTo>
                    <a:pt x="3451395" y="97145"/>
                  </a:lnTo>
                  <a:lnTo>
                    <a:pt x="3415476" y="75645"/>
                  </a:lnTo>
                  <a:lnTo>
                    <a:pt x="3374875" y="65449"/>
                  </a:lnTo>
                  <a:lnTo>
                    <a:pt x="3360800" y="64769"/>
                  </a:lnTo>
                  <a:lnTo>
                    <a:pt x="3605783" y="64769"/>
                  </a:lnTo>
                  <a:lnTo>
                    <a:pt x="3605783" y="23126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2" name="object 1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76649" y="885823"/>
              <a:ext cx="3343274" cy="2190749"/>
            </a:xfrm>
            <a:prstGeom prst="rect">
              <a:avLst/>
            </a:prstGeom>
          </p:spPr>
        </p:pic>
        <p:sp>
          <p:nvSpPr>
            <p:cNvPr id="13" name="object 13" descr=""/>
            <p:cNvSpPr/>
            <p:nvPr/>
          </p:nvSpPr>
          <p:spPr>
            <a:xfrm>
              <a:off x="3662362" y="871536"/>
              <a:ext cx="3371850" cy="2219325"/>
            </a:xfrm>
            <a:custGeom>
              <a:avLst/>
              <a:gdLst/>
              <a:ahLst/>
              <a:cxnLst/>
              <a:rect l="l" t="t" r="r" b="b"/>
              <a:pathLst>
                <a:path w="3371850" h="2219325">
                  <a:moveTo>
                    <a:pt x="0" y="2090737"/>
                  </a:moveTo>
                  <a:lnTo>
                    <a:pt x="0" y="128587"/>
                  </a:lnTo>
                  <a:lnTo>
                    <a:pt x="0" y="120141"/>
                  </a:lnTo>
                  <a:lnTo>
                    <a:pt x="823" y="111776"/>
                  </a:lnTo>
                  <a:lnTo>
                    <a:pt x="2470" y="103495"/>
                  </a:lnTo>
                  <a:lnTo>
                    <a:pt x="4117" y="95212"/>
                  </a:lnTo>
                  <a:lnTo>
                    <a:pt x="6556" y="87171"/>
                  </a:lnTo>
                  <a:lnTo>
                    <a:pt x="9788" y="79371"/>
                  </a:lnTo>
                  <a:lnTo>
                    <a:pt x="13018" y="71572"/>
                  </a:lnTo>
                  <a:lnTo>
                    <a:pt x="16979" y="64163"/>
                  </a:lnTo>
                  <a:lnTo>
                    <a:pt x="21670" y="57143"/>
                  </a:lnTo>
                  <a:lnTo>
                    <a:pt x="26361" y="50122"/>
                  </a:lnTo>
                  <a:lnTo>
                    <a:pt x="31691" y="43627"/>
                  </a:lnTo>
                  <a:lnTo>
                    <a:pt x="37662" y="37658"/>
                  </a:lnTo>
                  <a:lnTo>
                    <a:pt x="43632" y="31688"/>
                  </a:lnTo>
                  <a:lnTo>
                    <a:pt x="50127" y="26358"/>
                  </a:lnTo>
                  <a:lnTo>
                    <a:pt x="57147" y="21668"/>
                  </a:lnTo>
                  <a:lnTo>
                    <a:pt x="64168" y="16975"/>
                  </a:lnTo>
                  <a:lnTo>
                    <a:pt x="103501" y="2469"/>
                  </a:lnTo>
                  <a:lnTo>
                    <a:pt x="111782" y="822"/>
                  </a:lnTo>
                  <a:lnTo>
                    <a:pt x="120144" y="0"/>
                  </a:lnTo>
                  <a:lnTo>
                    <a:pt x="128587" y="0"/>
                  </a:lnTo>
                  <a:lnTo>
                    <a:pt x="3243262" y="0"/>
                  </a:lnTo>
                  <a:lnTo>
                    <a:pt x="3251705" y="0"/>
                  </a:lnTo>
                  <a:lnTo>
                    <a:pt x="3260067" y="822"/>
                  </a:lnTo>
                  <a:lnTo>
                    <a:pt x="3268347" y="2469"/>
                  </a:lnTo>
                  <a:lnTo>
                    <a:pt x="3276628" y="4113"/>
                  </a:lnTo>
                  <a:lnTo>
                    <a:pt x="3284669" y="6553"/>
                  </a:lnTo>
                  <a:lnTo>
                    <a:pt x="3292469" y="9783"/>
                  </a:lnTo>
                  <a:lnTo>
                    <a:pt x="3300269" y="13013"/>
                  </a:lnTo>
                  <a:lnTo>
                    <a:pt x="3334186" y="37658"/>
                  </a:lnTo>
                  <a:lnTo>
                    <a:pt x="3358829" y="71572"/>
                  </a:lnTo>
                  <a:lnTo>
                    <a:pt x="3362060" y="79374"/>
                  </a:lnTo>
                  <a:lnTo>
                    <a:pt x="3365290" y="87173"/>
                  </a:lnTo>
                  <a:lnTo>
                    <a:pt x="3367730" y="95214"/>
                  </a:lnTo>
                  <a:lnTo>
                    <a:pt x="3369377" y="103498"/>
                  </a:lnTo>
                  <a:lnTo>
                    <a:pt x="3371025" y="111779"/>
                  </a:lnTo>
                  <a:lnTo>
                    <a:pt x="3371849" y="120141"/>
                  </a:lnTo>
                  <a:lnTo>
                    <a:pt x="3371849" y="128587"/>
                  </a:lnTo>
                  <a:lnTo>
                    <a:pt x="3371849" y="2090737"/>
                  </a:lnTo>
                  <a:lnTo>
                    <a:pt x="3365290" y="2132141"/>
                  </a:lnTo>
                  <a:lnTo>
                    <a:pt x="3350177" y="2162170"/>
                  </a:lnTo>
                  <a:lnTo>
                    <a:pt x="3345486" y="2169190"/>
                  </a:lnTo>
                  <a:lnTo>
                    <a:pt x="3314700" y="2197644"/>
                  </a:lnTo>
                  <a:lnTo>
                    <a:pt x="3276628" y="2215201"/>
                  </a:lnTo>
                  <a:lnTo>
                    <a:pt x="3243262" y="2219324"/>
                  </a:lnTo>
                  <a:lnTo>
                    <a:pt x="128587" y="2219324"/>
                  </a:lnTo>
                  <a:lnTo>
                    <a:pt x="87179" y="2212762"/>
                  </a:lnTo>
                  <a:lnTo>
                    <a:pt x="57147" y="2197646"/>
                  </a:lnTo>
                  <a:lnTo>
                    <a:pt x="50127" y="2192956"/>
                  </a:lnTo>
                  <a:lnTo>
                    <a:pt x="21670" y="2162170"/>
                  </a:lnTo>
                  <a:lnTo>
                    <a:pt x="16979" y="2155150"/>
                  </a:lnTo>
                  <a:lnTo>
                    <a:pt x="2470" y="2115819"/>
                  </a:lnTo>
                  <a:lnTo>
                    <a:pt x="0" y="2099178"/>
                  </a:lnTo>
                  <a:lnTo>
                    <a:pt x="0" y="2090737"/>
                  </a:lnTo>
                  <a:close/>
                </a:path>
              </a:pathLst>
            </a:custGeom>
            <a:ln w="28574">
              <a:solidFill>
                <a:srgbClr val="FFC107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4" name="object 14" descr=""/>
            <p:cNvSpPr/>
            <p:nvPr/>
          </p:nvSpPr>
          <p:spPr>
            <a:xfrm>
              <a:off x="3819524" y="1028698"/>
              <a:ext cx="3057525" cy="352425"/>
            </a:xfrm>
            <a:custGeom>
              <a:avLst/>
              <a:gdLst/>
              <a:ahLst/>
              <a:cxnLst/>
              <a:rect l="l" t="t" r="r" b="b"/>
              <a:pathLst>
                <a:path w="3057525" h="352425">
                  <a:moveTo>
                    <a:pt x="2986327" y="352423"/>
                  </a:moveTo>
                  <a:lnTo>
                    <a:pt x="71196" y="352423"/>
                  </a:lnTo>
                  <a:lnTo>
                    <a:pt x="66241" y="351934"/>
                  </a:lnTo>
                  <a:lnTo>
                    <a:pt x="29704" y="336798"/>
                  </a:lnTo>
                  <a:lnTo>
                    <a:pt x="3885" y="300758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697"/>
                  </a:lnTo>
                  <a:lnTo>
                    <a:pt x="51661" y="3883"/>
                  </a:lnTo>
                  <a:lnTo>
                    <a:pt x="71196" y="0"/>
                  </a:lnTo>
                  <a:lnTo>
                    <a:pt x="2986327" y="0"/>
                  </a:lnTo>
                  <a:lnTo>
                    <a:pt x="3027818" y="15617"/>
                  </a:lnTo>
                  <a:lnTo>
                    <a:pt x="3053637" y="51656"/>
                  </a:lnTo>
                  <a:lnTo>
                    <a:pt x="3057524" y="71195"/>
                  </a:lnTo>
                  <a:lnTo>
                    <a:pt x="3057524" y="281226"/>
                  </a:lnTo>
                  <a:lnTo>
                    <a:pt x="3041901" y="322715"/>
                  </a:lnTo>
                  <a:lnTo>
                    <a:pt x="3005861" y="348534"/>
                  </a:lnTo>
                  <a:lnTo>
                    <a:pt x="2991282" y="351934"/>
                  </a:lnTo>
                  <a:lnTo>
                    <a:pt x="2986327" y="352423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5" name="object 15" descr=""/>
          <p:cNvSpPr txBox="1"/>
          <p:nvPr/>
        </p:nvSpPr>
        <p:spPr>
          <a:xfrm>
            <a:off x="444500" y="1511300"/>
            <a:ext cx="2782570" cy="975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Add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different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difficulty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settings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using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variables</a:t>
            </a:r>
            <a:endParaRPr sz="1050">
              <a:latin typeface="Arial MT"/>
              <a:cs typeface="Arial MT"/>
            </a:endParaRPr>
          </a:p>
          <a:p>
            <a:pPr marL="12700" marR="5080">
              <a:lnSpc>
                <a:spcPct val="163700"/>
              </a:lnSpc>
              <a:spcBef>
                <a:spcPts val="35"/>
              </a:spcBef>
            </a:pPr>
            <a:r>
              <a:rPr dirty="0" sz="1050">
                <a:latin typeface="Arial MT"/>
                <a:cs typeface="Arial MT"/>
              </a:rPr>
              <a:t>Easy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mode: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longer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time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limits,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higher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scores </a:t>
            </a:r>
            <a:r>
              <a:rPr dirty="0" sz="1050">
                <a:latin typeface="Arial MT"/>
                <a:cs typeface="Arial MT"/>
              </a:rPr>
              <a:t>Hard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mode: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shorter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time,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precise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requirements </a:t>
            </a:r>
            <a:r>
              <a:rPr dirty="0" sz="1050" spc="-10" b="1">
                <a:latin typeface="Arial"/>
                <a:cs typeface="Arial"/>
              </a:rPr>
              <a:t>Test:</a:t>
            </a:r>
            <a:r>
              <a:rPr dirty="0" sz="1050" spc="-40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Both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difficulty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levels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work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properly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16" name="object 16" descr=""/>
          <p:cNvSpPr txBox="1"/>
          <p:nvPr/>
        </p:nvSpPr>
        <p:spPr>
          <a:xfrm>
            <a:off x="2047081" y="2778125"/>
            <a:ext cx="1296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17" name="object 17" descr=""/>
          <p:cNvSpPr txBox="1"/>
          <p:nvPr/>
        </p:nvSpPr>
        <p:spPr>
          <a:xfrm>
            <a:off x="4173388" y="1073150"/>
            <a:ext cx="235013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MEDIUM:</a:t>
            </a:r>
            <a:r>
              <a:rPr dirty="0" sz="1350" spc="-7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333333"/>
                </a:solidFill>
                <a:latin typeface="Arial"/>
                <a:cs typeface="Arial"/>
              </a:rPr>
              <a:t>Competition</a:t>
            </a:r>
            <a:r>
              <a:rPr dirty="0" sz="1350" spc="-70" b="1">
                <a:solidFill>
                  <a:srgbClr val="333333"/>
                </a:solidFill>
                <a:latin typeface="Arial"/>
                <a:cs typeface="Arial"/>
              </a:rPr>
              <a:t> </a:t>
            </a:r>
            <a:r>
              <a:rPr dirty="0" sz="1350" spc="-20" b="1">
                <a:solidFill>
                  <a:srgbClr val="333333"/>
                </a:solidFill>
                <a:latin typeface="Arial"/>
                <a:cs typeface="Arial"/>
              </a:rPr>
              <a:t>Game</a:t>
            </a:r>
            <a:endParaRPr sz="1350">
              <a:latin typeface="Arial"/>
              <a:cs typeface="Arial"/>
            </a:endParaRPr>
          </a:p>
        </p:txBody>
      </p:sp>
      <p:grpSp>
        <p:nvGrpSpPr>
          <p:cNvPr id="18" name="object 18" descr=""/>
          <p:cNvGrpSpPr/>
          <p:nvPr/>
        </p:nvGrpSpPr>
        <p:grpSpPr>
          <a:xfrm>
            <a:off x="3867149" y="792480"/>
            <a:ext cx="6825615" cy="2453640"/>
            <a:chOff x="3867149" y="792480"/>
            <a:chExt cx="6825615" cy="2453640"/>
          </a:xfrm>
        </p:grpSpPr>
        <p:sp>
          <p:nvSpPr>
            <p:cNvPr id="19" name="object 19" descr=""/>
            <p:cNvSpPr/>
            <p:nvPr/>
          </p:nvSpPr>
          <p:spPr>
            <a:xfrm>
              <a:off x="3867137" y="1600199"/>
              <a:ext cx="38100" cy="828675"/>
            </a:xfrm>
            <a:custGeom>
              <a:avLst/>
              <a:gdLst/>
              <a:ahLst/>
              <a:cxnLst/>
              <a:rect l="l" t="t" r="r" b="b"/>
              <a:pathLst>
                <a:path w="38100" h="828675">
                  <a:moveTo>
                    <a:pt x="38100" y="807097"/>
                  </a:moveTo>
                  <a:lnTo>
                    <a:pt x="21577" y="790575"/>
                  </a:lnTo>
                  <a:lnTo>
                    <a:pt x="16535" y="790575"/>
                  </a:lnTo>
                  <a:lnTo>
                    <a:pt x="0" y="807097"/>
                  </a:lnTo>
                  <a:lnTo>
                    <a:pt x="0" y="812152"/>
                  </a:lnTo>
                  <a:lnTo>
                    <a:pt x="16535" y="828675"/>
                  </a:lnTo>
                  <a:lnTo>
                    <a:pt x="21577" y="828675"/>
                  </a:lnTo>
                  <a:lnTo>
                    <a:pt x="38100" y="812152"/>
                  </a:lnTo>
                  <a:lnTo>
                    <a:pt x="38100" y="809625"/>
                  </a:lnTo>
                  <a:lnTo>
                    <a:pt x="38100" y="807097"/>
                  </a:lnTo>
                  <a:close/>
                </a:path>
                <a:path w="38100" h="828675">
                  <a:moveTo>
                    <a:pt x="38100" y="540397"/>
                  </a:moveTo>
                  <a:lnTo>
                    <a:pt x="21577" y="523875"/>
                  </a:lnTo>
                  <a:lnTo>
                    <a:pt x="16535" y="523875"/>
                  </a:lnTo>
                  <a:lnTo>
                    <a:pt x="0" y="540397"/>
                  </a:lnTo>
                  <a:lnTo>
                    <a:pt x="0" y="545452"/>
                  </a:lnTo>
                  <a:lnTo>
                    <a:pt x="16535" y="561975"/>
                  </a:lnTo>
                  <a:lnTo>
                    <a:pt x="21577" y="561975"/>
                  </a:lnTo>
                  <a:lnTo>
                    <a:pt x="38100" y="545452"/>
                  </a:lnTo>
                  <a:lnTo>
                    <a:pt x="38100" y="542925"/>
                  </a:lnTo>
                  <a:lnTo>
                    <a:pt x="38100" y="540397"/>
                  </a:lnTo>
                  <a:close/>
                </a:path>
                <a:path w="38100" h="828675">
                  <a:moveTo>
                    <a:pt x="38100" y="283222"/>
                  </a:moveTo>
                  <a:lnTo>
                    <a:pt x="21577" y="266700"/>
                  </a:lnTo>
                  <a:lnTo>
                    <a:pt x="16535" y="266700"/>
                  </a:lnTo>
                  <a:lnTo>
                    <a:pt x="0" y="283222"/>
                  </a:lnTo>
                  <a:lnTo>
                    <a:pt x="0" y="288277"/>
                  </a:lnTo>
                  <a:lnTo>
                    <a:pt x="16535" y="304800"/>
                  </a:lnTo>
                  <a:lnTo>
                    <a:pt x="21577" y="304800"/>
                  </a:lnTo>
                  <a:lnTo>
                    <a:pt x="38100" y="288277"/>
                  </a:lnTo>
                  <a:lnTo>
                    <a:pt x="38100" y="285750"/>
                  </a:lnTo>
                  <a:lnTo>
                    <a:pt x="38100" y="283222"/>
                  </a:lnTo>
                  <a:close/>
                </a:path>
                <a:path w="38100" h="828675">
                  <a:moveTo>
                    <a:pt x="38100" y="16522"/>
                  </a:moveTo>
                  <a:lnTo>
                    <a:pt x="21577" y="0"/>
                  </a:lnTo>
                  <a:lnTo>
                    <a:pt x="16535" y="0"/>
                  </a:lnTo>
                  <a:lnTo>
                    <a:pt x="0" y="16522"/>
                  </a:lnTo>
                  <a:lnTo>
                    <a:pt x="0" y="21577"/>
                  </a:lnTo>
                  <a:lnTo>
                    <a:pt x="16535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20" name="object 20" descr=""/>
            <p:cNvSpPr/>
            <p:nvPr/>
          </p:nvSpPr>
          <p:spPr>
            <a:xfrm>
              <a:off x="7086599" y="792480"/>
              <a:ext cx="3606165" cy="2453640"/>
            </a:xfrm>
            <a:custGeom>
              <a:avLst/>
              <a:gdLst/>
              <a:ahLst/>
              <a:cxnLst/>
              <a:rect l="l" t="t" r="r" b="b"/>
              <a:pathLst>
                <a:path w="3606165" h="2453640">
                  <a:moveTo>
                    <a:pt x="3605783" y="2453639"/>
                  </a:moveTo>
                  <a:lnTo>
                    <a:pt x="0" y="2453639"/>
                  </a:lnTo>
                  <a:lnTo>
                    <a:pt x="0" y="0"/>
                  </a:lnTo>
                  <a:lnTo>
                    <a:pt x="3605783" y="0"/>
                  </a:lnTo>
                  <a:lnTo>
                    <a:pt x="3605783" y="64769"/>
                  </a:lnTo>
                  <a:lnTo>
                    <a:pt x="247649" y="64769"/>
                  </a:lnTo>
                  <a:lnTo>
                    <a:pt x="233574" y="65449"/>
                  </a:lnTo>
                  <a:lnTo>
                    <a:pt x="192972" y="75645"/>
                  </a:lnTo>
                  <a:lnTo>
                    <a:pt x="157054" y="97145"/>
                  </a:lnTo>
                  <a:lnTo>
                    <a:pt x="128830" y="128252"/>
                  </a:lnTo>
                  <a:lnTo>
                    <a:pt x="110891" y="166232"/>
                  </a:lnTo>
                  <a:lnTo>
                    <a:pt x="104774" y="207644"/>
                  </a:lnTo>
                  <a:lnTo>
                    <a:pt x="104774" y="2169794"/>
                  </a:lnTo>
                  <a:lnTo>
                    <a:pt x="110891" y="2211207"/>
                  </a:lnTo>
                  <a:lnTo>
                    <a:pt x="128830" y="2249186"/>
                  </a:lnTo>
                  <a:lnTo>
                    <a:pt x="157054" y="2280294"/>
                  </a:lnTo>
                  <a:lnTo>
                    <a:pt x="192972" y="2301793"/>
                  </a:lnTo>
                  <a:lnTo>
                    <a:pt x="233574" y="2311990"/>
                  </a:lnTo>
                  <a:lnTo>
                    <a:pt x="247649" y="2312669"/>
                  </a:lnTo>
                  <a:lnTo>
                    <a:pt x="3605783" y="2312669"/>
                  </a:lnTo>
                  <a:lnTo>
                    <a:pt x="3605783" y="2453639"/>
                  </a:lnTo>
                  <a:close/>
                </a:path>
                <a:path w="3606165" h="2453640">
                  <a:moveTo>
                    <a:pt x="3605783" y="2312669"/>
                  </a:moveTo>
                  <a:lnTo>
                    <a:pt x="3371849" y="2312669"/>
                  </a:lnTo>
                  <a:lnTo>
                    <a:pt x="3385924" y="2311990"/>
                  </a:lnTo>
                  <a:lnTo>
                    <a:pt x="3399727" y="2309950"/>
                  </a:lnTo>
                  <a:lnTo>
                    <a:pt x="3439268" y="2295779"/>
                  </a:lnTo>
                  <a:lnTo>
                    <a:pt x="3472877" y="2270822"/>
                  </a:lnTo>
                  <a:lnTo>
                    <a:pt x="3497834" y="2237213"/>
                  </a:lnTo>
                  <a:lnTo>
                    <a:pt x="3512005" y="2197673"/>
                  </a:lnTo>
                  <a:lnTo>
                    <a:pt x="3514724" y="2169794"/>
                  </a:lnTo>
                  <a:lnTo>
                    <a:pt x="3514724" y="207644"/>
                  </a:lnTo>
                  <a:lnTo>
                    <a:pt x="3508605" y="166232"/>
                  </a:lnTo>
                  <a:lnTo>
                    <a:pt x="3490667" y="128252"/>
                  </a:lnTo>
                  <a:lnTo>
                    <a:pt x="3462444" y="97145"/>
                  </a:lnTo>
                  <a:lnTo>
                    <a:pt x="3426524" y="75645"/>
                  </a:lnTo>
                  <a:lnTo>
                    <a:pt x="3385924" y="65449"/>
                  </a:lnTo>
                  <a:lnTo>
                    <a:pt x="3371849" y="64769"/>
                  </a:lnTo>
                  <a:lnTo>
                    <a:pt x="3605783" y="64769"/>
                  </a:lnTo>
                  <a:lnTo>
                    <a:pt x="3605783" y="23126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21" name="object 21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9949" y="885823"/>
              <a:ext cx="3352799" cy="2190749"/>
            </a:xfrm>
            <a:prstGeom prst="rect">
              <a:avLst/>
            </a:prstGeom>
          </p:spPr>
        </p:pic>
        <p:sp>
          <p:nvSpPr>
            <p:cNvPr id="22" name="object 22" descr=""/>
            <p:cNvSpPr/>
            <p:nvPr/>
          </p:nvSpPr>
          <p:spPr>
            <a:xfrm>
              <a:off x="7205661" y="871536"/>
              <a:ext cx="3381375" cy="2219325"/>
            </a:xfrm>
            <a:custGeom>
              <a:avLst/>
              <a:gdLst/>
              <a:ahLst/>
              <a:cxnLst/>
              <a:rect l="l" t="t" r="r" b="b"/>
              <a:pathLst>
                <a:path w="3381375" h="2219325">
                  <a:moveTo>
                    <a:pt x="0" y="2090737"/>
                  </a:moveTo>
                  <a:lnTo>
                    <a:pt x="0" y="128587"/>
                  </a:lnTo>
                  <a:lnTo>
                    <a:pt x="0" y="120141"/>
                  </a:lnTo>
                  <a:lnTo>
                    <a:pt x="823" y="111776"/>
                  </a:lnTo>
                  <a:lnTo>
                    <a:pt x="2470" y="103495"/>
                  </a:lnTo>
                  <a:lnTo>
                    <a:pt x="4117" y="95212"/>
                  </a:lnTo>
                  <a:lnTo>
                    <a:pt x="6556" y="87171"/>
                  </a:lnTo>
                  <a:lnTo>
                    <a:pt x="26361" y="50122"/>
                  </a:lnTo>
                  <a:lnTo>
                    <a:pt x="57148" y="21668"/>
                  </a:lnTo>
                  <a:lnTo>
                    <a:pt x="64168" y="16975"/>
                  </a:lnTo>
                  <a:lnTo>
                    <a:pt x="103501" y="2469"/>
                  </a:lnTo>
                  <a:lnTo>
                    <a:pt x="111782" y="822"/>
                  </a:lnTo>
                  <a:lnTo>
                    <a:pt x="120144" y="0"/>
                  </a:lnTo>
                  <a:lnTo>
                    <a:pt x="128588" y="0"/>
                  </a:lnTo>
                  <a:lnTo>
                    <a:pt x="3252787" y="0"/>
                  </a:lnTo>
                  <a:lnTo>
                    <a:pt x="3261230" y="0"/>
                  </a:lnTo>
                  <a:lnTo>
                    <a:pt x="3269592" y="822"/>
                  </a:lnTo>
                  <a:lnTo>
                    <a:pt x="3277873" y="2469"/>
                  </a:lnTo>
                  <a:lnTo>
                    <a:pt x="3286154" y="4113"/>
                  </a:lnTo>
                  <a:lnTo>
                    <a:pt x="3294194" y="6553"/>
                  </a:lnTo>
                  <a:lnTo>
                    <a:pt x="3301995" y="9783"/>
                  </a:lnTo>
                  <a:lnTo>
                    <a:pt x="3309795" y="13013"/>
                  </a:lnTo>
                  <a:lnTo>
                    <a:pt x="3343712" y="37658"/>
                  </a:lnTo>
                  <a:lnTo>
                    <a:pt x="3368355" y="71572"/>
                  </a:lnTo>
                  <a:lnTo>
                    <a:pt x="3371586" y="79374"/>
                  </a:lnTo>
                  <a:lnTo>
                    <a:pt x="3374817" y="87173"/>
                  </a:lnTo>
                  <a:lnTo>
                    <a:pt x="3377255" y="95214"/>
                  </a:lnTo>
                  <a:lnTo>
                    <a:pt x="3378903" y="103498"/>
                  </a:lnTo>
                  <a:lnTo>
                    <a:pt x="3380550" y="111779"/>
                  </a:lnTo>
                  <a:lnTo>
                    <a:pt x="3381374" y="120141"/>
                  </a:lnTo>
                  <a:lnTo>
                    <a:pt x="3381375" y="128587"/>
                  </a:lnTo>
                  <a:lnTo>
                    <a:pt x="3381375" y="2090737"/>
                  </a:lnTo>
                  <a:lnTo>
                    <a:pt x="3374817" y="2132141"/>
                  </a:lnTo>
                  <a:lnTo>
                    <a:pt x="3359703" y="2162170"/>
                  </a:lnTo>
                  <a:lnTo>
                    <a:pt x="3355012" y="2169190"/>
                  </a:lnTo>
                  <a:lnTo>
                    <a:pt x="3324226" y="2197644"/>
                  </a:lnTo>
                  <a:lnTo>
                    <a:pt x="3286154" y="2215201"/>
                  </a:lnTo>
                  <a:lnTo>
                    <a:pt x="3252787" y="2219324"/>
                  </a:lnTo>
                  <a:lnTo>
                    <a:pt x="128588" y="2219324"/>
                  </a:lnTo>
                  <a:lnTo>
                    <a:pt x="120144" y="2219322"/>
                  </a:lnTo>
                  <a:lnTo>
                    <a:pt x="111782" y="2218499"/>
                  </a:lnTo>
                  <a:lnTo>
                    <a:pt x="103501" y="2216850"/>
                  </a:lnTo>
                  <a:lnTo>
                    <a:pt x="95219" y="2215201"/>
                  </a:lnTo>
                  <a:lnTo>
                    <a:pt x="57147" y="2197646"/>
                  </a:lnTo>
                  <a:lnTo>
                    <a:pt x="50127" y="2192956"/>
                  </a:lnTo>
                  <a:lnTo>
                    <a:pt x="21670" y="2162170"/>
                  </a:lnTo>
                  <a:lnTo>
                    <a:pt x="16979" y="2155150"/>
                  </a:lnTo>
                  <a:lnTo>
                    <a:pt x="2470" y="2115819"/>
                  </a:lnTo>
                  <a:lnTo>
                    <a:pt x="0" y="2099178"/>
                  </a:lnTo>
                  <a:lnTo>
                    <a:pt x="0" y="2090737"/>
                  </a:lnTo>
                  <a:close/>
                </a:path>
              </a:pathLst>
            </a:custGeom>
            <a:ln w="28574">
              <a:solidFill>
                <a:srgbClr val="F44236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23" name="object 23" descr=""/>
            <p:cNvSpPr/>
            <p:nvPr/>
          </p:nvSpPr>
          <p:spPr>
            <a:xfrm>
              <a:off x="7362823" y="1028698"/>
              <a:ext cx="3067050" cy="352425"/>
            </a:xfrm>
            <a:custGeom>
              <a:avLst/>
              <a:gdLst/>
              <a:ahLst/>
              <a:cxnLst/>
              <a:rect l="l" t="t" r="r" b="b"/>
              <a:pathLst>
                <a:path w="3067050" h="352425">
                  <a:moveTo>
                    <a:pt x="2995853" y="352423"/>
                  </a:moveTo>
                  <a:lnTo>
                    <a:pt x="71197" y="352423"/>
                  </a:lnTo>
                  <a:lnTo>
                    <a:pt x="66241" y="351934"/>
                  </a:lnTo>
                  <a:lnTo>
                    <a:pt x="29705" y="336798"/>
                  </a:lnTo>
                  <a:lnTo>
                    <a:pt x="3885" y="300758"/>
                  </a:lnTo>
                  <a:lnTo>
                    <a:pt x="0" y="281226"/>
                  </a:lnTo>
                  <a:lnTo>
                    <a:pt x="0" y="276224"/>
                  </a:lnTo>
                  <a:lnTo>
                    <a:pt x="0" y="71195"/>
                  </a:lnTo>
                  <a:lnTo>
                    <a:pt x="15621" y="29697"/>
                  </a:lnTo>
                  <a:lnTo>
                    <a:pt x="51661" y="3883"/>
                  </a:lnTo>
                  <a:lnTo>
                    <a:pt x="71197" y="0"/>
                  </a:lnTo>
                  <a:lnTo>
                    <a:pt x="2995853" y="0"/>
                  </a:lnTo>
                  <a:lnTo>
                    <a:pt x="3037344" y="15617"/>
                  </a:lnTo>
                  <a:lnTo>
                    <a:pt x="3063164" y="51656"/>
                  </a:lnTo>
                  <a:lnTo>
                    <a:pt x="3067050" y="71195"/>
                  </a:lnTo>
                  <a:lnTo>
                    <a:pt x="3067050" y="281226"/>
                  </a:lnTo>
                  <a:lnTo>
                    <a:pt x="3051427" y="322715"/>
                  </a:lnTo>
                  <a:lnTo>
                    <a:pt x="3015388" y="348534"/>
                  </a:lnTo>
                  <a:lnTo>
                    <a:pt x="3000809" y="351934"/>
                  </a:lnTo>
                  <a:lnTo>
                    <a:pt x="2995853" y="352423"/>
                  </a:lnTo>
                  <a:close/>
                </a:path>
              </a:pathLst>
            </a:custGeom>
            <a:solidFill>
              <a:srgbClr val="F44236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24" name="object 24" descr=""/>
          <p:cNvSpPr txBox="1"/>
          <p:nvPr/>
        </p:nvSpPr>
        <p:spPr>
          <a:xfrm>
            <a:off x="3994050" y="1511300"/>
            <a:ext cx="2834640" cy="975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Create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two-</a:t>
            </a:r>
            <a:r>
              <a:rPr dirty="0" sz="1050">
                <a:latin typeface="Arial MT"/>
                <a:cs typeface="Arial MT"/>
              </a:rPr>
              <a:t>player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system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with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separate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scoring</a:t>
            </a:r>
            <a:endParaRPr sz="1050">
              <a:latin typeface="Arial MT"/>
              <a:cs typeface="Arial MT"/>
            </a:endParaRPr>
          </a:p>
          <a:p>
            <a:pPr marL="12700" marR="718185">
              <a:lnSpc>
                <a:spcPct val="163700"/>
              </a:lnSpc>
              <a:spcBef>
                <a:spcPts val="35"/>
              </a:spcBef>
            </a:pPr>
            <a:r>
              <a:rPr dirty="0" sz="1050">
                <a:latin typeface="Arial MT"/>
                <a:cs typeface="Arial MT"/>
              </a:rPr>
              <a:t>Different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challenges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each</a:t>
            </a:r>
            <a:r>
              <a:rPr dirty="0" sz="1050" spc="-3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player </a:t>
            </a:r>
            <a:r>
              <a:rPr dirty="0" sz="1050">
                <a:latin typeface="Arial MT"/>
                <a:cs typeface="Arial MT"/>
              </a:rPr>
              <a:t>Clear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win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conditions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and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feedback </a:t>
            </a:r>
            <a:r>
              <a:rPr dirty="0" sz="1050" b="1">
                <a:latin typeface="Arial"/>
                <a:cs typeface="Arial"/>
              </a:rPr>
              <a:t>Goal:</a:t>
            </a:r>
            <a:r>
              <a:rPr dirty="0" sz="1050" spc="-15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Make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it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fun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for</a:t>
            </a:r>
            <a:r>
              <a:rPr dirty="0" sz="1050" spc="-1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both</a:t>
            </a:r>
            <a:r>
              <a:rPr dirty="0" sz="1050" spc="-10">
                <a:latin typeface="Arial MT"/>
                <a:cs typeface="Arial MT"/>
              </a:rPr>
              <a:t> players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5596780" y="2778125"/>
            <a:ext cx="1296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7773541" y="1073150"/>
            <a:ext cx="2248535" cy="2311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350" spc="-50" b="1">
                <a:solidFill>
                  <a:srgbClr val="FFFFFF"/>
                </a:solidFill>
                <a:latin typeface="Arial"/>
                <a:cs typeface="Arial"/>
              </a:rPr>
              <a:t>HOT:</a:t>
            </a:r>
            <a:r>
              <a:rPr dirty="0" sz="1350" spc="-4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Adaptive</a:t>
            </a:r>
            <a:r>
              <a:rPr dirty="0" sz="1350" spc="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b="1">
                <a:solidFill>
                  <a:srgbClr val="FFFFFF"/>
                </a:solidFill>
                <a:latin typeface="Arial"/>
                <a:cs typeface="Arial"/>
              </a:rPr>
              <a:t>Smart</a:t>
            </a:r>
            <a:r>
              <a:rPr dirty="0" sz="135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z="1350" spc="-20" b="1">
                <a:solidFill>
                  <a:srgbClr val="FFFFFF"/>
                </a:solidFill>
                <a:latin typeface="Arial"/>
                <a:cs typeface="Arial"/>
              </a:rPr>
              <a:t>Game</a:t>
            </a:r>
            <a:endParaRPr sz="1350">
              <a:latin typeface="Arial"/>
              <a:cs typeface="Arial"/>
            </a:endParaRPr>
          </a:p>
        </p:txBody>
      </p:sp>
      <p:sp>
        <p:nvSpPr>
          <p:cNvPr id="27" name="object 27" descr=""/>
          <p:cNvSpPr/>
          <p:nvPr/>
        </p:nvSpPr>
        <p:spPr>
          <a:xfrm>
            <a:off x="7410437" y="1600199"/>
            <a:ext cx="38100" cy="828675"/>
          </a:xfrm>
          <a:custGeom>
            <a:avLst/>
            <a:gdLst/>
            <a:ahLst/>
            <a:cxnLst/>
            <a:rect l="l" t="t" r="r" b="b"/>
            <a:pathLst>
              <a:path w="38100" h="828675">
                <a:moveTo>
                  <a:pt x="38100" y="807097"/>
                </a:moveTo>
                <a:lnTo>
                  <a:pt x="21577" y="790575"/>
                </a:lnTo>
                <a:lnTo>
                  <a:pt x="16535" y="790575"/>
                </a:lnTo>
                <a:lnTo>
                  <a:pt x="0" y="807097"/>
                </a:lnTo>
                <a:lnTo>
                  <a:pt x="0" y="812152"/>
                </a:lnTo>
                <a:lnTo>
                  <a:pt x="16535" y="828675"/>
                </a:lnTo>
                <a:lnTo>
                  <a:pt x="21577" y="828675"/>
                </a:lnTo>
                <a:lnTo>
                  <a:pt x="38100" y="812152"/>
                </a:lnTo>
                <a:lnTo>
                  <a:pt x="38100" y="809625"/>
                </a:lnTo>
                <a:lnTo>
                  <a:pt x="38100" y="807097"/>
                </a:lnTo>
                <a:close/>
              </a:path>
              <a:path w="38100" h="828675">
                <a:moveTo>
                  <a:pt x="38100" y="540397"/>
                </a:moveTo>
                <a:lnTo>
                  <a:pt x="21577" y="523875"/>
                </a:lnTo>
                <a:lnTo>
                  <a:pt x="16535" y="523875"/>
                </a:lnTo>
                <a:lnTo>
                  <a:pt x="0" y="540397"/>
                </a:lnTo>
                <a:lnTo>
                  <a:pt x="0" y="545452"/>
                </a:lnTo>
                <a:lnTo>
                  <a:pt x="16535" y="561975"/>
                </a:lnTo>
                <a:lnTo>
                  <a:pt x="21577" y="561975"/>
                </a:lnTo>
                <a:lnTo>
                  <a:pt x="38100" y="545452"/>
                </a:lnTo>
                <a:lnTo>
                  <a:pt x="38100" y="542925"/>
                </a:lnTo>
                <a:lnTo>
                  <a:pt x="38100" y="540397"/>
                </a:lnTo>
                <a:close/>
              </a:path>
              <a:path w="38100" h="828675">
                <a:moveTo>
                  <a:pt x="38100" y="283222"/>
                </a:moveTo>
                <a:lnTo>
                  <a:pt x="21577" y="266700"/>
                </a:lnTo>
                <a:lnTo>
                  <a:pt x="16535" y="266700"/>
                </a:lnTo>
                <a:lnTo>
                  <a:pt x="0" y="283222"/>
                </a:lnTo>
                <a:lnTo>
                  <a:pt x="0" y="288277"/>
                </a:lnTo>
                <a:lnTo>
                  <a:pt x="16535" y="304800"/>
                </a:lnTo>
                <a:lnTo>
                  <a:pt x="21577" y="304800"/>
                </a:lnTo>
                <a:lnTo>
                  <a:pt x="38100" y="288277"/>
                </a:lnTo>
                <a:lnTo>
                  <a:pt x="38100" y="285750"/>
                </a:lnTo>
                <a:lnTo>
                  <a:pt x="38100" y="283222"/>
                </a:lnTo>
                <a:close/>
              </a:path>
              <a:path w="38100" h="828675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8" name="object 28" descr=""/>
          <p:cNvSpPr txBox="1"/>
          <p:nvPr/>
        </p:nvSpPr>
        <p:spPr>
          <a:xfrm>
            <a:off x="7543750" y="1511300"/>
            <a:ext cx="2701925" cy="9759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050">
                <a:latin typeface="Arial MT"/>
                <a:cs typeface="Arial MT"/>
              </a:rPr>
              <a:t>Game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changes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based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on</a:t>
            </a:r>
            <a:r>
              <a:rPr dirty="0" sz="1050" spc="-3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player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performance</a:t>
            </a:r>
            <a:endParaRPr sz="1050">
              <a:latin typeface="Arial MT"/>
              <a:cs typeface="Arial MT"/>
            </a:endParaRPr>
          </a:p>
          <a:p>
            <a:pPr marL="12700" marR="205104">
              <a:lnSpc>
                <a:spcPct val="163700"/>
              </a:lnSpc>
              <a:spcBef>
                <a:spcPts val="35"/>
              </a:spcBef>
            </a:pPr>
            <a:r>
              <a:rPr dirty="0" sz="1050">
                <a:latin typeface="Arial MT"/>
                <a:cs typeface="Arial MT"/>
              </a:rPr>
              <a:t>Gets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harder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if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player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succeeds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too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easily </a:t>
            </a:r>
            <a:r>
              <a:rPr dirty="0" sz="1050">
                <a:latin typeface="Arial MT"/>
                <a:cs typeface="Arial MT"/>
              </a:rPr>
              <a:t>Provides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hints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if</a:t>
            </a:r>
            <a:r>
              <a:rPr dirty="0" sz="1050" spc="-2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player</a:t>
            </a:r>
            <a:r>
              <a:rPr dirty="0" sz="1050" spc="-25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struggles </a:t>
            </a:r>
            <a:r>
              <a:rPr dirty="0" sz="1050" b="1">
                <a:latin typeface="Arial"/>
                <a:cs typeface="Arial"/>
              </a:rPr>
              <a:t>Advanced:</a:t>
            </a:r>
            <a:r>
              <a:rPr dirty="0" sz="1050" spc="-45" b="1">
                <a:latin typeface="Arial"/>
                <a:cs typeface="Arial"/>
              </a:rPr>
              <a:t> </a:t>
            </a:r>
            <a:r>
              <a:rPr dirty="0" sz="1050">
                <a:latin typeface="Arial MT"/>
                <a:cs typeface="Arial MT"/>
              </a:rPr>
              <a:t>Use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complex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>
                <a:latin typeface="Arial MT"/>
                <a:cs typeface="Arial MT"/>
              </a:rPr>
              <a:t>conditional</a:t>
            </a:r>
            <a:r>
              <a:rPr dirty="0" sz="1050" spc="-40">
                <a:latin typeface="Arial MT"/>
                <a:cs typeface="Arial MT"/>
              </a:rPr>
              <a:t> </a:t>
            </a:r>
            <a:r>
              <a:rPr dirty="0" sz="1050" spc="-10">
                <a:latin typeface="Arial MT"/>
                <a:cs typeface="Arial MT"/>
              </a:rPr>
              <a:t>logic</a:t>
            </a:r>
            <a:endParaRPr sz="1050">
              <a:latin typeface="Arial MT"/>
              <a:cs typeface="Arial MT"/>
            </a:endParaRPr>
          </a:p>
        </p:txBody>
      </p:sp>
      <p:sp>
        <p:nvSpPr>
          <p:cNvPr id="29" name="object 29" descr=""/>
          <p:cNvSpPr txBox="1"/>
          <p:nvPr/>
        </p:nvSpPr>
        <p:spPr>
          <a:xfrm>
            <a:off x="9146331" y="2778125"/>
            <a:ext cx="1296035" cy="1625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900" i="1">
                <a:solidFill>
                  <a:srgbClr val="666666"/>
                </a:solidFill>
                <a:latin typeface="Arial"/>
                <a:cs typeface="Arial"/>
              </a:rPr>
              <a:t>Peer verification </a:t>
            </a:r>
            <a:r>
              <a:rPr dirty="0" sz="900" spc="-10" i="1">
                <a:solidFill>
                  <a:srgbClr val="666666"/>
                </a:solidFill>
                <a:latin typeface="Arial"/>
                <a:cs typeface="Arial"/>
              </a:rPr>
              <a:t>required</a:t>
            </a:r>
            <a:endParaRPr sz="9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7888" y="720725"/>
            <a:ext cx="2261235" cy="2997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solidFill>
                  <a:srgbClr val="000000"/>
                </a:solidFill>
              </a:rPr>
              <a:t>Printing</a:t>
            </a:r>
            <a:r>
              <a:rPr dirty="0" spc="-70">
                <a:solidFill>
                  <a:srgbClr val="000000"/>
                </a:solidFill>
              </a:rPr>
              <a:t> </a:t>
            </a:r>
            <a:r>
              <a:rPr dirty="0" spc="-10">
                <a:solidFill>
                  <a:srgbClr val="000000"/>
                </a:solidFill>
              </a:rPr>
              <a:t>Instructions</a:t>
            </a:r>
          </a:p>
        </p:txBody>
      </p:sp>
      <p:sp>
        <p:nvSpPr>
          <p:cNvPr id="3" name="object 3" descr=""/>
          <p:cNvSpPr/>
          <p:nvPr/>
        </p:nvSpPr>
        <p:spPr>
          <a:xfrm>
            <a:off x="2533649" y="127634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70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 txBox="1"/>
          <p:nvPr/>
        </p:nvSpPr>
        <p:spPr>
          <a:xfrm>
            <a:off x="2668587" y="1177925"/>
            <a:ext cx="3321050" cy="1065530"/>
          </a:xfrm>
          <a:prstGeom prst="rect">
            <a:avLst/>
          </a:prstGeom>
        </p:spPr>
        <p:txBody>
          <a:bodyPr wrap="square" lIns="0" tIns="27939" rIns="0" bIns="0" rtlCol="0" vert="horz">
            <a:spAutoFit/>
          </a:bodyPr>
          <a:lstStyle/>
          <a:p>
            <a:pPr algn="just" marL="12700" marR="140335">
              <a:lnSpc>
                <a:spcPts val="1350"/>
              </a:lnSpc>
              <a:spcBef>
                <a:spcPts val="219"/>
              </a:spcBef>
            </a:pPr>
            <a:r>
              <a:rPr dirty="0" sz="1200">
                <a:latin typeface="Arial MT"/>
                <a:cs typeface="Arial MT"/>
              </a:rPr>
              <a:t>Print on cardstock or heavy paper for </a:t>
            </a:r>
            <a:r>
              <a:rPr dirty="0" sz="1200" spc="-10">
                <a:latin typeface="Arial MT"/>
                <a:cs typeface="Arial MT"/>
              </a:rPr>
              <a:t>durability </a:t>
            </a:r>
            <a:r>
              <a:rPr dirty="0" sz="1200">
                <a:latin typeface="Arial MT"/>
                <a:cs typeface="Arial MT"/>
              </a:rPr>
              <a:t>Cut along dashed lines to separate lesson </a:t>
            </a:r>
            <a:r>
              <a:rPr dirty="0" sz="1200" spc="-20">
                <a:latin typeface="Arial MT"/>
                <a:cs typeface="Arial MT"/>
              </a:rPr>
              <a:t>sets </a:t>
            </a:r>
            <a:r>
              <a:rPr dirty="0" sz="1200">
                <a:latin typeface="Arial MT"/>
                <a:cs typeface="Arial MT"/>
              </a:rPr>
              <a:t>Cut individual cards along </a:t>
            </a:r>
            <a:r>
              <a:rPr dirty="0" sz="1200" spc="-10">
                <a:latin typeface="Arial MT"/>
                <a:cs typeface="Arial MT"/>
              </a:rPr>
              <a:t>borders</a:t>
            </a:r>
            <a:endParaRPr sz="1200">
              <a:latin typeface="Arial MT"/>
              <a:cs typeface="Arial MT"/>
            </a:endParaRPr>
          </a:p>
          <a:p>
            <a:pPr algn="just" marL="12700" marR="5080">
              <a:lnSpc>
                <a:spcPts val="1350"/>
              </a:lnSpc>
            </a:pPr>
            <a:r>
              <a:rPr dirty="0" sz="1200">
                <a:latin typeface="Arial MT"/>
                <a:cs typeface="Arial MT"/>
              </a:rPr>
              <a:t>Store each lesson's cards in separate </a:t>
            </a:r>
            <a:r>
              <a:rPr dirty="0" sz="1200" spc="-10">
                <a:latin typeface="Arial MT"/>
                <a:cs typeface="Arial MT"/>
              </a:rPr>
              <a:t>containers </a:t>
            </a:r>
            <a:r>
              <a:rPr dirty="0" sz="1200">
                <a:latin typeface="Arial MT"/>
                <a:cs typeface="Arial MT"/>
              </a:rPr>
              <a:t>Students collect cards as evidence of </a:t>
            </a:r>
            <a:r>
              <a:rPr dirty="0" sz="1200" spc="-10">
                <a:latin typeface="Arial MT"/>
                <a:cs typeface="Arial MT"/>
              </a:rPr>
              <a:t>completion </a:t>
            </a:r>
            <a:r>
              <a:rPr dirty="0" sz="1200">
                <a:latin typeface="Arial MT"/>
                <a:cs typeface="Arial MT"/>
              </a:rPr>
              <a:t>Peer verification required before collecting </a:t>
            </a:r>
            <a:r>
              <a:rPr dirty="0" sz="1200" spc="-10">
                <a:latin typeface="Arial MT"/>
                <a:cs typeface="Arial MT"/>
              </a:rPr>
              <a:t>cards</a:t>
            </a:r>
            <a:endParaRPr sz="1200">
              <a:latin typeface="Arial MT"/>
              <a:cs typeface="Arial MT"/>
            </a:endParaRPr>
          </a:p>
        </p:txBody>
      </p:sp>
      <p:sp>
        <p:nvSpPr>
          <p:cNvPr id="5" name="object 5" descr=""/>
          <p:cNvSpPr/>
          <p:nvPr/>
        </p:nvSpPr>
        <p:spPr>
          <a:xfrm>
            <a:off x="2533649" y="144779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66"/>
                </a:lnTo>
                <a:lnTo>
                  <a:pt x="0" y="20654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2533649" y="161924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70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2533649" y="179069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66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2533649" y="196214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70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70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2533649" y="2133598"/>
            <a:ext cx="47625" cy="47625"/>
          </a:xfrm>
          <a:custGeom>
            <a:avLst/>
            <a:gdLst/>
            <a:ahLst/>
            <a:cxnLst/>
            <a:rect l="l" t="t" r="r" b="b"/>
            <a:pathLst>
              <a:path w="47625" h="47625">
                <a:moveTo>
                  <a:pt x="26970" y="47620"/>
                </a:moveTo>
                <a:lnTo>
                  <a:pt x="20654" y="47620"/>
                </a:lnTo>
                <a:lnTo>
                  <a:pt x="17617" y="47015"/>
                </a:lnTo>
                <a:lnTo>
                  <a:pt x="0" y="26966"/>
                </a:lnTo>
                <a:lnTo>
                  <a:pt x="0" y="20650"/>
                </a:lnTo>
                <a:lnTo>
                  <a:pt x="20654" y="0"/>
                </a:lnTo>
                <a:lnTo>
                  <a:pt x="26970" y="0"/>
                </a:lnTo>
                <a:lnTo>
                  <a:pt x="47625" y="23812"/>
                </a:lnTo>
                <a:lnTo>
                  <a:pt x="47624" y="26966"/>
                </a:lnTo>
                <a:lnTo>
                  <a:pt x="26970" y="476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Sphero Challenge Cards - Printable</dc:title>
  <dcterms:created xsi:type="dcterms:W3CDTF">2025-08-22T11:29:51Z</dcterms:created>
  <dcterms:modified xsi:type="dcterms:W3CDTF">2025-08-22T11:29:51Z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2025-08-22T00:00:00Z</vt:filetime>
  </property>
  <property fmtid="{D5CDD505-2E9C-101B-9397-08002B2CF9AE}" pid="3" name="Creator">
    <vt:lpwstr>Mozilla/5.0 (Macintosh; Intel Mac OS X 10_15_7) AppleWebKit/537.36 (KHTML, like Gecko) Chrome/130.0.0.0 Safari/537.36</vt:lpwstr>
  </property>
  <property fmtid="{D5CDD505-2E9C-101B-9397-08002B2CF9AE}" pid="4" name="LastSaved">
    <vt:filetime>2025-08-22T00:00:00Z</vt:filetime>
  </property>
  <property fmtid="{D5CDD505-2E9C-101B-9397-08002B2CF9AE}" pid="5" name="Producer">
    <vt:lpwstr>Skia/PDF m130</vt:lpwstr>
  </property>
</Properties>
</file>