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7556500" cx="10693400"/>
  <p:notesSz cx="10693400" cy="75565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1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3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4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5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6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6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7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7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2359938" y="149225"/>
            <a:ext cx="5973523" cy="3949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534670" y="1737995"/>
            <a:ext cx="9624060" cy="4987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2359938" y="149225"/>
            <a:ext cx="5973523" cy="3949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2" type="body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subTitle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2359938" y="149225"/>
            <a:ext cx="5973523" cy="3949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idx="11" type="ftr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95249" y="542923"/>
            <a:ext cx="10506075" cy="28575"/>
          </a:xfrm>
          <a:custGeom>
            <a:rect b="b" l="l" r="r" t="t"/>
            <a:pathLst>
              <a:path extrusionOk="0" h="28575" w="10506075">
                <a:moveTo>
                  <a:pt x="10506074" y="28574"/>
                </a:moveTo>
                <a:lnTo>
                  <a:pt x="0" y="28574"/>
                </a:lnTo>
                <a:lnTo>
                  <a:pt x="0" y="0"/>
                </a:lnTo>
                <a:lnTo>
                  <a:pt x="10506074" y="0"/>
                </a:lnTo>
                <a:lnTo>
                  <a:pt x="10506074" y="28574"/>
                </a:lnTo>
                <a:close/>
              </a:path>
            </a:pathLst>
          </a:custGeom>
          <a:solidFill>
            <a:srgbClr val="667DE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2359938" y="149225"/>
            <a:ext cx="5973523" cy="3949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534670" y="1737995"/>
            <a:ext cx="9624060" cy="4987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/>
          <p:nvPr/>
        </p:nvSpPr>
        <p:spPr>
          <a:xfrm>
            <a:off x="221116" y="737552"/>
            <a:ext cx="10217158" cy="27789"/>
          </a:xfrm>
          <a:custGeom>
            <a:rect b="b" l="l" r="r" t="t"/>
            <a:pathLst>
              <a:path extrusionOk="0" h="28575" w="10506075">
                <a:moveTo>
                  <a:pt x="10506074" y="28574"/>
                </a:moveTo>
                <a:lnTo>
                  <a:pt x="0" y="28574"/>
                </a:lnTo>
                <a:lnTo>
                  <a:pt x="0" y="0"/>
                </a:lnTo>
                <a:lnTo>
                  <a:pt x="10506074" y="0"/>
                </a:lnTo>
                <a:lnTo>
                  <a:pt x="10506074" y="28574"/>
                </a:lnTo>
                <a:close/>
              </a:path>
            </a:pathLst>
          </a:custGeom>
          <a:solidFill>
            <a:srgbClr val="667DE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63"/>
          </a:p>
        </p:txBody>
      </p:sp>
      <p:sp>
        <p:nvSpPr>
          <p:cNvPr id="45" name="Google Shape;45;p7"/>
          <p:cNvSpPr txBox="1"/>
          <p:nvPr>
            <p:ph type="title"/>
          </p:nvPr>
        </p:nvSpPr>
        <p:spPr>
          <a:xfrm>
            <a:off x="2426770" y="261350"/>
            <a:ext cx="58179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5100">
            <a:spAutoFit/>
          </a:bodyPr>
          <a:lstStyle/>
          <a:p>
            <a:pPr indent="0" lvl="0" marL="154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3"/>
              <a:t>LESSON 1: Sequential Programming &amp; Shape Creation</a:t>
            </a:r>
            <a:endParaRPr sz="1753"/>
          </a:p>
        </p:txBody>
      </p:sp>
      <p:grpSp>
        <p:nvGrpSpPr>
          <p:cNvPr id="46" name="Google Shape;46;p7"/>
          <p:cNvGrpSpPr/>
          <p:nvPr/>
        </p:nvGrpSpPr>
        <p:grpSpPr>
          <a:xfrm>
            <a:off x="128350" y="979833"/>
            <a:ext cx="3515497" cy="2428561"/>
            <a:chOff x="0" y="886968"/>
            <a:chExt cx="3609340" cy="2493645"/>
          </a:xfrm>
        </p:grpSpPr>
        <p:sp>
          <p:nvSpPr>
            <p:cNvPr id="47" name="Google Shape;47;p7"/>
            <p:cNvSpPr/>
            <p:nvPr/>
          </p:nvSpPr>
          <p:spPr>
            <a:xfrm>
              <a:off x="0" y="886968"/>
              <a:ext cx="3609340" cy="2493645"/>
            </a:xfrm>
            <a:custGeom>
              <a:rect b="b" l="l" r="r" t="t"/>
              <a:pathLst>
                <a:path extrusionOk="0" h="2493645" w="3609340">
                  <a:moveTo>
                    <a:pt x="3608831" y="2493263"/>
                  </a:moveTo>
                  <a:lnTo>
                    <a:pt x="0" y="2493263"/>
                  </a:lnTo>
                  <a:lnTo>
                    <a:pt x="0" y="0"/>
                  </a:lnTo>
                  <a:lnTo>
                    <a:pt x="3608831" y="0"/>
                  </a:lnTo>
                  <a:lnTo>
                    <a:pt x="3608831" y="65531"/>
                  </a:lnTo>
                  <a:lnTo>
                    <a:pt x="238124" y="65531"/>
                  </a:lnTo>
                  <a:lnTo>
                    <a:pt x="224050" y="66211"/>
                  </a:lnTo>
                  <a:lnTo>
                    <a:pt x="183449" y="76407"/>
                  </a:lnTo>
                  <a:lnTo>
                    <a:pt x="147529" y="97907"/>
                  </a:lnTo>
                  <a:lnTo>
                    <a:pt x="119306" y="129014"/>
                  </a:lnTo>
                  <a:lnTo>
                    <a:pt x="101367" y="166994"/>
                  </a:lnTo>
                  <a:lnTo>
                    <a:pt x="95249" y="208406"/>
                  </a:lnTo>
                  <a:lnTo>
                    <a:pt x="95249" y="2208656"/>
                  </a:lnTo>
                  <a:lnTo>
                    <a:pt x="101367" y="2250069"/>
                  </a:lnTo>
                  <a:lnTo>
                    <a:pt x="119306" y="2288048"/>
                  </a:lnTo>
                  <a:lnTo>
                    <a:pt x="147529" y="2319156"/>
                  </a:lnTo>
                  <a:lnTo>
                    <a:pt x="183449" y="2340655"/>
                  </a:lnTo>
                  <a:lnTo>
                    <a:pt x="224050" y="2350852"/>
                  </a:lnTo>
                  <a:lnTo>
                    <a:pt x="238124" y="2351531"/>
                  </a:lnTo>
                  <a:lnTo>
                    <a:pt x="3608831" y="2351531"/>
                  </a:lnTo>
                  <a:lnTo>
                    <a:pt x="3608831" y="2493263"/>
                  </a:lnTo>
                  <a:close/>
                </a:path>
                <a:path extrusionOk="0" h="2493645" w="3609340">
                  <a:moveTo>
                    <a:pt x="3608831" y="2351531"/>
                  </a:moveTo>
                  <a:lnTo>
                    <a:pt x="3362324" y="2351531"/>
                  </a:lnTo>
                  <a:lnTo>
                    <a:pt x="3376399" y="2350852"/>
                  </a:lnTo>
                  <a:lnTo>
                    <a:pt x="3390203" y="2348812"/>
                  </a:lnTo>
                  <a:lnTo>
                    <a:pt x="3429743" y="2334641"/>
                  </a:lnTo>
                  <a:lnTo>
                    <a:pt x="3463352" y="2309684"/>
                  </a:lnTo>
                  <a:lnTo>
                    <a:pt x="3488310" y="2276075"/>
                  </a:lnTo>
                  <a:lnTo>
                    <a:pt x="3502480" y="2236535"/>
                  </a:lnTo>
                  <a:lnTo>
                    <a:pt x="3505199" y="2208656"/>
                  </a:lnTo>
                  <a:lnTo>
                    <a:pt x="3505199" y="208406"/>
                  </a:lnTo>
                  <a:lnTo>
                    <a:pt x="3499082" y="166994"/>
                  </a:lnTo>
                  <a:lnTo>
                    <a:pt x="3481143" y="129014"/>
                  </a:lnTo>
                  <a:lnTo>
                    <a:pt x="3452919" y="97907"/>
                  </a:lnTo>
                  <a:lnTo>
                    <a:pt x="3417000" y="76407"/>
                  </a:lnTo>
                  <a:lnTo>
                    <a:pt x="3376399" y="66211"/>
                  </a:lnTo>
                  <a:lnTo>
                    <a:pt x="3362324" y="65531"/>
                  </a:lnTo>
                  <a:lnTo>
                    <a:pt x="3608831" y="65531"/>
                  </a:lnTo>
                  <a:lnTo>
                    <a:pt x="3608831" y="2351531"/>
                  </a:lnTo>
                  <a:close/>
                </a:path>
              </a:pathLst>
            </a:custGeom>
            <a:solidFill>
              <a:srgbClr val="000000">
                <a:alpha val="1019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63"/>
            </a:p>
          </p:txBody>
        </p:sp>
        <p:pic>
          <p:nvPicPr>
            <p:cNvPr id="48" name="Google Shape;48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3824" y="981074"/>
              <a:ext cx="3352799" cy="22288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" name="Google Shape;49;p7"/>
            <p:cNvSpPr/>
            <p:nvPr/>
          </p:nvSpPr>
          <p:spPr>
            <a:xfrm>
              <a:off x="109537" y="966787"/>
              <a:ext cx="3381375" cy="2257425"/>
            </a:xfrm>
            <a:custGeom>
              <a:rect b="b" l="l" r="r" t="t"/>
              <a:pathLst>
                <a:path extrusionOk="0" h="2257425" w="3381375">
                  <a:moveTo>
                    <a:pt x="0" y="2128837"/>
                  </a:moveTo>
                  <a:lnTo>
                    <a:pt x="0" y="128587"/>
                  </a:lnTo>
                  <a:lnTo>
                    <a:pt x="0" y="120144"/>
                  </a:lnTo>
                  <a:lnTo>
                    <a:pt x="823" y="111782"/>
                  </a:lnTo>
                  <a:lnTo>
                    <a:pt x="2470" y="103501"/>
                  </a:lnTo>
                  <a:lnTo>
                    <a:pt x="4117" y="95220"/>
                  </a:lnTo>
                  <a:lnTo>
                    <a:pt x="6557" y="87179"/>
                  </a:lnTo>
                  <a:lnTo>
                    <a:pt x="9788" y="79379"/>
                  </a:lnTo>
                  <a:lnTo>
                    <a:pt x="13019" y="71578"/>
                  </a:lnTo>
                  <a:lnTo>
                    <a:pt x="16980" y="64168"/>
                  </a:lnTo>
                  <a:lnTo>
                    <a:pt x="43632" y="31692"/>
                  </a:lnTo>
                  <a:lnTo>
                    <a:pt x="57148" y="21670"/>
                  </a:lnTo>
                  <a:lnTo>
                    <a:pt x="64168" y="16979"/>
                  </a:lnTo>
                  <a:lnTo>
                    <a:pt x="103501" y="2470"/>
                  </a:lnTo>
                  <a:lnTo>
                    <a:pt x="120144" y="0"/>
                  </a:lnTo>
                  <a:lnTo>
                    <a:pt x="128587" y="0"/>
                  </a:lnTo>
                  <a:lnTo>
                    <a:pt x="3252787" y="0"/>
                  </a:lnTo>
                  <a:lnTo>
                    <a:pt x="3261230" y="0"/>
                  </a:lnTo>
                  <a:lnTo>
                    <a:pt x="3269592" y="823"/>
                  </a:lnTo>
                  <a:lnTo>
                    <a:pt x="3309795" y="13019"/>
                  </a:lnTo>
                  <a:lnTo>
                    <a:pt x="3343712" y="37662"/>
                  </a:lnTo>
                  <a:lnTo>
                    <a:pt x="3359703" y="57148"/>
                  </a:lnTo>
                  <a:lnTo>
                    <a:pt x="3364394" y="64168"/>
                  </a:lnTo>
                  <a:lnTo>
                    <a:pt x="3368355" y="71578"/>
                  </a:lnTo>
                  <a:lnTo>
                    <a:pt x="3371586" y="79379"/>
                  </a:lnTo>
                  <a:lnTo>
                    <a:pt x="3374817" y="87179"/>
                  </a:lnTo>
                  <a:lnTo>
                    <a:pt x="3377256" y="95220"/>
                  </a:lnTo>
                  <a:lnTo>
                    <a:pt x="3378903" y="103501"/>
                  </a:lnTo>
                  <a:lnTo>
                    <a:pt x="3380550" y="111782"/>
                  </a:lnTo>
                  <a:lnTo>
                    <a:pt x="3381374" y="120144"/>
                  </a:lnTo>
                  <a:lnTo>
                    <a:pt x="3381374" y="128587"/>
                  </a:lnTo>
                  <a:lnTo>
                    <a:pt x="3381374" y="2128837"/>
                  </a:lnTo>
                  <a:lnTo>
                    <a:pt x="3381374" y="2137280"/>
                  </a:lnTo>
                  <a:lnTo>
                    <a:pt x="3380550" y="2145642"/>
                  </a:lnTo>
                  <a:lnTo>
                    <a:pt x="3378903" y="2153923"/>
                  </a:lnTo>
                  <a:lnTo>
                    <a:pt x="3377256" y="2162204"/>
                  </a:lnTo>
                  <a:lnTo>
                    <a:pt x="3374817" y="2170244"/>
                  </a:lnTo>
                  <a:lnTo>
                    <a:pt x="3371586" y="2178045"/>
                  </a:lnTo>
                  <a:lnTo>
                    <a:pt x="3368355" y="2185845"/>
                  </a:lnTo>
                  <a:lnTo>
                    <a:pt x="3364394" y="2193256"/>
                  </a:lnTo>
                  <a:lnTo>
                    <a:pt x="3359703" y="2200276"/>
                  </a:lnTo>
                  <a:lnTo>
                    <a:pt x="3355012" y="2207296"/>
                  </a:lnTo>
                  <a:lnTo>
                    <a:pt x="3324226" y="2235753"/>
                  </a:lnTo>
                  <a:lnTo>
                    <a:pt x="3317206" y="2240444"/>
                  </a:lnTo>
                  <a:lnTo>
                    <a:pt x="3277873" y="2254953"/>
                  </a:lnTo>
                  <a:lnTo>
                    <a:pt x="3269592" y="2256601"/>
                  </a:lnTo>
                  <a:lnTo>
                    <a:pt x="3261230" y="2257424"/>
                  </a:lnTo>
                  <a:lnTo>
                    <a:pt x="3252787" y="2257424"/>
                  </a:lnTo>
                  <a:lnTo>
                    <a:pt x="128587" y="2257424"/>
                  </a:lnTo>
                  <a:lnTo>
                    <a:pt x="87179" y="2250867"/>
                  </a:lnTo>
                  <a:lnTo>
                    <a:pt x="79379" y="2247636"/>
                  </a:lnTo>
                  <a:lnTo>
                    <a:pt x="71578" y="2244405"/>
                  </a:lnTo>
                  <a:lnTo>
                    <a:pt x="64168" y="2240444"/>
                  </a:lnTo>
                  <a:lnTo>
                    <a:pt x="57148" y="2235753"/>
                  </a:lnTo>
                  <a:lnTo>
                    <a:pt x="50127" y="2231062"/>
                  </a:lnTo>
                  <a:lnTo>
                    <a:pt x="21670" y="2200276"/>
                  </a:lnTo>
                  <a:lnTo>
                    <a:pt x="4117" y="2162204"/>
                  </a:lnTo>
                  <a:lnTo>
                    <a:pt x="2470" y="2153923"/>
                  </a:lnTo>
                  <a:lnTo>
                    <a:pt x="823" y="2145642"/>
                  </a:lnTo>
                  <a:lnTo>
                    <a:pt x="0" y="2137280"/>
                  </a:lnTo>
                  <a:lnTo>
                    <a:pt x="0" y="2128837"/>
                  </a:lnTo>
                  <a:close/>
                </a:path>
              </a:pathLst>
            </a:custGeom>
            <a:noFill/>
            <a:ln cap="flat" cmpd="sng" w="27825">
              <a:solidFill>
                <a:srgbClr val="4BAF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63"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266699" y="1123949"/>
              <a:ext cx="3067050" cy="352425"/>
            </a:xfrm>
            <a:custGeom>
              <a:rect b="b" l="l" r="r" t="t"/>
              <a:pathLst>
                <a:path extrusionOk="0" h="352425" w="3067050">
                  <a:moveTo>
                    <a:pt x="2995852" y="352424"/>
                  </a:moveTo>
                  <a:lnTo>
                    <a:pt x="71196" y="352424"/>
                  </a:lnTo>
                  <a:lnTo>
                    <a:pt x="66241" y="351936"/>
                  </a:lnTo>
                  <a:lnTo>
                    <a:pt x="29705" y="336803"/>
                  </a:lnTo>
                  <a:lnTo>
                    <a:pt x="3885" y="300762"/>
                  </a:lnTo>
                  <a:lnTo>
                    <a:pt x="0" y="281228"/>
                  </a:lnTo>
                  <a:lnTo>
                    <a:pt x="0" y="276224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2" y="3885"/>
                  </a:lnTo>
                  <a:lnTo>
                    <a:pt x="71196" y="0"/>
                  </a:lnTo>
                  <a:lnTo>
                    <a:pt x="2995852" y="0"/>
                  </a:lnTo>
                  <a:lnTo>
                    <a:pt x="3037344" y="15621"/>
                  </a:lnTo>
                  <a:lnTo>
                    <a:pt x="3063163" y="51661"/>
                  </a:lnTo>
                  <a:lnTo>
                    <a:pt x="3067049" y="71196"/>
                  </a:lnTo>
                  <a:lnTo>
                    <a:pt x="3067049" y="281228"/>
                  </a:lnTo>
                  <a:lnTo>
                    <a:pt x="3051427" y="322719"/>
                  </a:lnTo>
                  <a:lnTo>
                    <a:pt x="3015387" y="348539"/>
                  </a:lnTo>
                  <a:lnTo>
                    <a:pt x="3000808" y="351936"/>
                  </a:lnTo>
                  <a:lnTo>
                    <a:pt x="2995852" y="352424"/>
                  </a:lnTo>
                  <a:close/>
                </a:path>
              </a:pathLst>
            </a:custGeom>
            <a:solidFill>
              <a:srgbClr val="4BAF4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63"/>
            </a:p>
          </p:txBody>
        </p:sp>
      </p:grpSp>
      <p:sp>
        <p:nvSpPr>
          <p:cNvPr id="51" name="Google Shape;51;p7"/>
          <p:cNvSpPr txBox="1"/>
          <p:nvPr/>
        </p:nvSpPr>
        <p:spPr>
          <a:xfrm>
            <a:off x="856522" y="1253956"/>
            <a:ext cx="20472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75">
            <a:spAutoFit/>
          </a:bodyPr>
          <a:lstStyle/>
          <a:p>
            <a:pPr indent="0" lvl="0" marL="1236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14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MILD: Light Show Square</a:t>
            </a:r>
            <a:endParaRPr sz="1314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" name="Google Shape;52;p7"/>
          <p:cNvGrpSpPr/>
          <p:nvPr/>
        </p:nvGrpSpPr>
        <p:grpSpPr>
          <a:xfrm>
            <a:off x="434490" y="979833"/>
            <a:ext cx="6658922" cy="2428561"/>
            <a:chOff x="314312" y="886968"/>
            <a:chExt cx="6836676" cy="2493645"/>
          </a:xfrm>
        </p:grpSpPr>
        <p:sp>
          <p:nvSpPr>
            <p:cNvPr id="53" name="Google Shape;53;p7"/>
            <p:cNvSpPr/>
            <p:nvPr/>
          </p:nvSpPr>
          <p:spPr>
            <a:xfrm>
              <a:off x="314312" y="1695461"/>
              <a:ext cx="38100" cy="1009650"/>
            </a:xfrm>
            <a:custGeom>
              <a:rect b="b" l="l" r="r" t="t"/>
              <a:pathLst>
                <a:path extrusionOk="0" h="1009650" w="38100">
                  <a:moveTo>
                    <a:pt x="38100" y="988072"/>
                  </a:moveTo>
                  <a:lnTo>
                    <a:pt x="21577" y="971550"/>
                  </a:lnTo>
                  <a:lnTo>
                    <a:pt x="16535" y="971550"/>
                  </a:lnTo>
                  <a:lnTo>
                    <a:pt x="0" y="988072"/>
                  </a:lnTo>
                  <a:lnTo>
                    <a:pt x="0" y="993114"/>
                  </a:lnTo>
                  <a:lnTo>
                    <a:pt x="16535" y="1009650"/>
                  </a:lnTo>
                  <a:lnTo>
                    <a:pt x="21577" y="1009650"/>
                  </a:lnTo>
                  <a:lnTo>
                    <a:pt x="38100" y="993114"/>
                  </a:lnTo>
                  <a:lnTo>
                    <a:pt x="38100" y="990600"/>
                  </a:lnTo>
                  <a:lnTo>
                    <a:pt x="38100" y="988072"/>
                  </a:lnTo>
                  <a:close/>
                </a:path>
                <a:path extrusionOk="0" h="1009650" w="38100">
                  <a:moveTo>
                    <a:pt x="38100" y="730897"/>
                  </a:moveTo>
                  <a:lnTo>
                    <a:pt x="21577" y="714375"/>
                  </a:lnTo>
                  <a:lnTo>
                    <a:pt x="16535" y="714375"/>
                  </a:lnTo>
                  <a:lnTo>
                    <a:pt x="0" y="730897"/>
                  </a:lnTo>
                  <a:lnTo>
                    <a:pt x="0" y="735939"/>
                  </a:lnTo>
                  <a:lnTo>
                    <a:pt x="16535" y="752475"/>
                  </a:lnTo>
                  <a:lnTo>
                    <a:pt x="21577" y="752475"/>
                  </a:lnTo>
                  <a:lnTo>
                    <a:pt x="38100" y="735939"/>
                  </a:lnTo>
                  <a:lnTo>
                    <a:pt x="38100" y="733425"/>
                  </a:lnTo>
                  <a:lnTo>
                    <a:pt x="38100" y="730897"/>
                  </a:lnTo>
                  <a:close/>
                </a:path>
                <a:path extrusionOk="0" h="1009650" w="38100">
                  <a:moveTo>
                    <a:pt x="38100" y="464197"/>
                  </a:moveTo>
                  <a:lnTo>
                    <a:pt x="21577" y="447675"/>
                  </a:lnTo>
                  <a:lnTo>
                    <a:pt x="16535" y="447675"/>
                  </a:lnTo>
                  <a:lnTo>
                    <a:pt x="0" y="464197"/>
                  </a:lnTo>
                  <a:lnTo>
                    <a:pt x="0" y="469239"/>
                  </a:lnTo>
                  <a:lnTo>
                    <a:pt x="16535" y="485775"/>
                  </a:lnTo>
                  <a:lnTo>
                    <a:pt x="21577" y="485775"/>
                  </a:lnTo>
                  <a:lnTo>
                    <a:pt x="38100" y="469239"/>
                  </a:lnTo>
                  <a:lnTo>
                    <a:pt x="38100" y="466725"/>
                  </a:lnTo>
                  <a:lnTo>
                    <a:pt x="38100" y="464197"/>
                  </a:lnTo>
                  <a:close/>
                </a:path>
                <a:path extrusionOk="0" h="1009650" w="38100">
                  <a:moveTo>
                    <a:pt x="38100" y="16522"/>
                  </a:moveTo>
                  <a:lnTo>
                    <a:pt x="21577" y="0"/>
                  </a:lnTo>
                  <a:lnTo>
                    <a:pt x="16535" y="0"/>
                  </a:lnTo>
                  <a:lnTo>
                    <a:pt x="0" y="16522"/>
                  </a:lnTo>
                  <a:lnTo>
                    <a:pt x="0" y="21564"/>
                  </a:lnTo>
                  <a:lnTo>
                    <a:pt x="16535" y="38100"/>
                  </a:lnTo>
                  <a:lnTo>
                    <a:pt x="21577" y="38100"/>
                  </a:lnTo>
                  <a:lnTo>
                    <a:pt x="38100" y="21564"/>
                  </a:lnTo>
                  <a:lnTo>
                    <a:pt x="38100" y="19050"/>
                  </a:lnTo>
                  <a:lnTo>
                    <a:pt x="38100" y="165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63"/>
            </a:p>
          </p:txBody>
        </p:sp>
        <p:sp>
          <p:nvSpPr>
            <p:cNvPr id="54" name="Google Shape;54;p7"/>
            <p:cNvSpPr/>
            <p:nvPr/>
          </p:nvSpPr>
          <p:spPr>
            <a:xfrm>
              <a:off x="3544823" y="886968"/>
              <a:ext cx="3606165" cy="2493645"/>
            </a:xfrm>
            <a:custGeom>
              <a:rect b="b" l="l" r="r" t="t"/>
              <a:pathLst>
                <a:path extrusionOk="0" h="2493645" w="3606165">
                  <a:moveTo>
                    <a:pt x="3605783" y="2493263"/>
                  </a:moveTo>
                  <a:lnTo>
                    <a:pt x="0" y="2493263"/>
                  </a:lnTo>
                  <a:lnTo>
                    <a:pt x="0" y="0"/>
                  </a:lnTo>
                  <a:lnTo>
                    <a:pt x="3605783" y="0"/>
                  </a:lnTo>
                  <a:lnTo>
                    <a:pt x="3605783" y="65531"/>
                  </a:lnTo>
                  <a:lnTo>
                    <a:pt x="246125" y="65531"/>
                  </a:lnTo>
                  <a:lnTo>
                    <a:pt x="232051" y="66211"/>
                  </a:lnTo>
                  <a:lnTo>
                    <a:pt x="191449" y="76407"/>
                  </a:lnTo>
                  <a:lnTo>
                    <a:pt x="155530" y="97907"/>
                  </a:lnTo>
                  <a:lnTo>
                    <a:pt x="127307" y="129014"/>
                  </a:lnTo>
                  <a:lnTo>
                    <a:pt x="109368" y="166994"/>
                  </a:lnTo>
                  <a:lnTo>
                    <a:pt x="103250" y="208406"/>
                  </a:lnTo>
                  <a:lnTo>
                    <a:pt x="103250" y="2208656"/>
                  </a:lnTo>
                  <a:lnTo>
                    <a:pt x="109368" y="2250069"/>
                  </a:lnTo>
                  <a:lnTo>
                    <a:pt x="127307" y="2288048"/>
                  </a:lnTo>
                  <a:lnTo>
                    <a:pt x="155530" y="2319156"/>
                  </a:lnTo>
                  <a:lnTo>
                    <a:pt x="191449" y="2340655"/>
                  </a:lnTo>
                  <a:lnTo>
                    <a:pt x="232051" y="2350852"/>
                  </a:lnTo>
                  <a:lnTo>
                    <a:pt x="246125" y="2351531"/>
                  </a:lnTo>
                  <a:lnTo>
                    <a:pt x="3605783" y="2351531"/>
                  </a:lnTo>
                  <a:lnTo>
                    <a:pt x="3605783" y="2493263"/>
                  </a:lnTo>
                  <a:close/>
                </a:path>
                <a:path extrusionOk="0" h="2493645" w="3606165">
                  <a:moveTo>
                    <a:pt x="3605783" y="2351531"/>
                  </a:moveTo>
                  <a:lnTo>
                    <a:pt x="3360800" y="2351531"/>
                  </a:lnTo>
                  <a:lnTo>
                    <a:pt x="3374875" y="2350852"/>
                  </a:lnTo>
                  <a:lnTo>
                    <a:pt x="3388679" y="2348812"/>
                  </a:lnTo>
                  <a:lnTo>
                    <a:pt x="3428219" y="2334641"/>
                  </a:lnTo>
                  <a:lnTo>
                    <a:pt x="3461828" y="2309684"/>
                  </a:lnTo>
                  <a:lnTo>
                    <a:pt x="3486784" y="2276075"/>
                  </a:lnTo>
                  <a:lnTo>
                    <a:pt x="3500956" y="2236535"/>
                  </a:lnTo>
                  <a:lnTo>
                    <a:pt x="3503675" y="2208656"/>
                  </a:lnTo>
                  <a:lnTo>
                    <a:pt x="3503675" y="208406"/>
                  </a:lnTo>
                  <a:lnTo>
                    <a:pt x="3497557" y="166994"/>
                  </a:lnTo>
                  <a:lnTo>
                    <a:pt x="3479618" y="129014"/>
                  </a:lnTo>
                  <a:lnTo>
                    <a:pt x="3451395" y="97907"/>
                  </a:lnTo>
                  <a:lnTo>
                    <a:pt x="3415476" y="76407"/>
                  </a:lnTo>
                  <a:lnTo>
                    <a:pt x="3374875" y="66211"/>
                  </a:lnTo>
                  <a:lnTo>
                    <a:pt x="3360800" y="65531"/>
                  </a:lnTo>
                  <a:lnTo>
                    <a:pt x="3605783" y="65531"/>
                  </a:lnTo>
                  <a:lnTo>
                    <a:pt x="3605783" y="2351531"/>
                  </a:lnTo>
                  <a:close/>
                </a:path>
              </a:pathLst>
            </a:custGeom>
            <a:solidFill>
              <a:srgbClr val="000000">
                <a:alpha val="1019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63"/>
            </a:p>
          </p:txBody>
        </p:sp>
        <p:pic>
          <p:nvPicPr>
            <p:cNvPr id="55" name="Google Shape;55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676649" y="981074"/>
              <a:ext cx="3343274" cy="22288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" name="Google Shape;56;p7"/>
            <p:cNvSpPr/>
            <p:nvPr/>
          </p:nvSpPr>
          <p:spPr>
            <a:xfrm>
              <a:off x="3662362" y="966787"/>
              <a:ext cx="3371850" cy="2257425"/>
            </a:xfrm>
            <a:custGeom>
              <a:rect b="b" l="l" r="r" t="t"/>
              <a:pathLst>
                <a:path extrusionOk="0" h="2257425" w="3371850">
                  <a:moveTo>
                    <a:pt x="0" y="2128837"/>
                  </a:moveTo>
                  <a:lnTo>
                    <a:pt x="0" y="128587"/>
                  </a:lnTo>
                  <a:lnTo>
                    <a:pt x="0" y="120144"/>
                  </a:lnTo>
                  <a:lnTo>
                    <a:pt x="823" y="111782"/>
                  </a:lnTo>
                  <a:lnTo>
                    <a:pt x="2470" y="103501"/>
                  </a:lnTo>
                  <a:lnTo>
                    <a:pt x="4117" y="95220"/>
                  </a:lnTo>
                  <a:lnTo>
                    <a:pt x="6556" y="87179"/>
                  </a:lnTo>
                  <a:lnTo>
                    <a:pt x="9788" y="79379"/>
                  </a:lnTo>
                  <a:lnTo>
                    <a:pt x="13018" y="71578"/>
                  </a:lnTo>
                  <a:lnTo>
                    <a:pt x="37662" y="37662"/>
                  </a:lnTo>
                  <a:lnTo>
                    <a:pt x="43632" y="31692"/>
                  </a:lnTo>
                  <a:lnTo>
                    <a:pt x="50127" y="26361"/>
                  </a:lnTo>
                  <a:lnTo>
                    <a:pt x="57147" y="21670"/>
                  </a:lnTo>
                  <a:lnTo>
                    <a:pt x="64168" y="16979"/>
                  </a:lnTo>
                  <a:lnTo>
                    <a:pt x="71578" y="13019"/>
                  </a:lnTo>
                  <a:lnTo>
                    <a:pt x="79379" y="9788"/>
                  </a:lnTo>
                  <a:lnTo>
                    <a:pt x="87179" y="6557"/>
                  </a:lnTo>
                  <a:lnTo>
                    <a:pt x="95220" y="4117"/>
                  </a:lnTo>
                  <a:lnTo>
                    <a:pt x="103501" y="2470"/>
                  </a:lnTo>
                  <a:lnTo>
                    <a:pt x="111782" y="823"/>
                  </a:lnTo>
                  <a:lnTo>
                    <a:pt x="120144" y="0"/>
                  </a:lnTo>
                  <a:lnTo>
                    <a:pt x="128587" y="0"/>
                  </a:lnTo>
                  <a:lnTo>
                    <a:pt x="3243262" y="0"/>
                  </a:lnTo>
                  <a:lnTo>
                    <a:pt x="3251705" y="0"/>
                  </a:lnTo>
                  <a:lnTo>
                    <a:pt x="3260067" y="823"/>
                  </a:lnTo>
                  <a:lnTo>
                    <a:pt x="3300269" y="13019"/>
                  </a:lnTo>
                  <a:lnTo>
                    <a:pt x="3334186" y="37662"/>
                  </a:lnTo>
                  <a:lnTo>
                    <a:pt x="3350177" y="57148"/>
                  </a:lnTo>
                  <a:lnTo>
                    <a:pt x="3354868" y="64168"/>
                  </a:lnTo>
                  <a:lnTo>
                    <a:pt x="3369377" y="103501"/>
                  </a:lnTo>
                  <a:lnTo>
                    <a:pt x="3371849" y="128587"/>
                  </a:lnTo>
                  <a:lnTo>
                    <a:pt x="3371849" y="2128837"/>
                  </a:lnTo>
                  <a:lnTo>
                    <a:pt x="3365290" y="2170244"/>
                  </a:lnTo>
                  <a:lnTo>
                    <a:pt x="3345486" y="2207296"/>
                  </a:lnTo>
                  <a:lnTo>
                    <a:pt x="3314700" y="2235753"/>
                  </a:lnTo>
                  <a:lnTo>
                    <a:pt x="3276628" y="2253306"/>
                  </a:lnTo>
                  <a:lnTo>
                    <a:pt x="3243262" y="2257424"/>
                  </a:lnTo>
                  <a:lnTo>
                    <a:pt x="128587" y="2257424"/>
                  </a:lnTo>
                  <a:lnTo>
                    <a:pt x="87179" y="2250867"/>
                  </a:lnTo>
                  <a:lnTo>
                    <a:pt x="79379" y="2247636"/>
                  </a:lnTo>
                  <a:lnTo>
                    <a:pt x="71578" y="2244405"/>
                  </a:lnTo>
                  <a:lnTo>
                    <a:pt x="64168" y="2240444"/>
                  </a:lnTo>
                  <a:lnTo>
                    <a:pt x="57147" y="2235753"/>
                  </a:lnTo>
                  <a:lnTo>
                    <a:pt x="50127" y="2231062"/>
                  </a:lnTo>
                  <a:lnTo>
                    <a:pt x="43632" y="2225732"/>
                  </a:lnTo>
                  <a:lnTo>
                    <a:pt x="37662" y="2219762"/>
                  </a:lnTo>
                  <a:lnTo>
                    <a:pt x="31691" y="2213791"/>
                  </a:lnTo>
                  <a:lnTo>
                    <a:pt x="9787" y="2178045"/>
                  </a:lnTo>
                  <a:lnTo>
                    <a:pt x="0" y="2137280"/>
                  </a:lnTo>
                  <a:lnTo>
                    <a:pt x="0" y="2128837"/>
                  </a:lnTo>
                  <a:close/>
                </a:path>
              </a:pathLst>
            </a:custGeom>
            <a:noFill/>
            <a:ln cap="flat" cmpd="sng" w="27825">
              <a:solidFill>
                <a:srgbClr val="FFC10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63"/>
            </a:p>
          </p:txBody>
        </p:sp>
        <p:sp>
          <p:nvSpPr>
            <p:cNvPr id="57" name="Google Shape;57;p7"/>
            <p:cNvSpPr/>
            <p:nvPr/>
          </p:nvSpPr>
          <p:spPr>
            <a:xfrm>
              <a:off x="3819524" y="1123949"/>
              <a:ext cx="3057525" cy="352425"/>
            </a:xfrm>
            <a:custGeom>
              <a:rect b="b" l="l" r="r" t="t"/>
              <a:pathLst>
                <a:path extrusionOk="0" h="352425" w="3057525">
                  <a:moveTo>
                    <a:pt x="2986327" y="352424"/>
                  </a:moveTo>
                  <a:lnTo>
                    <a:pt x="71196" y="352424"/>
                  </a:lnTo>
                  <a:lnTo>
                    <a:pt x="66241" y="351936"/>
                  </a:lnTo>
                  <a:lnTo>
                    <a:pt x="29704" y="336803"/>
                  </a:lnTo>
                  <a:lnTo>
                    <a:pt x="3885" y="300762"/>
                  </a:lnTo>
                  <a:lnTo>
                    <a:pt x="0" y="281228"/>
                  </a:lnTo>
                  <a:lnTo>
                    <a:pt x="0" y="276224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2986327" y="0"/>
                  </a:lnTo>
                  <a:lnTo>
                    <a:pt x="3027818" y="15621"/>
                  </a:lnTo>
                  <a:lnTo>
                    <a:pt x="3053637" y="51661"/>
                  </a:lnTo>
                  <a:lnTo>
                    <a:pt x="3057524" y="71196"/>
                  </a:lnTo>
                  <a:lnTo>
                    <a:pt x="3057524" y="281228"/>
                  </a:lnTo>
                  <a:lnTo>
                    <a:pt x="3041901" y="322719"/>
                  </a:lnTo>
                  <a:lnTo>
                    <a:pt x="3005861" y="348539"/>
                  </a:lnTo>
                  <a:lnTo>
                    <a:pt x="2991282" y="351936"/>
                  </a:lnTo>
                  <a:lnTo>
                    <a:pt x="2986327" y="352424"/>
                  </a:lnTo>
                  <a:close/>
                </a:path>
              </a:pathLst>
            </a:custGeom>
            <a:solidFill>
              <a:srgbClr val="FFC10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63"/>
            </a:p>
          </p:txBody>
        </p:sp>
      </p:grpSp>
      <p:sp>
        <p:nvSpPr>
          <p:cNvPr id="58" name="Google Shape;58;p7"/>
          <p:cNvSpPr txBox="1"/>
          <p:nvPr/>
        </p:nvSpPr>
        <p:spPr>
          <a:xfrm>
            <a:off x="561263" y="1650997"/>
            <a:ext cx="2823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75">
            <a:spAutoFit/>
          </a:bodyPr>
          <a:lstStyle/>
          <a:p>
            <a:pPr indent="0" lvl="0" marL="12368" marR="13915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2">
                <a:latin typeface="Arial"/>
                <a:ea typeface="Arial"/>
                <a:cs typeface="Arial"/>
                <a:sym typeface="Arial"/>
              </a:rPr>
              <a:t>Add LED color changes to each corner of your square</a:t>
            </a:r>
            <a:endParaRPr sz="1022">
              <a:latin typeface="Arial"/>
              <a:ea typeface="Arial"/>
              <a:cs typeface="Arial"/>
              <a:sym typeface="Arial"/>
            </a:endParaRPr>
          </a:p>
          <a:p>
            <a:pPr indent="0" lvl="0" marL="12368" rtl="0" algn="l">
              <a:lnSpc>
                <a:spcPct val="100000"/>
              </a:lnSpc>
              <a:spcBef>
                <a:spcPts val="745"/>
              </a:spcBef>
              <a:spcAft>
                <a:spcPts val="0"/>
              </a:spcAft>
              <a:buNone/>
            </a:pPr>
            <a:r>
              <a:rPr lang="en-US" sz="1022">
                <a:latin typeface="Arial"/>
                <a:ea typeface="Arial"/>
                <a:cs typeface="Arial"/>
                <a:sym typeface="Arial"/>
              </a:rPr>
              <a:t>Use different colors for each turn</a:t>
            </a:r>
            <a:endParaRPr sz="1022">
              <a:latin typeface="Arial"/>
              <a:ea typeface="Arial"/>
              <a:cs typeface="Arial"/>
              <a:sym typeface="Arial"/>
            </a:endParaRPr>
          </a:p>
          <a:p>
            <a:pPr indent="0" lvl="0" marL="12368" rtl="0" algn="l">
              <a:lnSpc>
                <a:spcPct val="100000"/>
              </a:lnSpc>
              <a:spcBef>
                <a:spcPts val="818"/>
              </a:spcBef>
              <a:spcAft>
                <a:spcPts val="0"/>
              </a:spcAft>
              <a:buNone/>
            </a:pPr>
            <a:r>
              <a:rPr lang="en-US" sz="1022">
                <a:latin typeface="Arial"/>
                <a:ea typeface="Arial"/>
                <a:cs typeface="Arial"/>
                <a:sym typeface="Arial"/>
              </a:rPr>
              <a:t>Make your square program more visual!</a:t>
            </a:r>
            <a:endParaRPr sz="1022">
              <a:latin typeface="Arial"/>
              <a:ea typeface="Arial"/>
              <a:cs typeface="Arial"/>
              <a:sym typeface="Arial"/>
            </a:endParaRPr>
          </a:p>
          <a:p>
            <a:pPr indent="0" lvl="0" marL="12368" marR="298091" rtl="0" algn="l">
              <a:lnSpc>
                <a:spcPct val="119000"/>
              </a:lnSpc>
              <a:spcBef>
                <a:spcPts val="511"/>
              </a:spcBef>
              <a:spcAft>
                <a:spcPts val="0"/>
              </a:spcAft>
              <a:buNone/>
            </a:pPr>
            <a:r>
              <a:rPr b="1" lang="en-US" sz="1022">
                <a:latin typeface="Arial"/>
                <a:ea typeface="Arial"/>
                <a:cs typeface="Arial"/>
                <a:sym typeface="Arial"/>
              </a:rPr>
              <a:t>Blocks needed: </a:t>
            </a:r>
            <a:r>
              <a:rPr lang="en-US" sz="1022">
                <a:latin typeface="Arial"/>
                <a:ea typeface="Arial"/>
                <a:cs typeface="Arial"/>
                <a:sym typeface="Arial"/>
              </a:rPr>
              <a:t>front LED, back LED, fade blocks</a:t>
            </a:r>
            <a:endParaRPr sz="1022">
              <a:latin typeface="Arial"/>
              <a:ea typeface="Arial"/>
              <a:cs typeface="Arial"/>
              <a:sym typeface="Arial"/>
            </a:endParaRPr>
          </a:p>
          <a:p>
            <a:pPr indent="0" lvl="0" marL="1572709" rtl="0" algn="l">
              <a:lnSpc>
                <a:spcPct val="104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76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Peer verification required</a:t>
            </a:r>
            <a:endParaRPr sz="876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7"/>
          <p:cNvSpPr txBox="1"/>
          <p:nvPr/>
        </p:nvSpPr>
        <p:spPr>
          <a:xfrm>
            <a:off x="4322676" y="1253956"/>
            <a:ext cx="20292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75">
            <a:spAutoFit/>
          </a:bodyPr>
          <a:lstStyle/>
          <a:p>
            <a:pPr indent="0" lvl="0" marL="1236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14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MEDIUM: Triangle Master</a:t>
            </a:r>
            <a:endParaRPr sz="1314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" name="Google Shape;60;p7"/>
          <p:cNvGrpSpPr/>
          <p:nvPr/>
        </p:nvGrpSpPr>
        <p:grpSpPr>
          <a:xfrm>
            <a:off x="3894941" y="979833"/>
            <a:ext cx="6648161" cy="2428561"/>
            <a:chOff x="3867137" y="886968"/>
            <a:chExt cx="6825627" cy="2493645"/>
          </a:xfrm>
        </p:grpSpPr>
        <p:sp>
          <p:nvSpPr>
            <p:cNvPr id="61" name="Google Shape;61;p7"/>
            <p:cNvSpPr/>
            <p:nvPr/>
          </p:nvSpPr>
          <p:spPr>
            <a:xfrm>
              <a:off x="3867137" y="1695461"/>
              <a:ext cx="38100" cy="1200150"/>
            </a:xfrm>
            <a:custGeom>
              <a:rect b="b" l="l" r="r" t="t"/>
              <a:pathLst>
                <a:path extrusionOk="0" h="1200150" w="38100">
                  <a:moveTo>
                    <a:pt x="38100" y="1178572"/>
                  </a:moveTo>
                  <a:lnTo>
                    <a:pt x="21577" y="1162050"/>
                  </a:lnTo>
                  <a:lnTo>
                    <a:pt x="16535" y="1162050"/>
                  </a:lnTo>
                  <a:lnTo>
                    <a:pt x="0" y="1178572"/>
                  </a:lnTo>
                  <a:lnTo>
                    <a:pt x="0" y="1183614"/>
                  </a:lnTo>
                  <a:lnTo>
                    <a:pt x="16535" y="1200137"/>
                  </a:lnTo>
                  <a:lnTo>
                    <a:pt x="21577" y="1200137"/>
                  </a:lnTo>
                  <a:lnTo>
                    <a:pt x="38100" y="1183614"/>
                  </a:lnTo>
                  <a:lnTo>
                    <a:pt x="38100" y="1181100"/>
                  </a:lnTo>
                  <a:lnTo>
                    <a:pt x="38100" y="1178572"/>
                  </a:lnTo>
                  <a:close/>
                </a:path>
                <a:path extrusionOk="0" h="1200150" w="38100">
                  <a:moveTo>
                    <a:pt x="38100" y="730897"/>
                  </a:moveTo>
                  <a:lnTo>
                    <a:pt x="21577" y="714375"/>
                  </a:lnTo>
                  <a:lnTo>
                    <a:pt x="16535" y="714375"/>
                  </a:lnTo>
                  <a:lnTo>
                    <a:pt x="0" y="730897"/>
                  </a:lnTo>
                  <a:lnTo>
                    <a:pt x="0" y="735939"/>
                  </a:lnTo>
                  <a:lnTo>
                    <a:pt x="16535" y="752475"/>
                  </a:lnTo>
                  <a:lnTo>
                    <a:pt x="21577" y="752475"/>
                  </a:lnTo>
                  <a:lnTo>
                    <a:pt x="38100" y="735939"/>
                  </a:lnTo>
                  <a:lnTo>
                    <a:pt x="38100" y="733425"/>
                  </a:lnTo>
                  <a:lnTo>
                    <a:pt x="38100" y="730897"/>
                  </a:lnTo>
                  <a:close/>
                </a:path>
                <a:path extrusionOk="0" h="1200150" w="38100">
                  <a:moveTo>
                    <a:pt x="38100" y="464197"/>
                  </a:moveTo>
                  <a:lnTo>
                    <a:pt x="21577" y="447675"/>
                  </a:lnTo>
                  <a:lnTo>
                    <a:pt x="16535" y="447675"/>
                  </a:lnTo>
                  <a:lnTo>
                    <a:pt x="0" y="464197"/>
                  </a:lnTo>
                  <a:lnTo>
                    <a:pt x="0" y="469239"/>
                  </a:lnTo>
                  <a:lnTo>
                    <a:pt x="16535" y="485775"/>
                  </a:lnTo>
                  <a:lnTo>
                    <a:pt x="21577" y="485775"/>
                  </a:lnTo>
                  <a:lnTo>
                    <a:pt x="38100" y="469239"/>
                  </a:lnTo>
                  <a:lnTo>
                    <a:pt x="38100" y="466725"/>
                  </a:lnTo>
                  <a:lnTo>
                    <a:pt x="38100" y="464197"/>
                  </a:lnTo>
                  <a:close/>
                </a:path>
                <a:path extrusionOk="0" h="1200150" w="38100">
                  <a:moveTo>
                    <a:pt x="38100" y="16522"/>
                  </a:moveTo>
                  <a:lnTo>
                    <a:pt x="21577" y="0"/>
                  </a:lnTo>
                  <a:lnTo>
                    <a:pt x="16535" y="0"/>
                  </a:lnTo>
                  <a:lnTo>
                    <a:pt x="0" y="16522"/>
                  </a:lnTo>
                  <a:lnTo>
                    <a:pt x="0" y="21564"/>
                  </a:lnTo>
                  <a:lnTo>
                    <a:pt x="16535" y="38100"/>
                  </a:lnTo>
                  <a:lnTo>
                    <a:pt x="21577" y="38100"/>
                  </a:lnTo>
                  <a:lnTo>
                    <a:pt x="38100" y="21564"/>
                  </a:lnTo>
                  <a:lnTo>
                    <a:pt x="38100" y="19050"/>
                  </a:lnTo>
                  <a:lnTo>
                    <a:pt x="38100" y="165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63"/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7086599" y="886968"/>
              <a:ext cx="3606165" cy="2493645"/>
            </a:xfrm>
            <a:custGeom>
              <a:rect b="b" l="l" r="r" t="t"/>
              <a:pathLst>
                <a:path extrusionOk="0" h="2493645" w="3606165">
                  <a:moveTo>
                    <a:pt x="3605783" y="2493263"/>
                  </a:moveTo>
                  <a:lnTo>
                    <a:pt x="0" y="2493263"/>
                  </a:lnTo>
                  <a:lnTo>
                    <a:pt x="0" y="0"/>
                  </a:lnTo>
                  <a:lnTo>
                    <a:pt x="3605783" y="0"/>
                  </a:lnTo>
                  <a:lnTo>
                    <a:pt x="3605783" y="65531"/>
                  </a:lnTo>
                  <a:lnTo>
                    <a:pt x="247649" y="65531"/>
                  </a:lnTo>
                  <a:lnTo>
                    <a:pt x="233574" y="66211"/>
                  </a:lnTo>
                  <a:lnTo>
                    <a:pt x="192972" y="76407"/>
                  </a:lnTo>
                  <a:lnTo>
                    <a:pt x="157054" y="97907"/>
                  </a:lnTo>
                  <a:lnTo>
                    <a:pt x="128830" y="129014"/>
                  </a:lnTo>
                  <a:lnTo>
                    <a:pt x="110891" y="166994"/>
                  </a:lnTo>
                  <a:lnTo>
                    <a:pt x="104774" y="208406"/>
                  </a:lnTo>
                  <a:lnTo>
                    <a:pt x="104774" y="2208656"/>
                  </a:lnTo>
                  <a:lnTo>
                    <a:pt x="110891" y="2250069"/>
                  </a:lnTo>
                  <a:lnTo>
                    <a:pt x="128830" y="2288048"/>
                  </a:lnTo>
                  <a:lnTo>
                    <a:pt x="157054" y="2319156"/>
                  </a:lnTo>
                  <a:lnTo>
                    <a:pt x="192972" y="2340655"/>
                  </a:lnTo>
                  <a:lnTo>
                    <a:pt x="233574" y="2350852"/>
                  </a:lnTo>
                  <a:lnTo>
                    <a:pt x="247649" y="2351531"/>
                  </a:lnTo>
                  <a:lnTo>
                    <a:pt x="3605783" y="2351531"/>
                  </a:lnTo>
                  <a:lnTo>
                    <a:pt x="3605783" y="2493263"/>
                  </a:lnTo>
                  <a:close/>
                </a:path>
                <a:path extrusionOk="0" h="2493645" w="3606165">
                  <a:moveTo>
                    <a:pt x="3605783" y="2351531"/>
                  </a:moveTo>
                  <a:lnTo>
                    <a:pt x="3371849" y="2351531"/>
                  </a:lnTo>
                  <a:lnTo>
                    <a:pt x="3385924" y="2350852"/>
                  </a:lnTo>
                  <a:lnTo>
                    <a:pt x="3399727" y="2348812"/>
                  </a:lnTo>
                  <a:lnTo>
                    <a:pt x="3439268" y="2334641"/>
                  </a:lnTo>
                  <a:lnTo>
                    <a:pt x="3472877" y="2309684"/>
                  </a:lnTo>
                  <a:lnTo>
                    <a:pt x="3497834" y="2276075"/>
                  </a:lnTo>
                  <a:lnTo>
                    <a:pt x="3512005" y="2236535"/>
                  </a:lnTo>
                  <a:lnTo>
                    <a:pt x="3514724" y="2208656"/>
                  </a:lnTo>
                  <a:lnTo>
                    <a:pt x="3514724" y="208406"/>
                  </a:lnTo>
                  <a:lnTo>
                    <a:pt x="3508605" y="166994"/>
                  </a:lnTo>
                  <a:lnTo>
                    <a:pt x="3490667" y="129014"/>
                  </a:lnTo>
                  <a:lnTo>
                    <a:pt x="3462444" y="97907"/>
                  </a:lnTo>
                  <a:lnTo>
                    <a:pt x="3426524" y="76407"/>
                  </a:lnTo>
                  <a:lnTo>
                    <a:pt x="3385924" y="66211"/>
                  </a:lnTo>
                  <a:lnTo>
                    <a:pt x="3371849" y="65531"/>
                  </a:lnTo>
                  <a:lnTo>
                    <a:pt x="3605783" y="65531"/>
                  </a:lnTo>
                  <a:lnTo>
                    <a:pt x="3605783" y="2351531"/>
                  </a:lnTo>
                  <a:close/>
                </a:path>
              </a:pathLst>
            </a:custGeom>
            <a:solidFill>
              <a:srgbClr val="000000">
                <a:alpha val="1019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63"/>
            </a:p>
          </p:txBody>
        </p:sp>
        <p:pic>
          <p:nvPicPr>
            <p:cNvPr id="63" name="Google Shape;63;p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219949" y="981074"/>
              <a:ext cx="3352799" cy="22288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Google Shape;64;p7"/>
            <p:cNvSpPr/>
            <p:nvPr/>
          </p:nvSpPr>
          <p:spPr>
            <a:xfrm>
              <a:off x="7205661" y="966787"/>
              <a:ext cx="3381375" cy="2257425"/>
            </a:xfrm>
            <a:custGeom>
              <a:rect b="b" l="l" r="r" t="t"/>
              <a:pathLst>
                <a:path extrusionOk="0" h="2257425" w="3381375">
                  <a:moveTo>
                    <a:pt x="0" y="2128837"/>
                  </a:moveTo>
                  <a:lnTo>
                    <a:pt x="0" y="128587"/>
                  </a:lnTo>
                  <a:lnTo>
                    <a:pt x="0" y="120144"/>
                  </a:lnTo>
                  <a:lnTo>
                    <a:pt x="823" y="111782"/>
                  </a:lnTo>
                  <a:lnTo>
                    <a:pt x="2470" y="103501"/>
                  </a:lnTo>
                  <a:lnTo>
                    <a:pt x="4117" y="95220"/>
                  </a:lnTo>
                  <a:lnTo>
                    <a:pt x="6556" y="87179"/>
                  </a:lnTo>
                  <a:lnTo>
                    <a:pt x="9787" y="79379"/>
                  </a:lnTo>
                  <a:lnTo>
                    <a:pt x="13018" y="71578"/>
                  </a:lnTo>
                  <a:lnTo>
                    <a:pt x="16979" y="64168"/>
                  </a:lnTo>
                  <a:lnTo>
                    <a:pt x="43632" y="31692"/>
                  </a:lnTo>
                  <a:lnTo>
                    <a:pt x="79378" y="9788"/>
                  </a:lnTo>
                  <a:lnTo>
                    <a:pt x="103501" y="2470"/>
                  </a:lnTo>
                  <a:lnTo>
                    <a:pt x="111782" y="823"/>
                  </a:lnTo>
                  <a:lnTo>
                    <a:pt x="120144" y="0"/>
                  </a:lnTo>
                  <a:lnTo>
                    <a:pt x="128588" y="0"/>
                  </a:lnTo>
                  <a:lnTo>
                    <a:pt x="3252787" y="0"/>
                  </a:lnTo>
                  <a:lnTo>
                    <a:pt x="3261230" y="0"/>
                  </a:lnTo>
                  <a:lnTo>
                    <a:pt x="3269592" y="823"/>
                  </a:lnTo>
                  <a:lnTo>
                    <a:pt x="3309795" y="13019"/>
                  </a:lnTo>
                  <a:lnTo>
                    <a:pt x="3343712" y="37662"/>
                  </a:lnTo>
                  <a:lnTo>
                    <a:pt x="3368355" y="71578"/>
                  </a:lnTo>
                  <a:lnTo>
                    <a:pt x="3380550" y="111782"/>
                  </a:lnTo>
                  <a:lnTo>
                    <a:pt x="3381375" y="128587"/>
                  </a:lnTo>
                  <a:lnTo>
                    <a:pt x="3381375" y="2128837"/>
                  </a:lnTo>
                  <a:lnTo>
                    <a:pt x="3374817" y="2170244"/>
                  </a:lnTo>
                  <a:lnTo>
                    <a:pt x="3355012" y="2207296"/>
                  </a:lnTo>
                  <a:lnTo>
                    <a:pt x="3324226" y="2235753"/>
                  </a:lnTo>
                  <a:lnTo>
                    <a:pt x="3317205" y="2240444"/>
                  </a:lnTo>
                  <a:lnTo>
                    <a:pt x="3277873" y="2254953"/>
                  </a:lnTo>
                  <a:lnTo>
                    <a:pt x="3252787" y="2257424"/>
                  </a:lnTo>
                  <a:lnTo>
                    <a:pt x="128588" y="2257424"/>
                  </a:lnTo>
                  <a:lnTo>
                    <a:pt x="120144" y="2257424"/>
                  </a:lnTo>
                  <a:lnTo>
                    <a:pt x="111782" y="2256601"/>
                  </a:lnTo>
                  <a:lnTo>
                    <a:pt x="103501" y="2254953"/>
                  </a:lnTo>
                  <a:lnTo>
                    <a:pt x="95219" y="2253306"/>
                  </a:lnTo>
                  <a:lnTo>
                    <a:pt x="57147" y="2235753"/>
                  </a:lnTo>
                  <a:lnTo>
                    <a:pt x="26361" y="2207296"/>
                  </a:lnTo>
                  <a:lnTo>
                    <a:pt x="21670" y="2200276"/>
                  </a:lnTo>
                  <a:lnTo>
                    <a:pt x="16979" y="2193256"/>
                  </a:lnTo>
                  <a:lnTo>
                    <a:pt x="13018" y="2185845"/>
                  </a:lnTo>
                  <a:lnTo>
                    <a:pt x="9787" y="2178045"/>
                  </a:lnTo>
                  <a:lnTo>
                    <a:pt x="6556" y="2170244"/>
                  </a:lnTo>
                  <a:lnTo>
                    <a:pt x="4117" y="2162204"/>
                  </a:lnTo>
                  <a:lnTo>
                    <a:pt x="2470" y="2153923"/>
                  </a:lnTo>
                  <a:lnTo>
                    <a:pt x="823" y="2145642"/>
                  </a:lnTo>
                  <a:lnTo>
                    <a:pt x="0" y="2137280"/>
                  </a:lnTo>
                  <a:lnTo>
                    <a:pt x="0" y="2128837"/>
                  </a:lnTo>
                  <a:close/>
                </a:path>
              </a:pathLst>
            </a:custGeom>
            <a:noFill/>
            <a:ln cap="flat" cmpd="sng" w="27825">
              <a:solidFill>
                <a:srgbClr val="F4423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63"/>
            </a:p>
          </p:txBody>
        </p:sp>
        <p:sp>
          <p:nvSpPr>
            <p:cNvPr id="65" name="Google Shape;65;p7"/>
            <p:cNvSpPr/>
            <p:nvPr/>
          </p:nvSpPr>
          <p:spPr>
            <a:xfrm>
              <a:off x="7362823" y="1123949"/>
              <a:ext cx="3067050" cy="352425"/>
            </a:xfrm>
            <a:custGeom>
              <a:rect b="b" l="l" r="r" t="t"/>
              <a:pathLst>
                <a:path extrusionOk="0" h="352425" w="3067050">
                  <a:moveTo>
                    <a:pt x="2995853" y="352424"/>
                  </a:moveTo>
                  <a:lnTo>
                    <a:pt x="71197" y="352424"/>
                  </a:lnTo>
                  <a:lnTo>
                    <a:pt x="66241" y="351936"/>
                  </a:lnTo>
                  <a:lnTo>
                    <a:pt x="29705" y="336803"/>
                  </a:lnTo>
                  <a:lnTo>
                    <a:pt x="3885" y="300762"/>
                  </a:lnTo>
                  <a:lnTo>
                    <a:pt x="0" y="281228"/>
                  </a:lnTo>
                  <a:lnTo>
                    <a:pt x="0" y="276224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7" y="0"/>
                  </a:lnTo>
                  <a:lnTo>
                    <a:pt x="2995853" y="0"/>
                  </a:lnTo>
                  <a:lnTo>
                    <a:pt x="3037344" y="15621"/>
                  </a:lnTo>
                  <a:lnTo>
                    <a:pt x="3063164" y="51661"/>
                  </a:lnTo>
                  <a:lnTo>
                    <a:pt x="3067050" y="71196"/>
                  </a:lnTo>
                  <a:lnTo>
                    <a:pt x="3067050" y="281228"/>
                  </a:lnTo>
                  <a:lnTo>
                    <a:pt x="3051427" y="322719"/>
                  </a:lnTo>
                  <a:lnTo>
                    <a:pt x="3015388" y="348539"/>
                  </a:lnTo>
                  <a:lnTo>
                    <a:pt x="3000809" y="351936"/>
                  </a:lnTo>
                  <a:lnTo>
                    <a:pt x="2995853" y="352424"/>
                  </a:lnTo>
                  <a:close/>
                </a:path>
              </a:pathLst>
            </a:custGeom>
            <a:solidFill>
              <a:srgbClr val="F4423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63"/>
            </a:p>
          </p:txBody>
        </p:sp>
      </p:grpSp>
      <p:sp>
        <p:nvSpPr>
          <p:cNvPr id="66" name="Google Shape;66;p7"/>
          <p:cNvSpPr txBox="1"/>
          <p:nvPr/>
        </p:nvSpPr>
        <p:spPr>
          <a:xfrm>
            <a:off x="4018284" y="1650997"/>
            <a:ext cx="2823300" cy="14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75">
            <a:spAutoFit/>
          </a:bodyPr>
          <a:lstStyle/>
          <a:p>
            <a:pPr indent="0" lvl="0" marL="12368" marR="348804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2">
                <a:latin typeface="Arial"/>
                <a:ea typeface="Arial"/>
                <a:cs typeface="Arial"/>
                <a:sym typeface="Arial"/>
              </a:rPr>
              <a:t>Create a triangle using correct angles (120 degrees)</a:t>
            </a:r>
            <a:endParaRPr sz="1022">
              <a:latin typeface="Arial"/>
              <a:ea typeface="Arial"/>
              <a:cs typeface="Arial"/>
              <a:sym typeface="Arial"/>
            </a:endParaRPr>
          </a:p>
          <a:p>
            <a:pPr indent="0" lvl="0" marL="12368" rtl="0" algn="l">
              <a:lnSpc>
                <a:spcPct val="100000"/>
              </a:lnSpc>
              <a:spcBef>
                <a:spcPts val="745"/>
              </a:spcBef>
              <a:spcAft>
                <a:spcPts val="0"/>
              </a:spcAft>
              <a:buNone/>
            </a:pPr>
            <a:r>
              <a:rPr lang="en-US" sz="1022">
                <a:latin typeface="Arial"/>
                <a:ea typeface="Arial"/>
                <a:cs typeface="Arial"/>
                <a:sym typeface="Arial"/>
              </a:rPr>
              <a:t>Must complete full triangle returning to start</a:t>
            </a:r>
            <a:endParaRPr sz="1022">
              <a:latin typeface="Arial"/>
              <a:ea typeface="Arial"/>
              <a:cs typeface="Arial"/>
              <a:sym typeface="Arial"/>
            </a:endParaRPr>
          </a:p>
          <a:p>
            <a:pPr indent="0" lvl="0" marL="12368" marR="47619" rtl="0" algn="l">
              <a:lnSpc>
                <a:spcPct val="113100"/>
              </a:lnSpc>
              <a:spcBef>
                <a:spcPts val="657"/>
              </a:spcBef>
              <a:spcAft>
                <a:spcPts val="0"/>
              </a:spcAft>
              <a:buNone/>
            </a:pPr>
            <a:r>
              <a:rPr lang="en-US" sz="1022">
                <a:latin typeface="Arial"/>
                <a:ea typeface="Arial"/>
                <a:cs typeface="Arial"/>
                <a:sym typeface="Arial"/>
              </a:rPr>
              <a:t>Explain why triangles need different angles than squares</a:t>
            </a:r>
            <a:endParaRPr sz="1022">
              <a:latin typeface="Arial"/>
              <a:ea typeface="Arial"/>
              <a:cs typeface="Arial"/>
              <a:sym typeface="Arial"/>
            </a:endParaRPr>
          </a:p>
          <a:p>
            <a:pPr indent="0" lvl="0" marL="12368" rtl="0" algn="l">
              <a:lnSpc>
                <a:spcPct val="113809"/>
              </a:lnSpc>
              <a:spcBef>
                <a:spcPts val="818"/>
              </a:spcBef>
              <a:spcAft>
                <a:spcPts val="0"/>
              </a:spcAft>
              <a:buNone/>
            </a:pPr>
            <a:r>
              <a:rPr b="1" lang="en-US" sz="1022">
                <a:latin typeface="Arial"/>
                <a:ea typeface="Arial"/>
                <a:cs typeface="Arial"/>
                <a:sym typeface="Arial"/>
              </a:rPr>
              <a:t>Blocks needed: </a:t>
            </a:r>
            <a:r>
              <a:rPr lang="en-US" sz="1022">
                <a:latin typeface="Arial"/>
                <a:ea typeface="Arial"/>
                <a:cs typeface="Arial"/>
                <a:sym typeface="Arial"/>
              </a:rPr>
              <a:t>heading, compass direction</a:t>
            </a:r>
            <a:endParaRPr sz="1022">
              <a:latin typeface="Arial"/>
              <a:ea typeface="Arial"/>
              <a:cs typeface="Arial"/>
              <a:sym typeface="Arial"/>
            </a:endParaRPr>
          </a:p>
          <a:p>
            <a:pPr indent="0" lvl="0" marL="1572709" rtl="0" algn="l">
              <a:lnSpc>
                <a:spcPct val="112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76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Peer verification required</a:t>
            </a:r>
            <a:endParaRPr sz="876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7"/>
          <p:cNvSpPr txBox="1"/>
          <p:nvPr/>
        </p:nvSpPr>
        <p:spPr>
          <a:xfrm>
            <a:off x="7854057" y="1253956"/>
            <a:ext cx="18807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75">
            <a:spAutoFit/>
          </a:bodyPr>
          <a:lstStyle/>
          <a:p>
            <a:pPr indent="0" lvl="0" marL="1236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14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HOT: Polygon Designer</a:t>
            </a:r>
            <a:endParaRPr sz="1314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7"/>
          <p:cNvSpPr/>
          <p:nvPr/>
        </p:nvSpPr>
        <p:spPr>
          <a:xfrm>
            <a:off x="7345614" y="1767277"/>
            <a:ext cx="37052" cy="981885"/>
          </a:xfrm>
          <a:custGeom>
            <a:rect b="b" l="l" r="r" t="t"/>
            <a:pathLst>
              <a:path extrusionOk="0" h="1009650" w="38100">
                <a:moveTo>
                  <a:pt x="38100" y="988072"/>
                </a:moveTo>
                <a:lnTo>
                  <a:pt x="21577" y="971550"/>
                </a:lnTo>
                <a:lnTo>
                  <a:pt x="16535" y="971550"/>
                </a:lnTo>
                <a:lnTo>
                  <a:pt x="0" y="988072"/>
                </a:lnTo>
                <a:lnTo>
                  <a:pt x="0" y="993114"/>
                </a:lnTo>
                <a:lnTo>
                  <a:pt x="16535" y="1009650"/>
                </a:lnTo>
                <a:lnTo>
                  <a:pt x="21577" y="1009650"/>
                </a:lnTo>
                <a:lnTo>
                  <a:pt x="38100" y="993114"/>
                </a:lnTo>
                <a:lnTo>
                  <a:pt x="38100" y="990600"/>
                </a:lnTo>
                <a:lnTo>
                  <a:pt x="38100" y="988072"/>
                </a:lnTo>
                <a:close/>
              </a:path>
              <a:path extrusionOk="0" h="1009650" w="38100">
                <a:moveTo>
                  <a:pt x="38100" y="730897"/>
                </a:moveTo>
                <a:lnTo>
                  <a:pt x="21577" y="714375"/>
                </a:lnTo>
                <a:lnTo>
                  <a:pt x="16535" y="714375"/>
                </a:lnTo>
                <a:lnTo>
                  <a:pt x="0" y="730897"/>
                </a:lnTo>
                <a:lnTo>
                  <a:pt x="0" y="735939"/>
                </a:lnTo>
                <a:lnTo>
                  <a:pt x="16535" y="752475"/>
                </a:lnTo>
                <a:lnTo>
                  <a:pt x="21577" y="752475"/>
                </a:lnTo>
                <a:lnTo>
                  <a:pt x="38100" y="735939"/>
                </a:lnTo>
                <a:lnTo>
                  <a:pt x="38100" y="733425"/>
                </a:lnTo>
                <a:lnTo>
                  <a:pt x="38100" y="730897"/>
                </a:lnTo>
                <a:close/>
              </a:path>
              <a:path extrusionOk="0" h="1009650" w="38100">
                <a:moveTo>
                  <a:pt x="38100" y="464197"/>
                </a:moveTo>
                <a:lnTo>
                  <a:pt x="21577" y="447675"/>
                </a:lnTo>
                <a:lnTo>
                  <a:pt x="16535" y="447675"/>
                </a:lnTo>
                <a:lnTo>
                  <a:pt x="0" y="464197"/>
                </a:lnTo>
                <a:lnTo>
                  <a:pt x="0" y="469239"/>
                </a:lnTo>
                <a:lnTo>
                  <a:pt x="16535" y="485775"/>
                </a:lnTo>
                <a:lnTo>
                  <a:pt x="21577" y="485775"/>
                </a:lnTo>
                <a:lnTo>
                  <a:pt x="38100" y="469239"/>
                </a:lnTo>
                <a:lnTo>
                  <a:pt x="38100" y="466725"/>
                </a:lnTo>
                <a:lnTo>
                  <a:pt x="38100" y="464197"/>
                </a:lnTo>
                <a:close/>
              </a:path>
              <a:path extrusionOk="0" h="1009650" w="38100">
                <a:moveTo>
                  <a:pt x="38100" y="16522"/>
                </a:moveTo>
                <a:lnTo>
                  <a:pt x="21577" y="0"/>
                </a:lnTo>
                <a:lnTo>
                  <a:pt x="16535" y="0"/>
                </a:lnTo>
                <a:lnTo>
                  <a:pt x="0" y="16522"/>
                </a:lnTo>
                <a:lnTo>
                  <a:pt x="0" y="21564"/>
                </a:lnTo>
                <a:lnTo>
                  <a:pt x="16535" y="38100"/>
                </a:lnTo>
                <a:lnTo>
                  <a:pt x="21577" y="38100"/>
                </a:lnTo>
                <a:lnTo>
                  <a:pt x="38100" y="21564"/>
                </a:lnTo>
                <a:lnTo>
                  <a:pt x="38100" y="19050"/>
                </a:lnTo>
                <a:lnTo>
                  <a:pt x="38100" y="165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63"/>
          </a:p>
        </p:txBody>
      </p:sp>
      <p:sp>
        <p:nvSpPr>
          <p:cNvPr id="69" name="Google Shape;69;p7"/>
          <p:cNvSpPr txBox="1"/>
          <p:nvPr/>
        </p:nvSpPr>
        <p:spPr>
          <a:xfrm>
            <a:off x="7475452" y="1650997"/>
            <a:ext cx="2774400" cy="12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75">
            <a:spAutoFit/>
          </a:bodyPr>
          <a:lstStyle/>
          <a:p>
            <a:pPr indent="0" lvl="0" marL="12368" marR="335815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2">
                <a:latin typeface="Arial"/>
                <a:ea typeface="Arial"/>
                <a:cs typeface="Arial"/>
                <a:sym typeface="Arial"/>
              </a:rPr>
              <a:t>Create pentagon (5 sides) OR hexagon (6 sides)</a:t>
            </a:r>
            <a:endParaRPr sz="1022">
              <a:latin typeface="Arial"/>
              <a:ea typeface="Arial"/>
              <a:cs typeface="Arial"/>
              <a:sym typeface="Arial"/>
            </a:endParaRPr>
          </a:p>
          <a:p>
            <a:pPr indent="0" lvl="0" marL="12368" marR="4947" rtl="0" algn="l">
              <a:lnSpc>
                <a:spcPct val="200000"/>
              </a:lnSpc>
              <a:spcBef>
                <a:spcPts val="131"/>
              </a:spcBef>
              <a:spcAft>
                <a:spcPts val="0"/>
              </a:spcAft>
              <a:buNone/>
            </a:pPr>
            <a:r>
              <a:rPr lang="en-US" sz="1022">
                <a:latin typeface="Arial"/>
                <a:ea typeface="Arial"/>
                <a:cs typeface="Arial"/>
                <a:sym typeface="Arial"/>
              </a:rPr>
              <a:t>Calculate correct angles: 360 ÷ number of sides Show your mathematical working to a peer</a:t>
            </a:r>
            <a:endParaRPr sz="1022">
              <a:latin typeface="Arial"/>
              <a:ea typeface="Arial"/>
              <a:cs typeface="Arial"/>
              <a:sym typeface="Arial"/>
            </a:endParaRPr>
          </a:p>
          <a:p>
            <a:pPr indent="0" lvl="0" marL="12368" rtl="0" algn="l">
              <a:lnSpc>
                <a:spcPct val="100000"/>
              </a:lnSpc>
              <a:spcBef>
                <a:spcPts val="541"/>
              </a:spcBef>
              <a:spcAft>
                <a:spcPts val="0"/>
              </a:spcAft>
              <a:buNone/>
            </a:pPr>
            <a:r>
              <a:rPr b="1" lang="en-US" sz="1022">
                <a:latin typeface="Arial"/>
                <a:ea typeface="Arial"/>
                <a:cs typeface="Arial"/>
                <a:sym typeface="Arial"/>
              </a:rPr>
              <a:t>Challenge: </a:t>
            </a:r>
            <a:r>
              <a:rPr lang="en-US" sz="1022">
                <a:latin typeface="Arial"/>
                <a:ea typeface="Arial"/>
                <a:cs typeface="Arial"/>
                <a:sym typeface="Arial"/>
              </a:rPr>
              <a:t>Explain your angle calculations</a:t>
            </a:r>
            <a:endParaRPr sz="1022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7"/>
          <p:cNvSpPr txBox="1"/>
          <p:nvPr/>
        </p:nvSpPr>
        <p:spPr>
          <a:xfrm>
            <a:off x="9036257" y="2951589"/>
            <a:ext cx="12621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75">
            <a:spAutoFit/>
          </a:bodyPr>
          <a:lstStyle/>
          <a:p>
            <a:pPr indent="0" lvl="0" marL="1236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76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Peer verification required</a:t>
            </a:r>
            <a:endParaRPr sz="876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7"/>
          <p:cNvSpPr/>
          <p:nvPr/>
        </p:nvSpPr>
        <p:spPr>
          <a:xfrm>
            <a:off x="221116" y="3650433"/>
            <a:ext cx="4490115" cy="0"/>
          </a:xfrm>
          <a:custGeom>
            <a:rect b="b" l="l" r="r" t="t"/>
            <a:pathLst>
              <a:path extrusionOk="0" h="120000" w="4617085">
                <a:moveTo>
                  <a:pt x="0" y="0"/>
                </a:moveTo>
                <a:lnTo>
                  <a:pt x="4616680" y="0"/>
                </a:lnTo>
              </a:path>
            </a:pathLst>
          </a:custGeom>
          <a:noFill/>
          <a:ln cap="flat" cmpd="sng" w="18525">
            <a:solidFill>
              <a:srgbClr val="CCCC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63"/>
          </a:p>
        </p:txBody>
      </p:sp>
      <p:sp>
        <p:nvSpPr>
          <p:cNvPr id="72" name="Google Shape;72;p7"/>
          <p:cNvSpPr/>
          <p:nvPr/>
        </p:nvSpPr>
        <p:spPr>
          <a:xfrm>
            <a:off x="5956987" y="3650433"/>
            <a:ext cx="4490114" cy="0"/>
          </a:xfrm>
          <a:custGeom>
            <a:rect b="b" l="l" r="r" t="t"/>
            <a:pathLst>
              <a:path extrusionOk="0" h="120000" w="4617084">
                <a:moveTo>
                  <a:pt x="0" y="0"/>
                </a:moveTo>
                <a:lnTo>
                  <a:pt x="4616680" y="0"/>
                </a:lnTo>
              </a:path>
            </a:pathLst>
          </a:custGeom>
          <a:noFill/>
          <a:ln cap="flat" cmpd="sng" w="18525">
            <a:solidFill>
              <a:srgbClr val="CCCC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63"/>
          </a:p>
        </p:txBody>
      </p:sp>
      <p:sp>
        <p:nvSpPr>
          <p:cNvPr id="73" name="Google Shape;73;p7"/>
          <p:cNvSpPr txBox="1"/>
          <p:nvPr/>
        </p:nvSpPr>
        <p:spPr>
          <a:xfrm>
            <a:off x="4797310" y="3553052"/>
            <a:ext cx="10800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675">
            <a:spAutoFit/>
          </a:bodyPr>
          <a:lstStyle/>
          <a:p>
            <a:pPr indent="0" lvl="0" marL="1236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71">
                <a:solidFill>
                  <a:srgbClr val="666666"/>
                </a:solidFill>
                <a:latin typeface="MS PGothic"/>
                <a:ea typeface="MS PGothic"/>
                <a:cs typeface="MS PGothic"/>
                <a:sym typeface="MS PGothic"/>
              </a:rPr>
              <a:t>✂ </a:t>
            </a:r>
            <a:r>
              <a:rPr lang="en-US" sz="876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Cut along this line</a:t>
            </a:r>
            <a:endParaRPr sz="876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7"/>
          <p:cNvSpPr/>
          <p:nvPr/>
        </p:nvSpPr>
        <p:spPr>
          <a:xfrm>
            <a:off x="221116" y="4318952"/>
            <a:ext cx="10217158" cy="27789"/>
          </a:xfrm>
          <a:custGeom>
            <a:rect b="b" l="l" r="r" t="t"/>
            <a:pathLst>
              <a:path extrusionOk="0" h="28575" w="10506075">
                <a:moveTo>
                  <a:pt x="10506074" y="28574"/>
                </a:moveTo>
                <a:lnTo>
                  <a:pt x="0" y="28574"/>
                </a:lnTo>
                <a:lnTo>
                  <a:pt x="0" y="0"/>
                </a:lnTo>
                <a:lnTo>
                  <a:pt x="10506074" y="0"/>
                </a:lnTo>
                <a:lnTo>
                  <a:pt x="10506074" y="28574"/>
                </a:lnTo>
                <a:close/>
              </a:path>
            </a:pathLst>
          </a:custGeom>
          <a:solidFill>
            <a:srgbClr val="667DE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63"/>
          </a:p>
        </p:txBody>
      </p:sp>
      <p:sp>
        <p:nvSpPr>
          <p:cNvPr id="75" name="Google Shape;75;p7"/>
          <p:cNvSpPr txBox="1"/>
          <p:nvPr>
            <p:ph type="title"/>
          </p:nvPr>
        </p:nvSpPr>
        <p:spPr>
          <a:xfrm>
            <a:off x="2426770" y="3842750"/>
            <a:ext cx="58179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5100">
            <a:spAutoFit/>
          </a:bodyPr>
          <a:lstStyle/>
          <a:p>
            <a:pPr indent="0" lvl="0" marL="154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3"/>
              <a:t>LESSON 1: Sequential Programming &amp; Shape Creation</a:t>
            </a:r>
            <a:endParaRPr sz="1753"/>
          </a:p>
        </p:txBody>
      </p:sp>
      <p:grpSp>
        <p:nvGrpSpPr>
          <p:cNvPr id="76" name="Google Shape;76;p7"/>
          <p:cNvGrpSpPr/>
          <p:nvPr/>
        </p:nvGrpSpPr>
        <p:grpSpPr>
          <a:xfrm>
            <a:off x="128350" y="4561233"/>
            <a:ext cx="3515497" cy="2428561"/>
            <a:chOff x="0" y="886968"/>
            <a:chExt cx="3609340" cy="2493645"/>
          </a:xfrm>
        </p:grpSpPr>
        <p:sp>
          <p:nvSpPr>
            <p:cNvPr id="77" name="Google Shape;77;p7"/>
            <p:cNvSpPr/>
            <p:nvPr/>
          </p:nvSpPr>
          <p:spPr>
            <a:xfrm>
              <a:off x="0" y="886968"/>
              <a:ext cx="3609340" cy="2493645"/>
            </a:xfrm>
            <a:custGeom>
              <a:rect b="b" l="l" r="r" t="t"/>
              <a:pathLst>
                <a:path extrusionOk="0" h="2493645" w="3609340">
                  <a:moveTo>
                    <a:pt x="3608831" y="2493263"/>
                  </a:moveTo>
                  <a:lnTo>
                    <a:pt x="0" y="2493263"/>
                  </a:lnTo>
                  <a:lnTo>
                    <a:pt x="0" y="0"/>
                  </a:lnTo>
                  <a:lnTo>
                    <a:pt x="3608831" y="0"/>
                  </a:lnTo>
                  <a:lnTo>
                    <a:pt x="3608831" y="65531"/>
                  </a:lnTo>
                  <a:lnTo>
                    <a:pt x="238124" y="65531"/>
                  </a:lnTo>
                  <a:lnTo>
                    <a:pt x="224050" y="66211"/>
                  </a:lnTo>
                  <a:lnTo>
                    <a:pt x="183449" y="76407"/>
                  </a:lnTo>
                  <a:lnTo>
                    <a:pt x="147529" y="97907"/>
                  </a:lnTo>
                  <a:lnTo>
                    <a:pt x="119306" y="129014"/>
                  </a:lnTo>
                  <a:lnTo>
                    <a:pt x="101367" y="166994"/>
                  </a:lnTo>
                  <a:lnTo>
                    <a:pt x="95249" y="208406"/>
                  </a:lnTo>
                  <a:lnTo>
                    <a:pt x="95249" y="2208656"/>
                  </a:lnTo>
                  <a:lnTo>
                    <a:pt x="101367" y="2250069"/>
                  </a:lnTo>
                  <a:lnTo>
                    <a:pt x="119306" y="2288048"/>
                  </a:lnTo>
                  <a:lnTo>
                    <a:pt x="147529" y="2319156"/>
                  </a:lnTo>
                  <a:lnTo>
                    <a:pt x="183449" y="2340655"/>
                  </a:lnTo>
                  <a:lnTo>
                    <a:pt x="224050" y="2350852"/>
                  </a:lnTo>
                  <a:lnTo>
                    <a:pt x="238124" y="2351531"/>
                  </a:lnTo>
                  <a:lnTo>
                    <a:pt x="3608831" y="2351531"/>
                  </a:lnTo>
                  <a:lnTo>
                    <a:pt x="3608831" y="2493263"/>
                  </a:lnTo>
                  <a:close/>
                </a:path>
                <a:path extrusionOk="0" h="2493645" w="3609340">
                  <a:moveTo>
                    <a:pt x="3608831" y="2351531"/>
                  </a:moveTo>
                  <a:lnTo>
                    <a:pt x="3362324" y="2351531"/>
                  </a:lnTo>
                  <a:lnTo>
                    <a:pt x="3376399" y="2350852"/>
                  </a:lnTo>
                  <a:lnTo>
                    <a:pt x="3390203" y="2348812"/>
                  </a:lnTo>
                  <a:lnTo>
                    <a:pt x="3429743" y="2334641"/>
                  </a:lnTo>
                  <a:lnTo>
                    <a:pt x="3463352" y="2309684"/>
                  </a:lnTo>
                  <a:lnTo>
                    <a:pt x="3488310" y="2276075"/>
                  </a:lnTo>
                  <a:lnTo>
                    <a:pt x="3502480" y="2236535"/>
                  </a:lnTo>
                  <a:lnTo>
                    <a:pt x="3505199" y="2208656"/>
                  </a:lnTo>
                  <a:lnTo>
                    <a:pt x="3505199" y="208406"/>
                  </a:lnTo>
                  <a:lnTo>
                    <a:pt x="3499082" y="166994"/>
                  </a:lnTo>
                  <a:lnTo>
                    <a:pt x="3481143" y="129014"/>
                  </a:lnTo>
                  <a:lnTo>
                    <a:pt x="3452919" y="97907"/>
                  </a:lnTo>
                  <a:lnTo>
                    <a:pt x="3417000" y="76407"/>
                  </a:lnTo>
                  <a:lnTo>
                    <a:pt x="3376399" y="66211"/>
                  </a:lnTo>
                  <a:lnTo>
                    <a:pt x="3362324" y="65531"/>
                  </a:lnTo>
                  <a:lnTo>
                    <a:pt x="3608831" y="65531"/>
                  </a:lnTo>
                  <a:lnTo>
                    <a:pt x="3608831" y="2351531"/>
                  </a:lnTo>
                  <a:close/>
                </a:path>
              </a:pathLst>
            </a:custGeom>
            <a:solidFill>
              <a:srgbClr val="000000">
                <a:alpha val="102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63"/>
            </a:p>
          </p:txBody>
        </p:sp>
        <p:pic>
          <p:nvPicPr>
            <p:cNvPr id="78" name="Google Shape;78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3824" y="981074"/>
              <a:ext cx="3352798" cy="22288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Google Shape;79;p7"/>
            <p:cNvSpPr/>
            <p:nvPr/>
          </p:nvSpPr>
          <p:spPr>
            <a:xfrm>
              <a:off x="109537" y="966787"/>
              <a:ext cx="3381375" cy="2257425"/>
            </a:xfrm>
            <a:custGeom>
              <a:rect b="b" l="l" r="r" t="t"/>
              <a:pathLst>
                <a:path extrusionOk="0" h="2257425" w="3381375">
                  <a:moveTo>
                    <a:pt x="0" y="2128837"/>
                  </a:moveTo>
                  <a:lnTo>
                    <a:pt x="0" y="128587"/>
                  </a:lnTo>
                  <a:lnTo>
                    <a:pt x="0" y="120144"/>
                  </a:lnTo>
                  <a:lnTo>
                    <a:pt x="823" y="111782"/>
                  </a:lnTo>
                  <a:lnTo>
                    <a:pt x="2470" y="103501"/>
                  </a:lnTo>
                  <a:lnTo>
                    <a:pt x="4117" y="95220"/>
                  </a:lnTo>
                  <a:lnTo>
                    <a:pt x="6557" y="87179"/>
                  </a:lnTo>
                  <a:lnTo>
                    <a:pt x="9788" y="79379"/>
                  </a:lnTo>
                  <a:lnTo>
                    <a:pt x="13019" y="71578"/>
                  </a:lnTo>
                  <a:lnTo>
                    <a:pt x="16980" y="64168"/>
                  </a:lnTo>
                  <a:lnTo>
                    <a:pt x="43632" y="31692"/>
                  </a:lnTo>
                  <a:lnTo>
                    <a:pt x="57148" y="21670"/>
                  </a:lnTo>
                  <a:lnTo>
                    <a:pt x="64168" y="16979"/>
                  </a:lnTo>
                  <a:lnTo>
                    <a:pt x="103501" y="2470"/>
                  </a:lnTo>
                  <a:lnTo>
                    <a:pt x="120144" y="0"/>
                  </a:lnTo>
                  <a:lnTo>
                    <a:pt x="128587" y="0"/>
                  </a:lnTo>
                  <a:lnTo>
                    <a:pt x="3252787" y="0"/>
                  </a:lnTo>
                  <a:lnTo>
                    <a:pt x="3261230" y="0"/>
                  </a:lnTo>
                  <a:lnTo>
                    <a:pt x="3269592" y="823"/>
                  </a:lnTo>
                  <a:lnTo>
                    <a:pt x="3309795" y="13019"/>
                  </a:lnTo>
                  <a:lnTo>
                    <a:pt x="3343712" y="37662"/>
                  </a:lnTo>
                  <a:lnTo>
                    <a:pt x="3359703" y="57148"/>
                  </a:lnTo>
                  <a:lnTo>
                    <a:pt x="3364394" y="64168"/>
                  </a:lnTo>
                  <a:lnTo>
                    <a:pt x="3368355" y="71578"/>
                  </a:lnTo>
                  <a:lnTo>
                    <a:pt x="3371586" y="79379"/>
                  </a:lnTo>
                  <a:lnTo>
                    <a:pt x="3374817" y="87179"/>
                  </a:lnTo>
                  <a:lnTo>
                    <a:pt x="3377256" y="95220"/>
                  </a:lnTo>
                  <a:lnTo>
                    <a:pt x="3378903" y="103501"/>
                  </a:lnTo>
                  <a:lnTo>
                    <a:pt x="3380550" y="111782"/>
                  </a:lnTo>
                  <a:lnTo>
                    <a:pt x="3381374" y="120144"/>
                  </a:lnTo>
                  <a:lnTo>
                    <a:pt x="3381374" y="128587"/>
                  </a:lnTo>
                  <a:lnTo>
                    <a:pt x="3381374" y="2128837"/>
                  </a:lnTo>
                  <a:lnTo>
                    <a:pt x="3381374" y="2137280"/>
                  </a:lnTo>
                  <a:lnTo>
                    <a:pt x="3380550" y="2145642"/>
                  </a:lnTo>
                  <a:lnTo>
                    <a:pt x="3378903" y="2153923"/>
                  </a:lnTo>
                  <a:lnTo>
                    <a:pt x="3377256" y="2162204"/>
                  </a:lnTo>
                  <a:lnTo>
                    <a:pt x="3374817" y="2170244"/>
                  </a:lnTo>
                  <a:lnTo>
                    <a:pt x="3371586" y="2178045"/>
                  </a:lnTo>
                  <a:lnTo>
                    <a:pt x="3368355" y="2185845"/>
                  </a:lnTo>
                  <a:lnTo>
                    <a:pt x="3364394" y="2193256"/>
                  </a:lnTo>
                  <a:lnTo>
                    <a:pt x="3359703" y="2200276"/>
                  </a:lnTo>
                  <a:lnTo>
                    <a:pt x="3355012" y="2207296"/>
                  </a:lnTo>
                  <a:lnTo>
                    <a:pt x="3324226" y="2235753"/>
                  </a:lnTo>
                  <a:lnTo>
                    <a:pt x="3317206" y="2240444"/>
                  </a:lnTo>
                  <a:lnTo>
                    <a:pt x="3277873" y="2254953"/>
                  </a:lnTo>
                  <a:lnTo>
                    <a:pt x="3269592" y="2256601"/>
                  </a:lnTo>
                  <a:lnTo>
                    <a:pt x="3261230" y="2257424"/>
                  </a:lnTo>
                  <a:lnTo>
                    <a:pt x="3252787" y="2257424"/>
                  </a:lnTo>
                  <a:lnTo>
                    <a:pt x="128587" y="2257424"/>
                  </a:lnTo>
                  <a:lnTo>
                    <a:pt x="87179" y="2250867"/>
                  </a:lnTo>
                  <a:lnTo>
                    <a:pt x="79379" y="2247636"/>
                  </a:lnTo>
                  <a:lnTo>
                    <a:pt x="71578" y="2244405"/>
                  </a:lnTo>
                  <a:lnTo>
                    <a:pt x="64168" y="2240444"/>
                  </a:lnTo>
                  <a:lnTo>
                    <a:pt x="57148" y="2235753"/>
                  </a:lnTo>
                  <a:lnTo>
                    <a:pt x="50127" y="2231062"/>
                  </a:lnTo>
                  <a:lnTo>
                    <a:pt x="21670" y="2200276"/>
                  </a:lnTo>
                  <a:lnTo>
                    <a:pt x="4117" y="2162204"/>
                  </a:lnTo>
                  <a:lnTo>
                    <a:pt x="2470" y="2153923"/>
                  </a:lnTo>
                  <a:lnTo>
                    <a:pt x="823" y="2145642"/>
                  </a:lnTo>
                  <a:lnTo>
                    <a:pt x="0" y="2137280"/>
                  </a:lnTo>
                  <a:lnTo>
                    <a:pt x="0" y="2128837"/>
                  </a:lnTo>
                  <a:close/>
                </a:path>
              </a:pathLst>
            </a:custGeom>
            <a:noFill/>
            <a:ln cap="flat" cmpd="sng" w="27825">
              <a:solidFill>
                <a:srgbClr val="4BAF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63"/>
            </a:p>
          </p:txBody>
        </p:sp>
        <p:sp>
          <p:nvSpPr>
            <p:cNvPr id="80" name="Google Shape;80;p7"/>
            <p:cNvSpPr/>
            <p:nvPr/>
          </p:nvSpPr>
          <p:spPr>
            <a:xfrm>
              <a:off x="266699" y="1123949"/>
              <a:ext cx="3067050" cy="352425"/>
            </a:xfrm>
            <a:custGeom>
              <a:rect b="b" l="l" r="r" t="t"/>
              <a:pathLst>
                <a:path extrusionOk="0" h="352425" w="3067050">
                  <a:moveTo>
                    <a:pt x="2995852" y="352424"/>
                  </a:moveTo>
                  <a:lnTo>
                    <a:pt x="71196" y="352424"/>
                  </a:lnTo>
                  <a:lnTo>
                    <a:pt x="66241" y="351936"/>
                  </a:lnTo>
                  <a:lnTo>
                    <a:pt x="29705" y="336803"/>
                  </a:lnTo>
                  <a:lnTo>
                    <a:pt x="3885" y="300762"/>
                  </a:lnTo>
                  <a:lnTo>
                    <a:pt x="0" y="281228"/>
                  </a:lnTo>
                  <a:lnTo>
                    <a:pt x="0" y="276224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2" y="3885"/>
                  </a:lnTo>
                  <a:lnTo>
                    <a:pt x="71196" y="0"/>
                  </a:lnTo>
                  <a:lnTo>
                    <a:pt x="2995852" y="0"/>
                  </a:lnTo>
                  <a:lnTo>
                    <a:pt x="3037344" y="15621"/>
                  </a:lnTo>
                  <a:lnTo>
                    <a:pt x="3063163" y="51661"/>
                  </a:lnTo>
                  <a:lnTo>
                    <a:pt x="3067049" y="71196"/>
                  </a:lnTo>
                  <a:lnTo>
                    <a:pt x="3067049" y="281228"/>
                  </a:lnTo>
                  <a:lnTo>
                    <a:pt x="3051427" y="322719"/>
                  </a:lnTo>
                  <a:lnTo>
                    <a:pt x="3015387" y="348539"/>
                  </a:lnTo>
                  <a:lnTo>
                    <a:pt x="3000808" y="351936"/>
                  </a:lnTo>
                  <a:lnTo>
                    <a:pt x="2995852" y="352424"/>
                  </a:lnTo>
                  <a:close/>
                </a:path>
              </a:pathLst>
            </a:custGeom>
            <a:solidFill>
              <a:srgbClr val="4BAF4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63"/>
            </a:p>
          </p:txBody>
        </p:sp>
      </p:grpSp>
      <p:sp>
        <p:nvSpPr>
          <p:cNvPr id="81" name="Google Shape;81;p7"/>
          <p:cNvSpPr txBox="1"/>
          <p:nvPr/>
        </p:nvSpPr>
        <p:spPr>
          <a:xfrm>
            <a:off x="856522" y="4835356"/>
            <a:ext cx="20472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75">
            <a:spAutoFit/>
          </a:bodyPr>
          <a:lstStyle/>
          <a:p>
            <a:pPr indent="0" lvl="0" marL="1236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14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MILD: Light Show Square</a:t>
            </a:r>
            <a:endParaRPr sz="1314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" name="Google Shape;82;p7"/>
          <p:cNvGrpSpPr/>
          <p:nvPr/>
        </p:nvGrpSpPr>
        <p:grpSpPr>
          <a:xfrm>
            <a:off x="434490" y="4561233"/>
            <a:ext cx="6658922" cy="2428561"/>
            <a:chOff x="314312" y="886968"/>
            <a:chExt cx="6836676" cy="2493645"/>
          </a:xfrm>
        </p:grpSpPr>
        <p:sp>
          <p:nvSpPr>
            <p:cNvPr id="83" name="Google Shape;83;p7"/>
            <p:cNvSpPr/>
            <p:nvPr/>
          </p:nvSpPr>
          <p:spPr>
            <a:xfrm>
              <a:off x="314312" y="1695461"/>
              <a:ext cx="38100" cy="1009650"/>
            </a:xfrm>
            <a:custGeom>
              <a:rect b="b" l="l" r="r" t="t"/>
              <a:pathLst>
                <a:path extrusionOk="0" h="1009650" w="38100">
                  <a:moveTo>
                    <a:pt x="38100" y="988072"/>
                  </a:moveTo>
                  <a:lnTo>
                    <a:pt x="21577" y="971550"/>
                  </a:lnTo>
                  <a:lnTo>
                    <a:pt x="16535" y="971550"/>
                  </a:lnTo>
                  <a:lnTo>
                    <a:pt x="0" y="988072"/>
                  </a:lnTo>
                  <a:lnTo>
                    <a:pt x="0" y="993114"/>
                  </a:lnTo>
                  <a:lnTo>
                    <a:pt x="16535" y="1009650"/>
                  </a:lnTo>
                  <a:lnTo>
                    <a:pt x="21577" y="1009650"/>
                  </a:lnTo>
                  <a:lnTo>
                    <a:pt x="38100" y="993114"/>
                  </a:lnTo>
                  <a:lnTo>
                    <a:pt x="38100" y="990600"/>
                  </a:lnTo>
                  <a:lnTo>
                    <a:pt x="38100" y="988072"/>
                  </a:lnTo>
                  <a:close/>
                </a:path>
                <a:path extrusionOk="0" h="1009650" w="38100">
                  <a:moveTo>
                    <a:pt x="38100" y="730897"/>
                  </a:moveTo>
                  <a:lnTo>
                    <a:pt x="21577" y="714375"/>
                  </a:lnTo>
                  <a:lnTo>
                    <a:pt x="16535" y="714375"/>
                  </a:lnTo>
                  <a:lnTo>
                    <a:pt x="0" y="730897"/>
                  </a:lnTo>
                  <a:lnTo>
                    <a:pt x="0" y="735939"/>
                  </a:lnTo>
                  <a:lnTo>
                    <a:pt x="16535" y="752475"/>
                  </a:lnTo>
                  <a:lnTo>
                    <a:pt x="21577" y="752475"/>
                  </a:lnTo>
                  <a:lnTo>
                    <a:pt x="38100" y="735939"/>
                  </a:lnTo>
                  <a:lnTo>
                    <a:pt x="38100" y="733425"/>
                  </a:lnTo>
                  <a:lnTo>
                    <a:pt x="38100" y="730897"/>
                  </a:lnTo>
                  <a:close/>
                </a:path>
                <a:path extrusionOk="0" h="1009650" w="38100">
                  <a:moveTo>
                    <a:pt x="38100" y="464197"/>
                  </a:moveTo>
                  <a:lnTo>
                    <a:pt x="21577" y="447675"/>
                  </a:lnTo>
                  <a:lnTo>
                    <a:pt x="16535" y="447675"/>
                  </a:lnTo>
                  <a:lnTo>
                    <a:pt x="0" y="464197"/>
                  </a:lnTo>
                  <a:lnTo>
                    <a:pt x="0" y="469239"/>
                  </a:lnTo>
                  <a:lnTo>
                    <a:pt x="16535" y="485775"/>
                  </a:lnTo>
                  <a:lnTo>
                    <a:pt x="21577" y="485775"/>
                  </a:lnTo>
                  <a:lnTo>
                    <a:pt x="38100" y="469239"/>
                  </a:lnTo>
                  <a:lnTo>
                    <a:pt x="38100" y="466725"/>
                  </a:lnTo>
                  <a:lnTo>
                    <a:pt x="38100" y="464197"/>
                  </a:lnTo>
                  <a:close/>
                </a:path>
                <a:path extrusionOk="0" h="1009650" w="38100">
                  <a:moveTo>
                    <a:pt x="38100" y="16522"/>
                  </a:moveTo>
                  <a:lnTo>
                    <a:pt x="21577" y="0"/>
                  </a:lnTo>
                  <a:lnTo>
                    <a:pt x="16535" y="0"/>
                  </a:lnTo>
                  <a:lnTo>
                    <a:pt x="0" y="16522"/>
                  </a:lnTo>
                  <a:lnTo>
                    <a:pt x="0" y="21564"/>
                  </a:lnTo>
                  <a:lnTo>
                    <a:pt x="16535" y="38100"/>
                  </a:lnTo>
                  <a:lnTo>
                    <a:pt x="21577" y="38100"/>
                  </a:lnTo>
                  <a:lnTo>
                    <a:pt x="38100" y="21564"/>
                  </a:lnTo>
                  <a:lnTo>
                    <a:pt x="38100" y="19050"/>
                  </a:lnTo>
                  <a:lnTo>
                    <a:pt x="38100" y="165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63"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3544823" y="886968"/>
              <a:ext cx="3606165" cy="2493645"/>
            </a:xfrm>
            <a:custGeom>
              <a:rect b="b" l="l" r="r" t="t"/>
              <a:pathLst>
                <a:path extrusionOk="0" h="2493645" w="3606165">
                  <a:moveTo>
                    <a:pt x="3605783" y="2493263"/>
                  </a:moveTo>
                  <a:lnTo>
                    <a:pt x="0" y="2493263"/>
                  </a:lnTo>
                  <a:lnTo>
                    <a:pt x="0" y="0"/>
                  </a:lnTo>
                  <a:lnTo>
                    <a:pt x="3605783" y="0"/>
                  </a:lnTo>
                  <a:lnTo>
                    <a:pt x="3605783" y="65531"/>
                  </a:lnTo>
                  <a:lnTo>
                    <a:pt x="246125" y="65531"/>
                  </a:lnTo>
                  <a:lnTo>
                    <a:pt x="232051" y="66211"/>
                  </a:lnTo>
                  <a:lnTo>
                    <a:pt x="191449" y="76407"/>
                  </a:lnTo>
                  <a:lnTo>
                    <a:pt x="155530" y="97907"/>
                  </a:lnTo>
                  <a:lnTo>
                    <a:pt x="127307" y="129014"/>
                  </a:lnTo>
                  <a:lnTo>
                    <a:pt x="109368" y="166994"/>
                  </a:lnTo>
                  <a:lnTo>
                    <a:pt x="103250" y="208406"/>
                  </a:lnTo>
                  <a:lnTo>
                    <a:pt x="103250" y="2208656"/>
                  </a:lnTo>
                  <a:lnTo>
                    <a:pt x="109368" y="2250069"/>
                  </a:lnTo>
                  <a:lnTo>
                    <a:pt x="127307" y="2288048"/>
                  </a:lnTo>
                  <a:lnTo>
                    <a:pt x="155530" y="2319156"/>
                  </a:lnTo>
                  <a:lnTo>
                    <a:pt x="191449" y="2340655"/>
                  </a:lnTo>
                  <a:lnTo>
                    <a:pt x="232051" y="2350852"/>
                  </a:lnTo>
                  <a:lnTo>
                    <a:pt x="246125" y="2351531"/>
                  </a:lnTo>
                  <a:lnTo>
                    <a:pt x="3605783" y="2351531"/>
                  </a:lnTo>
                  <a:lnTo>
                    <a:pt x="3605783" y="2493263"/>
                  </a:lnTo>
                  <a:close/>
                </a:path>
                <a:path extrusionOk="0" h="2493645" w="3606165">
                  <a:moveTo>
                    <a:pt x="3605783" y="2351531"/>
                  </a:moveTo>
                  <a:lnTo>
                    <a:pt x="3360800" y="2351531"/>
                  </a:lnTo>
                  <a:lnTo>
                    <a:pt x="3374875" y="2350852"/>
                  </a:lnTo>
                  <a:lnTo>
                    <a:pt x="3388679" y="2348812"/>
                  </a:lnTo>
                  <a:lnTo>
                    <a:pt x="3428219" y="2334641"/>
                  </a:lnTo>
                  <a:lnTo>
                    <a:pt x="3461828" y="2309684"/>
                  </a:lnTo>
                  <a:lnTo>
                    <a:pt x="3486784" y="2276075"/>
                  </a:lnTo>
                  <a:lnTo>
                    <a:pt x="3500956" y="2236535"/>
                  </a:lnTo>
                  <a:lnTo>
                    <a:pt x="3503675" y="2208656"/>
                  </a:lnTo>
                  <a:lnTo>
                    <a:pt x="3503675" y="208406"/>
                  </a:lnTo>
                  <a:lnTo>
                    <a:pt x="3497557" y="166994"/>
                  </a:lnTo>
                  <a:lnTo>
                    <a:pt x="3479618" y="129014"/>
                  </a:lnTo>
                  <a:lnTo>
                    <a:pt x="3451395" y="97907"/>
                  </a:lnTo>
                  <a:lnTo>
                    <a:pt x="3415476" y="76407"/>
                  </a:lnTo>
                  <a:lnTo>
                    <a:pt x="3374875" y="66211"/>
                  </a:lnTo>
                  <a:lnTo>
                    <a:pt x="3360800" y="65531"/>
                  </a:lnTo>
                  <a:lnTo>
                    <a:pt x="3605783" y="65531"/>
                  </a:lnTo>
                  <a:lnTo>
                    <a:pt x="3605783" y="2351531"/>
                  </a:lnTo>
                  <a:close/>
                </a:path>
              </a:pathLst>
            </a:custGeom>
            <a:solidFill>
              <a:srgbClr val="000000">
                <a:alpha val="102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63"/>
            </a:p>
          </p:txBody>
        </p:sp>
        <p:pic>
          <p:nvPicPr>
            <p:cNvPr id="85" name="Google Shape;85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676649" y="981074"/>
              <a:ext cx="3343273" cy="22288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6" name="Google Shape;86;p7"/>
            <p:cNvSpPr/>
            <p:nvPr/>
          </p:nvSpPr>
          <p:spPr>
            <a:xfrm>
              <a:off x="3662362" y="966787"/>
              <a:ext cx="3371850" cy="2257425"/>
            </a:xfrm>
            <a:custGeom>
              <a:rect b="b" l="l" r="r" t="t"/>
              <a:pathLst>
                <a:path extrusionOk="0" h="2257425" w="3371850">
                  <a:moveTo>
                    <a:pt x="0" y="2128837"/>
                  </a:moveTo>
                  <a:lnTo>
                    <a:pt x="0" y="128587"/>
                  </a:lnTo>
                  <a:lnTo>
                    <a:pt x="0" y="120144"/>
                  </a:lnTo>
                  <a:lnTo>
                    <a:pt x="823" y="111782"/>
                  </a:lnTo>
                  <a:lnTo>
                    <a:pt x="2470" y="103501"/>
                  </a:lnTo>
                  <a:lnTo>
                    <a:pt x="4117" y="95220"/>
                  </a:lnTo>
                  <a:lnTo>
                    <a:pt x="6556" y="87179"/>
                  </a:lnTo>
                  <a:lnTo>
                    <a:pt x="9788" y="79379"/>
                  </a:lnTo>
                  <a:lnTo>
                    <a:pt x="13018" y="71578"/>
                  </a:lnTo>
                  <a:lnTo>
                    <a:pt x="37662" y="37662"/>
                  </a:lnTo>
                  <a:lnTo>
                    <a:pt x="43632" y="31692"/>
                  </a:lnTo>
                  <a:lnTo>
                    <a:pt x="50127" y="26361"/>
                  </a:lnTo>
                  <a:lnTo>
                    <a:pt x="57147" y="21670"/>
                  </a:lnTo>
                  <a:lnTo>
                    <a:pt x="64168" y="16979"/>
                  </a:lnTo>
                  <a:lnTo>
                    <a:pt x="71578" y="13019"/>
                  </a:lnTo>
                  <a:lnTo>
                    <a:pt x="79379" y="9788"/>
                  </a:lnTo>
                  <a:lnTo>
                    <a:pt x="87179" y="6557"/>
                  </a:lnTo>
                  <a:lnTo>
                    <a:pt x="95220" y="4117"/>
                  </a:lnTo>
                  <a:lnTo>
                    <a:pt x="103501" y="2470"/>
                  </a:lnTo>
                  <a:lnTo>
                    <a:pt x="111782" y="823"/>
                  </a:lnTo>
                  <a:lnTo>
                    <a:pt x="120144" y="0"/>
                  </a:lnTo>
                  <a:lnTo>
                    <a:pt x="128587" y="0"/>
                  </a:lnTo>
                  <a:lnTo>
                    <a:pt x="3243262" y="0"/>
                  </a:lnTo>
                  <a:lnTo>
                    <a:pt x="3251705" y="0"/>
                  </a:lnTo>
                  <a:lnTo>
                    <a:pt x="3260067" y="823"/>
                  </a:lnTo>
                  <a:lnTo>
                    <a:pt x="3300269" y="13019"/>
                  </a:lnTo>
                  <a:lnTo>
                    <a:pt x="3334186" y="37662"/>
                  </a:lnTo>
                  <a:lnTo>
                    <a:pt x="3350177" y="57148"/>
                  </a:lnTo>
                  <a:lnTo>
                    <a:pt x="3354868" y="64168"/>
                  </a:lnTo>
                  <a:lnTo>
                    <a:pt x="3369377" y="103501"/>
                  </a:lnTo>
                  <a:lnTo>
                    <a:pt x="3371849" y="128587"/>
                  </a:lnTo>
                  <a:lnTo>
                    <a:pt x="3371849" y="2128837"/>
                  </a:lnTo>
                  <a:lnTo>
                    <a:pt x="3365290" y="2170244"/>
                  </a:lnTo>
                  <a:lnTo>
                    <a:pt x="3345486" y="2207296"/>
                  </a:lnTo>
                  <a:lnTo>
                    <a:pt x="3314700" y="2235753"/>
                  </a:lnTo>
                  <a:lnTo>
                    <a:pt x="3276628" y="2253306"/>
                  </a:lnTo>
                  <a:lnTo>
                    <a:pt x="3243262" y="2257424"/>
                  </a:lnTo>
                  <a:lnTo>
                    <a:pt x="128587" y="2257424"/>
                  </a:lnTo>
                  <a:lnTo>
                    <a:pt x="87179" y="2250867"/>
                  </a:lnTo>
                  <a:lnTo>
                    <a:pt x="79379" y="2247636"/>
                  </a:lnTo>
                  <a:lnTo>
                    <a:pt x="71578" y="2244405"/>
                  </a:lnTo>
                  <a:lnTo>
                    <a:pt x="64168" y="2240444"/>
                  </a:lnTo>
                  <a:lnTo>
                    <a:pt x="57147" y="2235753"/>
                  </a:lnTo>
                  <a:lnTo>
                    <a:pt x="50127" y="2231062"/>
                  </a:lnTo>
                  <a:lnTo>
                    <a:pt x="43632" y="2225732"/>
                  </a:lnTo>
                  <a:lnTo>
                    <a:pt x="37662" y="2219762"/>
                  </a:lnTo>
                  <a:lnTo>
                    <a:pt x="31691" y="2213791"/>
                  </a:lnTo>
                  <a:lnTo>
                    <a:pt x="9787" y="2178045"/>
                  </a:lnTo>
                  <a:lnTo>
                    <a:pt x="0" y="2137280"/>
                  </a:lnTo>
                  <a:lnTo>
                    <a:pt x="0" y="2128837"/>
                  </a:lnTo>
                  <a:close/>
                </a:path>
              </a:pathLst>
            </a:custGeom>
            <a:noFill/>
            <a:ln cap="flat" cmpd="sng" w="27825">
              <a:solidFill>
                <a:srgbClr val="FFC10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63"/>
            </a:p>
          </p:txBody>
        </p:sp>
        <p:sp>
          <p:nvSpPr>
            <p:cNvPr id="87" name="Google Shape;87;p7"/>
            <p:cNvSpPr/>
            <p:nvPr/>
          </p:nvSpPr>
          <p:spPr>
            <a:xfrm>
              <a:off x="3819524" y="1123949"/>
              <a:ext cx="3057525" cy="352425"/>
            </a:xfrm>
            <a:custGeom>
              <a:rect b="b" l="l" r="r" t="t"/>
              <a:pathLst>
                <a:path extrusionOk="0" h="352425" w="3057525">
                  <a:moveTo>
                    <a:pt x="2986327" y="352424"/>
                  </a:moveTo>
                  <a:lnTo>
                    <a:pt x="71196" y="352424"/>
                  </a:lnTo>
                  <a:lnTo>
                    <a:pt x="66241" y="351936"/>
                  </a:lnTo>
                  <a:lnTo>
                    <a:pt x="29704" y="336803"/>
                  </a:lnTo>
                  <a:lnTo>
                    <a:pt x="3885" y="300762"/>
                  </a:lnTo>
                  <a:lnTo>
                    <a:pt x="0" y="281228"/>
                  </a:lnTo>
                  <a:lnTo>
                    <a:pt x="0" y="276224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2986327" y="0"/>
                  </a:lnTo>
                  <a:lnTo>
                    <a:pt x="3027818" y="15621"/>
                  </a:lnTo>
                  <a:lnTo>
                    <a:pt x="3053637" y="51661"/>
                  </a:lnTo>
                  <a:lnTo>
                    <a:pt x="3057524" y="71196"/>
                  </a:lnTo>
                  <a:lnTo>
                    <a:pt x="3057524" y="281228"/>
                  </a:lnTo>
                  <a:lnTo>
                    <a:pt x="3041901" y="322719"/>
                  </a:lnTo>
                  <a:lnTo>
                    <a:pt x="3005861" y="348539"/>
                  </a:lnTo>
                  <a:lnTo>
                    <a:pt x="2991282" y="351936"/>
                  </a:lnTo>
                  <a:lnTo>
                    <a:pt x="2986327" y="352424"/>
                  </a:lnTo>
                  <a:close/>
                </a:path>
              </a:pathLst>
            </a:custGeom>
            <a:solidFill>
              <a:srgbClr val="FFC10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63"/>
            </a:p>
          </p:txBody>
        </p:sp>
      </p:grpSp>
      <p:sp>
        <p:nvSpPr>
          <p:cNvPr id="88" name="Google Shape;88;p7"/>
          <p:cNvSpPr txBox="1"/>
          <p:nvPr/>
        </p:nvSpPr>
        <p:spPr>
          <a:xfrm>
            <a:off x="561263" y="5232397"/>
            <a:ext cx="2823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75">
            <a:spAutoFit/>
          </a:bodyPr>
          <a:lstStyle/>
          <a:p>
            <a:pPr indent="0" lvl="0" marL="12368" marR="13915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2">
                <a:latin typeface="Arial"/>
                <a:ea typeface="Arial"/>
                <a:cs typeface="Arial"/>
                <a:sym typeface="Arial"/>
              </a:rPr>
              <a:t>Add LED color changes to each corner of your square</a:t>
            </a:r>
            <a:endParaRPr sz="1022">
              <a:latin typeface="Arial"/>
              <a:ea typeface="Arial"/>
              <a:cs typeface="Arial"/>
              <a:sym typeface="Arial"/>
            </a:endParaRPr>
          </a:p>
          <a:p>
            <a:pPr indent="0" lvl="0" marL="12368" rtl="0" algn="l">
              <a:lnSpc>
                <a:spcPct val="100000"/>
              </a:lnSpc>
              <a:spcBef>
                <a:spcPts val="745"/>
              </a:spcBef>
              <a:spcAft>
                <a:spcPts val="0"/>
              </a:spcAft>
              <a:buNone/>
            </a:pPr>
            <a:r>
              <a:rPr lang="en-US" sz="1022">
                <a:latin typeface="Arial"/>
                <a:ea typeface="Arial"/>
                <a:cs typeface="Arial"/>
                <a:sym typeface="Arial"/>
              </a:rPr>
              <a:t>Use different colors for each turn</a:t>
            </a:r>
            <a:endParaRPr sz="1022">
              <a:latin typeface="Arial"/>
              <a:ea typeface="Arial"/>
              <a:cs typeface="Arial"/>
              <a:sym typeface="Arial"/>
            </a:endParaRPr>
          </a:p>
          <a:p>
            <a:pPr indent="0" lvl="0" marL="12368" rtl="0" algn="l">
              <a:lnSpc>
                <a:spcPct val="100000"/>
              </a:lnSpc>
              <a:spcBef>
                <a:spcPts val="818"/>
              </a:spcBef>
              <a:spcAft>
                <a:spcPts val="0"/>
              </a:spcAft>
              <a:buNone/>
            </a:pPr>
            <a:r>
              <a:rPr lang="en-US" sz="1022">
                <a:latin typeface="Arial"/>
                <a:ea typeface="Arial"/>
                <a:cs typeface="Arial"/>
                <a:sym typeface="Arial"/>
              </a:rPr>
              <a:t>Make your square program more visual!</a:t>
            </a:r>
            <a:endParaRPr sz="1022">
              <a:latin typeface="Arial"/>
              <a:ea typeface="Arial"/>
              <a:cs typeface="Arial"/>
              <a:sym typeface="Arial"/>
            </a:endParaRPr>
          </a:p>
          <a:p>
            <a:pPr indent="0" lvl="0" marL="12368" marR="298091" rtl="0" algn="l">
              <a:lnSpc>
                <a:spcPct val="119000"/>
              </a:lnSpc>
              <a:spcBef>
                <a:spcPts val="511"/>
              </a:spcBef>
              <a:spcAft>
                <a:spcPts val="0"/>
              </a:spcAft>
              <a:buNone/>
            </a:pPr>
            <a:r>
              <a:rPr b="1" lang="en-US" sz="1022">
                <a:latin typeface="Arial"/>
                <a:ea typeface="Arial"/>
                <a:cs typeface="Arial"/>
                <a:sym typeface="Arial"/>
              </a:rPr>
              <a:t>Blocks needed: </a:t>
            </a:r>
            <a:r>
              <a:rPr lang="en-US" sz="1022">
                <a:latin typeface="Arial"/>
                <a:ea typeface="Arial"/>
                <a:cs typeface="Arial"/>
                <a:sym typeface="Arial"/>
              </a:rPr>
              <a:t>front LED, back LED, fade blocks</a:t>
            </a:r>
            <a:endParaRPr sz="1022">
              <a:latin typeface="Arial"/>
              <a:ea typeface="Arial"/>
              <a:cs typeface="Arial"/>
              <a:sym typeface="Arial"/>
            </a:endParaRPr>
          </a:p>
          <a:p>
            <a:pPr indent="0" lvl="0" marL="1572709" rtl="0" algn="l">
              <a:lnSpc>
                <a:spcPct val="104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76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Peer verification required</a:t>
            </a:r>
            <a:endParaRPr sz="876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7"/>
          <p:cNvSpPr txBox="1"/>
          <p:nvPr/>
        </p:nvSpPr>
        <p:spPr>
          <a:xfrm>
            <a:off x="4322676" y="4835356"/>
            <a:ext cx="20292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75">
            <a:spAutoFit/>
          </a:bodyPr>
          <a:lstStyle/>
          <a:p>
            <a:pPr indent="0" lvl="0" marL="1236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14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MEDIUM: Triangle Master</a:t>
            </a:r>
            <a:endParaRPr sz="1314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" name="Google Shape;90;p7"/>
          <p:cNvGrpSpPr/>
          <p:nvPr/>
        </p:nvGrpSpPr>
        <p:grpSpPr>
          <a:xfrm>
            <a:off x="3894941" y="4561233"/>
            <a:ext cx="6648161" cy="2428561"/>
            <a:chOff x="3867137" y="886968"/>
            <a:chExt cx="6825627" cy="2493645"/>
          </a:xfrm>
        </p:grpSpPr>
        <p:sp>
          <p:nvSpPr>
            <p:cNvPr id="91" name="Google Shape;91;p7"/>
            <p:cNvSpPr/>
            <p:nvPr/>
          </p:nvSpPr>
          <p:spPr>
            <a:xfrm>
              <a:off x="3867137" y="1695461"/>
              <a:ext cx="38100" cy="1200150"/>
            </a:xfrm>
            <a:custGeom>
              <a:rect b="b" l="l" r="r" t="t"/>
              <a:pathLst>
                <a:path extrusionOk="0" h="1200150" w="38100">
                  <a:moveTo>
                    <a:pt x="38100" y="1178572"/>
                  </a:moveTo>
                  <a:lnTo>
                    <a:pt x="21577" y="1162050"/>
                  </a:lnTo>
                  <a:lnTo>
                    <a:pt x="16535" y="1162050"/>
                  </a:lnTo>
                  <a:lnTo>
                    <a:pt x="0" y="1178572"/>
                  </a:lnTo>
                  <a:lnTo>
                    <a:pt x="0" y="1183614"/>
                  </a:lnTo>
                  <a:lnTo>
                    <a:pt x="16535" y="1200137"/>
                  </a:lnTo>
                  <a:lnTo>
                    <a:pt x="21577" y="1200137"/>
                  </a:lnTo>
                  <a:lnTo>
                    <a:pt x="38100" y="1183614"/>
                  </a:lnTo>
                  <a:lnTo>
                    <a:pt x="38100" y="1181100"/>
                  </a:lnTo>
                  <a:lnTo>
                    <a:pt x="38100" y="1178572"/>
                  </a:lnTo>
                  <a:close/>
                </a:path>
                <a:path extrusionOk="0" h="1200150" w="38100">
                  <a:moveTo>
                    <a:pt x="38100" y="730897"/>
                  </a:moveTo>
                  <a:lnTo>
                    <a:pt x="21577" y="714375"/>
                  </a:lnTo>
                  <a:lnTo>
                    <a:pt x="16535" y="714375"/>
                  </a:lnTo>
                  <a:lnTo>
                    <a:pt x="0" y="730897"/>
                  </a:lnTo>
                  <a:lnTo>
                    <a:pt x="0" y="735939"/>
                  </a:lnTo>
                  <a:lnTo>
                    <a:pt x="16535" y="752475"/>
                  </a:lnTo>
                  <a:lnTo>
                    <a:pt x="21577" y="752475"/>
                  </a:lnTo>
                  <a:lnTo>
                    <a:pt x="38100" y="735939"/>
                  </a:lnTo>
                  <a:lnTo>
                    <a:pt x="38100" y="733425"/>
                  </a:lnTo>
                  <a:lnTo>
                    <a:pt x="38100" y="730897"/>
                  </a:lnTo>
                  <a:close/>
                </a:path>
                <a:path extrusionOk="0" h="1200150" w="38100">
                  <a:moveTo>
                    <a:pt x="38100" y="464197"/>
                  </a:moveTo>
                  <a:lnTo>
                    <a:pt x="21577" y="447675"/>
                  </a:lnTo>
                  <a:lnTo>
                    <a:pt x="16535" y="447675"/>
                  </a:lnTo>
                  <a:lnTo>
                    <a:pt x="0" y="464197"/>
                  </a:lnTo>
                  <a:lnTo>
                    <a:pt x="0" y="469239"/>
                  </a:lnTo>
                  <a:lnTo>
                    <a:pt x="16535" y="485775"/>
                  </a:lnTo>
                  <a:lnTo>
                    <a:pt x="21577" y="485775"/>
                  </a:lnTo>
                  <a:lnTo>
                    <a:pt x="38100" y="469239"/>
                  </a:lnTo>
                  <a:lnTo>
                    <a:pt x="38100" y="466725"/>
                  </a:lnTo>
                  <a:lnTo>
                    <a:pt x="38100" y="464197"/>
                  </a:lnTo>
                  <a:close/>
                </a:path>
                <a:path extrusionOk="0" h="1200150" w="38100">
                  <a:moveTo>
                    <a:pt x="38100" y="16522"/>
                  </a:moveTo>
                  <a:lnTo>
                    <a:pt x="21577" y="0"/>
                  </a:lnTo>
                  <a:lnTo>
                    <a:pt x="16535" y="0"/>
                  </a:lnTo>
                  <a:lnTo>
                    <a:pt x="0" y="16522"/>
                  </a:lnTo>
                  <a:lnTo>
                    <a:pt x="0" y="21564"/>
                  </a:lnTo>
                  <a:lnTo>
                    <a:pt x="16535" y="38100"/>
                  </a:lnTo>
                  <a:lnTo>
                    <a:pt x="21577" y="38100"/>
                  </a:lnTo>
                  <a:lnTo>
                    <a:pt x="38100" y="21564"/>
                  </a:lnTo>
                  <a:lnTo>
                    <a:pt x="38100" y="19050"/>
                  </a:lnTo>
                  <a:lnTo>
                    <a:pt x="38100" y="165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63"/>
            </a:p>
          </p:txBody>
        </p:sp>
        <p:sp>
          <p:nvSpPr>
            <p:cNvPr id="92" name="Google Shape;92;p7"/>
            <p:cNvSpPr/>
            <p:nvPr/>
          </p:nvSpPr>
          <p:spPr>
            <a:xfrm>
              <a:off x="7086599" y="886968"/>
              <a:ext cx="3606165" cy="2493645"/>
            </a:xfrm>
            <a:custGeom>
              <a:rect b="b" l="l" r="r" t="t"/>
              <a:pathLst>
                <a:path extrusionOk="0" h="2493645" w="3606165">
                  <a:moveTo>
                    <a:pt x="3605783" y="2493263"/>
                  </a:moveTo>
                  <a:lnTo>
                    <a:pt x="0" y="2493263"/>
                  </a:lnTo>
                  <a:lnTo>
                    <a:pt x="0" y="0"/>
                  </a:lnTo>
                  <a:lnTo>
                    <a:pt x="3605783" y="0"/>
                  </a:lnTo>
                  <a:lnTo>
                    <a:pt x="3605783" y="65531"/>
                  </a:lnTo>
                  <a:lnTo>
                    <a:pt x="247649" y="65531"/>
                  </a:lnTo>
                  <a:lnTo>
                    <a:pt x="233574" y="66211"/>
                  </a:lnTo>
                  <a:lnTo>
                    <a:pt x="192972" y="76407"/>
                  </a:lnTo>
                  <a:lnTo>
                    <a:pt x="157054" y="97907"/>
                  </a:lnTo>
                  <a:lnTo>
                    <a:pt x="128830" y="129014"/>
                  </a:lnTo>
                  <a:lnTo>
                    <a:pt x="110891" y="166994"/>
                  </a:lnTo>
                  <a:lnTo>
                    <a:pt x="104774" y="208406"/>
                  </a:lnTo>
                  <a:lnTo>
                    <a:pt x="104774" y="2208656"/>
                  </a:lnTo>
                  <a:lnTo>
                    <a:pt x="110891" y="2250069"/>
                  </a:lnTo>
                  <a:lnTo>
                    <a:pt x="128830" y="2288048"/>
                  </a:lnTo>
                  <a:lnTo>
                    <a:pt x="157054" y="2319156"/>
                  </a:lnTo>
                  <a:lnTo>
                    <a:pt x="192972" y="2340655"/>
                  </a:lnTo>
                  <a:lnTo>
                    <a:pt x="233574" y="2350852"/>
                  </a:lnTo>
                  <a:lnTo>
                    <a:pt x="247649" y="2351531"/>
                  </a:lnTo>
                  <a:lnTo>
                    <a:pt x="3605783" y="2351531"/>
                  </a:lnTo>
                  <a:lnTo>
                    <a:pt x="3605783" y="2493263"/>
                  </a:lnTo>
                  <a:close/>
                </a:path>
                <a:path extrusionOk="0" h="2493645" w="3606165">
                  <a:moveTo>
                    <a:pt x="3605783" y="2351531"/>
                  </a:moveTo>
                  <a:lnTo>
                    <a:pt x="3371849" y="2351531"/>
                  </a:lnTo>
                  <a:lnTo>
                    <a:pt x="3385924" y="2350852"/>
                  </a:lnTo>
                  <a:lnTo>
                    <a:pt x="3399727" y="2348812"/>
                  </a:lnTo>
                  <a:lnTo>
                    <a:pt x="3439268" y="2334641"/>
                  </a:lnTo>
                  <a:lnTo>
                    <a:pt x="3472877" y="2309684"/>
                  </a:lnTo>
                  <a:lnTo>
                    <a:pt x="3497834" y="2276075"/>
                  </a:lnTo>
                  <a:lnTo>
                    <a:pt x="3512005" y="2236535"/>
                  </a:lnTo>
                  <a:lnTo>
                    <a:pt x="3514724" y="2208656"/>
                  </a:lnTo>
                  <a:lnTo>
                    <a:pt x="3514724" y="208406"/>
                  </a:lnTo>
                  <a:lnTo>
                    <a:pt x="3508605" y="166994"/>
                  </a:lnTo>
                  <a:lnTo>
                    <a:pt x="3490667" y="129014"/>
                  </a:lnTo>
                  <a:lnTo>
                    <a:pt x="3462444" y="97907"/>
                  </a:lnTo>
                  <a:lnTo>
                    <a:pt x="3426524" y="76407"/>
                  </a:lnTo>
                  <a:lnTo>
                    <a:pt x="3385924" y="66211"/>
                  </a:lnTo>
                  <a:lnTo>
                    <a:pt x="3371849" y="65531"/>
                  </a:lnTo>
                  <a:lnTo>
                    <a:pt x="3605783" y="65531"/>
                  </a:lnTo>
                  <a:lnTo>
                    <a:pt x="3605783" y="2351531"/>
                  </a:lnTo>
                  <a:close/>
                </a:path>
              </a:pathLst>
            </a:custGeom>
            <a:solidFill>
              <a:srgbClr val="000000">
                <a:alpha val="102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63"/>
            </a:p>
          </p:txBody>
        </p:sp>
        <p:pic>
          <p:nvPicPr>
            <p:cNvPr id="93" name="Google Shape;93;p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219949" y="981074"/>
              <a:ext cx="3352798" cy="22288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" name="Google Shape;94;p7"/>
            <p:cNvSpPr/>
            <p:nvPr/>
          </p:nvSpPr>
          <p:spPr>
            <a:xfrm>
              <a:off x="7205661" y="966787"/>
              <a:ext cx="3381375" cy="2257425"/>
            </a:xfrm>
            <a:custGeom>
              <a:rect b="b" l="l" r="r" t="t"/>
              <a:pathLst>
                <a:path extrusionOk="0" h="2257425" w="3381375">
                  <a:moveTo>
                    <a:pt x="0" y="2128837"/>
                  </a:moveTo>
                  <a:lnTo>
                    <a:pt x="0" y="128587"/>
                  </a:lnTo>
                  <a:lnTo>
                    <a:pt x="0" y="120144"/>
                  </a:lnTo>
                  <a:lnTo>
                    <a:pt x="823" y="111782"/>
                  </a:lnTo>
                  <a:lnTo>
                    <a:pt x="2470" y="103501"/>
                  </a:lnTo>
                  <a:lnTo>
                    <a:pt x="4117" y="95220"/>
                  </a:lnTo>
                  <a:lnTo>
                    <a:pt x="6556" y="87179"/>
                  </a:lnTo>
                  <a:lnTo>
                    <a:pt x="9787" y="79379"/>
                  </a:lnTo>
                  <a:lnTo>
                    <a:pt x="13018" y="71578"/>
                  </a:lnTo>
                  <a:lnTo>
                    <a:pt x="16979" y="64168"/>
                  </a:lnTo>
                  <a:lnTo>
                    <a:pt x="43632" y="31692"/>
                  </a:lnTo>
                  <a:lnTo>
                    <a:pt x="79378" y="9788"/>
                  </a:lnTo>
                  <a:lnTo>
                    <a:pt x="103501" y="2470"/>
                  </a:lnTo>
                  <a:lnTo>
                    <a:pt x="111782" y="823"/>
                  </a:lnTo>
                  <a:lnTo>
                    <a:pt x="120144" y="0"/>
                  </a:lnTo>
                  <a:lnTo>
                    <a:pt x="128588" y="0"/>
                  </a:lnTo>
                  <a:lnTo>
                    <a:pt x="3252787" y="0"/>
                  </a:lnTo>
                  <a:lnTo>
                    <a:pt x="3261230" y="0"/>
                  </a:lnTo>
                  <a:lnTo>
                    <a:pt x="3269592" y="823"/>
                  </a:lnTo>
                  <a:lnTo>
                    <a:pt x="3309795" y="13019"/>
                  </a:lnTo>
                  <a:lnTo>
                    <a:pt x="3343712" y="37662"/>
                  </a:lnTo>
                  <a:lnTo>
                    <a:pt x="3368355" y="71578"/>
                  </a:lnTo>
                  <a:lnTo>
                    <a:pt x="3380550" y="111782"/>
                  </a:lnTo>
                  <a:lnTo>
                    <a:pt x="3381375" y="128587"/>
                  </a:lnTo>
                  <a:lnTo>
                    <a:pt x="3381375" y="2128837"/>
                  </a:lnTo>
                  <a:lnTo>
                    <a:pt x="3374817" y="2170244"/>
                  </a:lnTo>
                  <a:lnTo>
                    <a:pt x="3355012" y="2207296"/>
                  </a:lnTo>
                  <a:lnTo>
                    <a:pt x="3324226" y="2235753"/>
                  </a:lnTo>
                  <a:lnTo>
                    <a:pt x="3317205" y="2240444"/>
                  </a:lnTo>
                  <a:lnTo>
                    <a:pt x="3277873" y="2254953"/>
                  </a:lnTo>
                  <a:lnTo>
                    <a:pt x="3252787" y="2257424"/>
                  </a:lnTo>
                  <a:lnTo>
                    <a:pt x="128588" y="2257424"/>
                  </a:lnTo>
                  <a:lnTo>
                    <a:pt x="120144" y="2257424"/>
                  </a:lnTo>
                  <a:lnTo>
                    <a:pt x="111782" y="2256601"/>
                  </a:lnTo>
                  <a:lnTo>
                    <a:pt x="103501" y="2254953"/>
                  </a:lnTo>
                  <a:lnTo>
                    <a:pt x="95219" y="2253306"/>
                  </a:lnTo>
                  <a:lnTo>
                    <a:pt x="57147" y="2235753"/>
                  </a:lnTo>
                  <a:lnTo>
                    <a:pt x="26361" y="2207296"/>
                  </a:lnTo>
                  <a:lnTo>
                    <a:pt x="21670" y="2200276"/>
                  </a:lnTo>
                  <a:lnTo>
                    <a:pt x="16979" y="2193256"/>
                  </a:lnTo>
                  <a:lnTo>
                    <a:pt x="13018" y="2185845"/>
                  </a:lnTo>
                  <a:lnTo>
                    <a:pt x="9787" y="2178045"/>
                  </a:lnTo>
                  <a:lnTo>
                    <a:pt x="6556" y="2170244"/>
                  </a:lnTo>
                  <a:lnTo>
                    <a:pt x="4117" y="2162204"/>
                  </a:lnTo>
                  <a:lnTo>
                    <a:pt x="2470" y="2153923"/>
                  </a:lnTo>
                  <a:lnTo>
                    <a:pt x="823" y="2145642"/>
                  </a:lnTo>
                  <a:lnTo>
                    <a:pt x="0" y="2137280"/>
                  </a:lnTo>
                  <a:lnTo>
                    <a:pt x="0" y="2128837"/>
                  </a:lnTo>
                  <a:close/>
                </a:path>
              </a:pathLst>
            </a:custGeom>
            <a:noFill/>
            <a:ln cap="flat" cmpd="sng" w="27825">
              <a:solidFill>
                <a:srgbClr val="F4423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63"/>
            </a:p>
          </p:txBody>
        </p:sp>
        <p:sp>
          <p:nvSpPr>
            <p:cNvPr id="95" name="Google Shape;95;p7"/>
            <p:cNvSpPr/>
            <p:nvPr/>
          </p:nvSpPr>
          <p:spPr>
            <a:xfrm>
              <a:off x="7362823" y="1123949"/>
              <a:ext cx="3067050" cy="352425"/>
            </a:xfrm>
            <a:custGeom>
              <a:rect b="b" l="l" r="r" t="t"/>
              <a:pathLst>
                <a:path extrusionOk="0" h="352425" w="3067050">
                  <a:moveTo>
                    <a:pt x="2995853" y="352424"/>
                  </a:moveTo>
                  <a:lnTo>
                    <a:pt x="71197" y="352424"/>
                  </a:lnTo>
                  <a:lnTo>
                    <a:pt x="66241" y="351936"/>
                  </a:lnTo>
                  <a:lnTo>
                    <a:pt x="29705" y="336803"/>
                  </a:lnTo>
                  <a:lnTo>
                    <a:pt x="3885" y="300762"/>
                  </a:lnTo>
                  <a:lnTo>
                    <a:pt x="0" y="281228"/>
                  </a:lnTo>
                  <a:lnTo>
                    <a:pt x="0" y="276224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7" y="0"/>
                  </a:lnTo>
                  <a:lnTo>
                    <a:pt x="2995853" y="0"/>
                  </a:lnTo>
                  <a:lnTo>
                    <a:pt x="3037344" y="15621"/>
                  </a:lnTo>
                  <a:lnTo>
                    <a:pt x="3063164" y="51661"/>
                  </a:lnTo>
                  <a:lnTo>
                    <a:pt x="3067050" y="71196"/>
                  </a:lnTo>
                  <a:lnTo>
                    <a:pt x="3067050" y="281228"/>
                  </a:lnTo>
                  <a:lnTo>
                    <a:pt x="3051427" y="322719"/>
                  </a:lnTo>
                  <a:lnTo>
                    <a:pt x="3015388" y="348539"/>
                  </a:lnTo>
                  <a:lnTo>
                    <a:pt x="3000809" y="351936"/>
                  </a:lnTo>
                  <a:lnTo>
                    <a:pt x="2995853" y="352424"/>
                  </a:lnTo>
                  <a:close/>
                </a:path>
              </a:pathLst>
            </a:custGeom>
            <a:solidFill>
              <a:srgbClr val="F4423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63"/>
            </a:p>
          </p:txBody>
        </p:sp>
      </p:grpSp>
      <p:sp>
        <p:nvSpPr>
          <p:cNvPr id="96" name="Google Shape;96;p7"/>
          <p:cNvSpPr txBox="1"/>
          <p:nvPr/>
        </p:nvSpPr>
        <p:spPr>
          <a:xfrm>
            <a:off x="4018284" y="5232397"/>
            <a:ext cx="2823300" cy="14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75">
            <a:spAutoFit/>
          </a:bodyPr>
          <a:lstStyle/>
          <a:p>
            <a:pPr indent="0" lvl="0" marL="12368" marR="348804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2">
                <a:latin typeface="Arial"/>
                <a:ea typeface="Arial"/>
                <a:cs typeface="Arial"/>
                <a:sym typeface="Arial"/>
              </a:rPr>
              <a:t>Create a triangle using correct angles (120 degrees)</a:t>
            </a:r>
            <a:endParaRPr sz="1022">
              <a:latin typeface="Arial"/>
              <a:ea typeface="Arial"/>
              <a:cs typeface="Arial"/>
              <a:sym typeface="Arial"/>
            </a:endParaRPr>
          </a:p>
          <a:p>
            <a:pPr indent="0" lvl="0" marL="12368" rtl="0" algn="l">
              <a:lnSpc>
                <a:spcPct val="100000"/>
              </a:lnSpc>
              <a:spcBef>
                <a:spcPts val="745"/>
              </a:spcBef>
              <a:spcAft>
                <a:spcPts val="0"/>
              </a:spcAft>
              <a:buNone/>
            </a:pPr>
            <a:r>
              <a:rPr lang="en-US" sz="1022">
                <a:latin typeface="Arial"/>
                <a:ea typeface="Arial"/>
                <a:cs typeface="Arial"/>
                <a:sym typeface="Arial"/>
              </a:rPr>
              <a:t>Must complete full triangle returning to start</a:t>
            </a:r>
            <a:endParaRPr sz="1022">
              <a:latin typeface="Arial"/>
              <a:ea typeface="Arial"/>
              <a:cs typeface="Arial"/>
              <a:sym typeface="Arial"/>
            </a:endParaRPr>
          </a:p>
          <a:p>
            <a:pPr indent="0" lvl="0" marL="12368" marR="47619" rtl="0" algn="l">
              <a:lnSpc>
                <a:spcPct val="113100"/>
              </a:lnSpc>
              <a:spcBef>
                <a:spcPts val="657"/>
              </a:spcBef>
              <a:spcAft>
                <a:spcPts val="0"/>
              </a:spcAft>
              <a:buNone/>
            </a:pPr>
            <a:r>
              <a:rPr lang="en-US" sz="1022">
                <a:latin typeface="Arial"/>
                <a:ea typeface="Arial"/>
                <a:cs typeface="Arial"/>
                <a:sym typeface="Arial"/>
              </a:rPr>
              <a:t>Explain why triangles need different angles than squares</a:t>
            </a:r>
            <a:endParaRPr sz="1022">
              <a:latin typeface="Arial"/>
              <a:ea typeface="Arial"/>
              <a:cs typeface="Arial"/>
              <a:sym typeface="Arial"/>
            </a:endParaRPr>
          </a:p>
          <a:p>
            <a:pPr indent="0" lvl="0" marL="12368" rtl="0" algn="l">
              <a:lnSpc>
                <a:spcPct val="113809"/>
              </a:lnSpc>
              <a:spcBef>
                <a:spcPts val="818"/>
              </a:spcBef>
              <a:spcAft>
                <a:spcPts val="0"/>
              </a:spcAft>
              <a:buNone/>
            </a:pPr>
            <a:r>
              <a:rPr b="1" lang="en-US" sz="1022">
                <a:latin typeface="Arial"/>
                <a:ea typeface="Arial"/>
                <a:cs typeface="Arial"/>
                <a:sym typeface="Arial"/>
              </a:rPr>
              <a:t>Blocks needed: </a:t>
            </a:r>
            <a:r>
              <a:rPr lang="en-US" sz="1022">
                <a:latin typeface="Arial"/>
                <a:ea typeface="Arial"/>
                <a:cs typeface="Arial"/>
                <a:sym typeface="Arial"/>
              </a:rPr>
              <a:t>heading, compass direction</a:t>
            </a:r>
            <a:endParaRPr sz="1022">
              <a:latin typeface="Arial"/>
              <a:ea typeface="Arial"/>
              <a:cs typeface="Arial"/>
              <a:sym typeface="Arial"/>
            </a:endParaRPr>
          </a:p>
          <a:p>
            <a:pPr indent="0" lvl="0" marL="1572709" rtl="0" algn="l">
              <a:lnSpc>
                <a:spcPct val="112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76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Peer verification required</a:t>
            </a:r>
            <a:endParaRPr sz="876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7"/>
          <p:cNvSpPr txBox="1"/>
          <p:nvPr/>
        </p:nvSpPr>
        <p:spPr>
          <a:xfrm>
            <a:off x="7854057" y="4835356"/>
            <a:ext cx="18807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75">
            <a:spAutoFit/>
          </a:bodyPr>
          <a:lstStyle/>
          <a:p>
            <a:pPr indent="0" lvl="0" marL="1236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14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HOT: Polygon Designer</a:t>
            </a:r>
            <a:endParaRPr sz="1314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7"/>
          <p:cNvSpPr/>
          <p:nvPr/>
        </p:nvSpPr>
        <p:spPr>
          <a:xfrm>
            <a:off x="7345614" y="5348677"/>
            <a:ext cx="37052" cy="981885"/>
          </a:xfrm>
          <a:custGeom>
            <a:rect b="b" l="l" r="r" t="t"/>
            <a:pathLst>
              <a:path extrusionOk="0" h="1009650" w="38100">
                <a:moveTo>
                  <a:pt x="38100" y="988072"/>
                </a:moveTo>
                <a:lnTo>
                  <a:pt x="21577" y="971550"/>
                </a:lnTo>
                <a:lnTo>
                  <a:pt x="16535" y="971550"/>
                </a:lnTo>
                <a:lnTo>
                  <a:pt x="0" y="988072"/>
                </a:lnTo>
                <a:lnTo>
                  <a:pt x="0" y="993114"/>
                </a:lnTo>
                <a:lnTo>
                  <a:pt x="16535" y="1009650"/>
                </a:lnTo>
                <a:lnTo>
                  <a:pt x="21577" y="1009650"/>
                </a:lnTo>
                <a:lnTo>
                  <a:pt x="38100" y="993114"/>
                </a:lnTo>
                <a:lnTo>
                  <a:pt x="38100" y="990600"/>
                </a:lnTo>
                <a:lnTo>
                  <a:pt x="38100" y="988072"/>
                </a:lnTo>
                <a:close/>
              </a:path>
              <a:path extrusionOk="0" h="1009650" w="38100">
                <a:moveTo>
                  <a:pt x="38100" y="730897"/>
                </a:moveTo>
                <a:lnTo>
                  <a:pt x="21577" y="714375"/>
                </a:lnTo>
                <a:lnTo>
                  <a:pt x="16535" y="714375"/>
                </a:lnTo>
                <a:lnTo>
                  <a:pt x="0" y="730897"/>
                </a:lnTo>
                <a:lnTo>
                  <a:pt x="0" y="735939"/>
                </a:lnTo>
                <a:lnTo>
                  <a:pt x="16535" y="752475"/>
                </a:lnTo>
                <a:lnTo>
                  <a:pt x="21577" y="752475"/>
                </a:lnTo>
                <a:lnTo>
                  <a:pt x="38100" y="735939"/>
                </a:lnTo>
                <a:lnTo>
                  <a:pt x="38100" y="733425"/>
                </a:lnTo>
                <a:lnTo>
                  <a:pt x="38100" y="730897"/>
                </a:lnTo>
                <a:close/>
              </a:path>
              <a:path extrusionOk="0" h="1009650" w="38100">
                <a:moveTo>
                  <a:pt x="38100" y="464197"/>
                </a:moveTo>
                <a:lnTo>
                  <a:pt x="21577" y="447675"/>
                </a:lnTo>
                <a:lnTo>
                  <a:pt x="16535" y="447675"/>
                </a:lnTo>
                <a:lnTo>
                  <a:pt x="0" y="464197"/>
                </a:lnTo>
                <a:lnTo>
                  <a:pt x="0" y="469239"/>
                </a:lnTo>
                <a:lnTo>
                  <a:pt x="16535" y="485775"/>
                </a:lnTo>
                <a:lnTo>
                  <a:pt x="21577" y="485775"/>
                </a:lnTo>
                <a:lnTo>
                  <a:pt x="38100" y="469239"/>
                </a:lnTo>
                <a:lnTo>
                  <a:pt x="38100" y="466725"/>
                </a:lnTo>
                <a:lnTo>
                  <a:pt x="38100" y="464197"/>
                </a:lnTo>
                <a:close/>
              </a:path>
              <a:path extrusionOk="0" h="1009650" w="38100">
                <a:moveTo>
                  <a:pt x="38100" y="16522"/>
                </a:moveTo>
                <a:lnTo>
                  <a:pt x="21577" y="0"/>
                </a:lnTo>
                <a:lnTo>
                  <a:pt x="16535" y="0"/>
                </a:lnTo>
                <a:lnTo>
                  <a:pt x="0" y="16522"/>
                </a:lnTo>
                <a:lnTo>
                  <a:pt x="0" y="21564"/>
                </a:lnTo>
                <a:lnTo>
                  <a:pt x="16535" y="38100"/>
                </a:lnTo>
                <a:lnTo>
                  <a:pt x="21577" y="38100"/>
                </a:lnTo>
                <a:lnTo>
                  <a:pt x="38100" y="21564"/>
                </a:lnTo>
                <a:lnTo>
                  <a:pt x="38100" y="19050"/>
                </a:lnTo>
                <a:lnTo>
                  <a:pt x="38100" y="165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63"/>
          </a:p>
        </p:txBody>
      </p:sp>
      <p:sp>
        <p:nvSpPr>
          <p:cNvPr id="99" name="Google Shape;99;p7"/>
          <p:cNvSpPr txBox="1"/>
          <p:nvPr/>
        </p:nvSpPr>
        <p:spPr>
          <a:xfrm>
            <a:off x="7475452" y="5232397"/>
            <a:ext cx="2774400" cy="12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75">
            <a:spAutoFit/>
          </a:bodyPr>
          <a:lstStyle/>
          <a:p>
            <a:pPr indent="0" lvl="0" marL="12368" marR="335815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2">
                <a:latin typeface="Arial"/>
                <a:ea typeface="Arial"/>
                <a:cs typeface="Arial"/>
                <a:sym typeface="Arial"/>
              </a:rPr>
              <a:t>Create pentagon (5 sides) OR hexagon (6 sides)</a:t>
            </a:r>
            <a:endParaRPr sz="1022">
              <a:latin typeface="Arial"/>
              <a:ea typeface="Arial"/>
              <a:cs typeface="Arial"/>
              <a:sym typeface="Arial"/>
            </a:endParaRPr>
          </a:p>
          <a:p>
            <a:pPr indent="0" lvl="0" marL="12368" marR="4947" rtl="0" algn="l">
              <a:lnSpc>
                <a:spcPct val="200000"/>
              </a:lnSpc>
              <a:spcBef>
                <a:spcPts val="131"/>
              </a:spcBef>
              <a:spcAft>
                <a:spcPts val="0"/>
              </a:spcAft>
              <a:buNone/>
            </a:pPr>
            <a:r>
              <a:rPr lang="en-US" sz="1022">
                <a:latin typeface="Arial"/>
                <a:ea typeface="Arial"/>
                <a:cs typeface="Arial"/>
                <a:sym typeface="Arial"/>
              </a:rPr>
              <a:t>Calculate correct angles: 360 ÷ number of sides Show your mathematical working to a peer</a:t>
            </a:r>
            <a:endParaRPr sz="1022">
              <a:latin typeface="Arial"/>
              <a:ea typeface="Arial"/>
              <a:cs typeface="Arial"/>
              <a:sym typeface="Arial"/>
            </a:endParaRPr>
          </a:p>
          <a:p>
            <a:pPr indent="0" lvl="0" marL="12368" rtl="0" algn="l">
              <a:lnSpc>
                <a:spcPct val="100000"/>
              </a:lnSpc>
              <a:spcBef>
                <a:spcPts val="541"/>
              </a:spcBef>
              <a:spcAft>
                <a:spcPts val="0"/>
              </a:spcAft>
              <a:buNone/>
            </a:pPr>
            <a:r>
              <a:rPr b="1" lang="en-US" sz="1022">
                <a:latin typeface="Arial"/>
                <a:ea typeface="Arial"/>
                <a:cs typeface="Arial"/>
                <a:sym typeface="Arial"/>
              </a:rPr>
              <a:t>Challenge: </a:t>
            </a:r>
            <a:r>
              <a:rPr lang="en-US" sz="1022">
                <a:latin typeface="Arial"/>
                <a:ea typeface="Arial"/>
                <a:cs typeface="Arial"/>
                <a:sym typeface="Arial"/>
              </a:rPr>
              <a:t>Explain your angle calculations</a:t>
            </a:r>
            <a:endParaRPr sz="1022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7"/>
          <p:cNvSpPr txBox="1"/>
          <p:nvPr/>
        </p:nvSpPr>
        <p:spPr>
          <a:xfrm>
            <a:off x="9036257" y="6532989"/>
            <a:ext cx="12621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75">
            <a:spAutoFit/>
          </a:bodyPr>
          <a:lstStyle/>
          <a:p>
            <a:pPr indent="0" lvl="0" marL="1236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76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Peer verification required</a:t>
            </a:r>
            <a:endParaRPr sz="876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7"/>
          <p:cNvSpPr/>
          <p:nvPr/>
        </p:nvSpPr>
        <p:spPr>
          <a:xfrm>
            <a:off x="221116" y="7231833"/>
            <a:ext cx="4490115" cy="0"/>
          </a:xfrm>
          <a:custGeom>
            <a:rect b="b" l="l" r="r" t="t"/>
            <a:pathLst>
              <a:path extrusionOk="0" h="120000" w="4617085">
                <a:moveTo>
                  <a:pt x="0" y="0"/>
                </a:moveTo>
                <a:lnTo>
                  <a:pt x="4616680" y="0"/>
                </a:lnTo>
              </a:path>
            </a:pathLst>
          </a:custGeom>
          <a:noFill/>
          <a:ln cap="flat" cmpd="sng" w="18525">
            <a:solidFill>
              <a:srgbClr val="CCCC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63"/>
          </a:p>
        </p:txBody>
      </p:sp>
      <p:sp>
        <p:nvSpPr>
          <p:cNvPr id="102" name="Google Shape;102;p7"/>
          <p:cNvSpPr/>
          <p:nvPr/>
        </p:nvSpPr>
        <p:spPr>
          <a:xfrm>
            <a:off x="8001112" y="3128508"/>
            <a:ext cx="4490114" cy="0"/>
          </a:xfrm>
          <a:custGeom>
            <a:rect b="b" l="l" r="r" t="t"/>
            <a:pathLst>
              <a:path extrusionOk="0" h="120000" w="4617084">
                <a:moveTo>
                  <a:pt x="0" y="0"/>
                </a:moveTo>
                <a:lnTo>
                  <a:pt x="4616680" y="0"/>
                </a:lnTo>
              </a:path>
            </a:pathLst>
          </a:custGeom>
          <a:noFill/>
          <a:ln cap="flat" cmpd="sng" w="18525">
            <a:solidFill>
              <a:srgbClr val="CCCC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63"/>
          </a:p>
        </p:txBody>
      </p:sp>
      <p:sp>
        <p:nvSpPr>
          <p:cNvPr id="103" name="Google Shape;103;p7"/>
          <p:cNvSpPr txBox="1"/>
          <p:nvPr/>
        </p:nvSpPr>
        <p:spPr>
          <a:xfrm>
            <a:off x="4797310" y="7134452"/>
            <a:ext cx="10800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675">
            <a:spAutoFit/>
          </a:bodyPr>
          <a:lstStyle/>
          <a:p>
            <a:pPr indent="0" lvl="0" marL="1236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71">
                <a:solidFill>
                  <a:srgbClr val="666666"/>
                </a:solidFill>
                <a:latin typeface="MS PGothic"/>
                <a:ea typeface="MS PGothic"/>
                <a:cs typeface="MS PGothic"/>
                <a:sym typeface="MS PGothic"/>
              </a:rPr>
              <a:t>✂ </a:t>
            </a:r>
            <a:r>
              <a:rPr lang="en-US" sz="876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Cut along this line</a:t>
            </a:r>
            <a:endParaRPr sz="876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"/>
          <p:cNvSpPr txBox="1"/>
          <p:nvPr>
            <p:ph type="title"/>
          </p:nvPr>
        </p:nvSpPr>
        <p:spPr>
          <a:xfrm>
            <a:off x="2359938" y="149225"/>
            <a:ext cx="5973523" cy="3949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6997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LESSON 2: Loops &amp; Artistic Programming</a:t>
            </a:r>
            <a:endParaRPr/>
          </a:p>
        </p:txBody>
      </p:sp>
      <p:grpSp>
        <p:nvGrpSpPr>
          <p:cNvPr id="109" name="Google Shape;109;p8"/>
          <p:cNvGrpSpPr/>
          <p:nvPr/>
        </p:nvGrpSpPr>
        <p:grpSpPr>
          <a:xfrm>
            <a:off x="0" y="792480"/>
            <a:ext cx="3609340" cy="2493645"/>
            <a:chOff x="0" y="792480"/>
            <a:chExt cx="3609340" cy="2493645"/>
          </a:xfrm>
        </p:grpSpPr>
        <p:sp>
          <p:nvSpPr>
            <p:cNvPr id="110" name="Google Shape;110;p8"/>
            <p:cNvSpPr/>
            <p:nvPr/>
          </p:nvSpPr>
          <p:spPr>
            <a:xfrm>
              <a:off x="0" y="792480"/>
              <a:ext cx="3609340" cy="2493645"/>
            </a:xfrm>
            <a:custGeom>
              <a:rect b="b" l="l" r="r" t="t"/>
              <a:pathLst>
                <a:path extrusionOk="0" h="2493645" w="3609340">
                  <a:moveTo>
                    <a:pt x="3608831" y="2493263"/>
                  </a:moveTo>
                  <a:lnTo>
                    <a:pt x="0" y="2493263"/>
                  </a:lnTo>
                  <a:lnTo>
                    <a:pt x="0" y="0"/>
                  </a:lnTo>
                  <a:lnTo>
                    <a:pt x="3608831" y="0"/>
                  </a:lnTo>
                  <a:lnTo>
                    <a:pt x="3608831" y="64769"/>
                  </a:lnTo>
                  <a:lnTo>
                    <a:pt x="238124" y="64769"/>
                  </a:lnTo>
                  <a:lnTo>
                    <a:pt x="224050" y="65449"/>
                  </a:lnTo>
                  <a:lnTo>
                    <a:pt x="183449" y="75645"/>
                  </a:lnTo>
                  <a:lnTo>
                    <a:pt x="147529" y="97145"/>
                  </a:lnTo>
                  <a:lnTo>
                    <a:pt x="119306" y="128252"/>
                  </a:lnTo>
                  <a:lnTo>
                    <a:pt x="101367" y="166232"/>
                  </a:lnTo>
                  <a:lnTo>
                    <a:pt x="95249" y="207644"/>
                  </a:lnTo>
                  <a:lnTo>
                    <a:pt x="95249" y="2207894"/>
                  </a:lnTo>
                  <a:lnTo>
                    <a:pt x="101367" y="2249307"/>
                  </a:lnTo>
                  <a:lnTo>
                    <a:pt x="119306" y="2287286"/>
                  </a:lnTo>
                  <a:lnTo>
                    <a:pt x="147529" y="2318394"/>
                  </a:lnTo>
                  <a:lnTo>
                    <a:pt x="183449" y="2339893"/>
                  </a:lnTo>
                  <a:lnTo>
                    <a:pt x="224050" y="2350090"/>
                  </a:lnTo>
                  <a:lnTo>
                    <a:pt x="238124" y="2350769"/>
                  </a:lnTo>
                  <a:lnTo>
                    <a:pt x="3608831" y="2350769"/>
                  </a:lnTo>
                  <a:lnTo>
                    <a:pt x="3608831" y="2493263"/>
                  </a:lnTo>
                  <a:close/>
                </a:path>
                <a:path extrusionOk="0" h="2493645" w="3609340">
                  <a:moveTo>
                    <a:pt x="3608831" y="2350769"/>
                  </a:moveTo>
                  <a:lnTo>
                    <a:pt x="3362324" y="2350769"/>
                  </a:lnTo>
                  <a:lnTo>
                    <a:pt x="3376399" y="2350090"/>
                  </a:lnTo>
                  <a:lnTo>
                    <a:pt x="3390203" y="2348050"/>
                  </a:lnTo>
                  <a:lnTo>
                    <a:pt x="3429743" y="2333879"/>
                  </a:lnTo>
                  <a:lnTo>
                    <a:pt x="3463352" y="2308922"/>
                  </a:lnTo>
                  <a:lnTo>
                    <a:pt x="3488310" y="2275313"/>
                  </a:lnTo>
                  <a:lnTo>
                    <a:pt x="3502480" y="2235773"/>
                  </a:lnTo>
                  <a:lnTo>
                    <a:pt x="3505199" y="2207894"/>
                  </a:lnTo>
                  <a:lnTo>
                    <a:pt x="3505199" y="207644"/>
                  </a:lnTo>
                  <a:lnTo>
                    <a:pt x="3499082" y="166232"/>
                  </a:lnTo>
                  <a:lnTo>
                    <a:pt x="3481143" y="128252"/>
                  </a:lnTo>
                  <a:lnTo>
                    <a:pt x="3452919" y="97145"/>
                  </a:lnTo>
                  <a:lnTo>
                    <a:pt x="3417000" y="75645"/>
                  </a:lnTo>
                  <a:lnTo>
                    <a:pt x="3376399" y="65449"/>
                  </a:lnTo>
                  <a:lnTo>
                    <a:pt x="3362324" y="64769"/>
                  </a:lnTo>
                  <a:lnTo>
                    <a:pt x="3608831" y="64769"/>
                  </a:lnTo>
                  <a:lnTo>
                    <a:pt x="3608831" y="2350769"/>
                  </a:lnTo>
                  <a:close/>
                </a:path>
              </a:pathLst>
            </a:custGeom>
            <a:solidFill>
              <a:srgbClr val="000000">
                <a:alpha val="1019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11" name="Google Shape;111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3824" y="885825"/>
              <a:ext cx="3352799" cy="22288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2" name="Google Shape;112;p8"/>
            <p:cNvSpPr/>
            <p:nvPr/>
          </p:nvSpPr>
          <p:spPr>
            <a:xfrm>
              <a:off x="109537" y="871537"/>
              <a:ext cx="3381375" cy="2257425"/>
            </a:xfrm>
            <a:custGeom>
              <a:rect b="b" l="l" r="r" t="t"/>
              <a:pathLst>
                <a:path extrusionOk="0" h="2257425" w="3381375">
                  <a:moveTo>
                    <a:pt x="0" y="2128837"/>
                  </a:moveTo>
                  <a:lnTo>
                    <a:pt x="0" y="128587"/>
                  </a:lnTo>
                  <a:lnTo>
                    <a:pt x="0" y="120144"/>
                  </a:lnTo>
                  <a:lnTo>
                    <a:pt x="823" y="111781"/>
                  </a:lnTo>
                  <a:lnTo>
                    <a:pt x="2470" y="103500"/>
                  </a:lnTo>
                  <a:lnTo>
                    <a:pt x="4117" y="95219"/>
                  </a:lnTo>
                  <a:lnTo>
                    <a:pt x="6557" y="87178"/>
                  </a:lnTo>
                  <a:lnTo>
                    <a:pt x="9788" y="79377"/>
                  </a:lnTo>
                  <a:lnTo>
                    <a:pt x="13019" y="71577"/>
                  </a:lnTo>
                  <a:lnTo>
                    <a:pt x="16980" y="64166"/>
                  </a:lnTo>
                  <a:lnTo>
                    <a:pt x="21670" y="57147"/>
                  </a:lnTo>
                  <a:lnTo>
                    <a:pt x="26361" y="50126"/>
                  </a:lnTo>
                  <a:lnTo>
                    <a:pt x="31692" y="43631"/>
                  </a:lnTo>
                  <a:lnTo>
                    <a:pt x="37662" y="37661"/>
                  </a:lnTo>
                  <a:lnTo>
                    <a:pt x="43632" y="31691"/>
                  </a:lnTo>
                  <a:lnTo>
                    <a:pt x="79379" y="9787"/>
                  </a:lnTo>
                  <a:lnTo>
                    <a:pt x="87179" y="6555"/>
                  </a:lnTo>
                  <a:lnTo>
                    <a:pt x="95220" y="4117"/>
                  </a:lnTo>
                  <a:lnTo>
                    <a:pt x="103501" y="2470"/>
                  </a:lnTo>
                  <a:lnTo>
                    <a:pt x="111782" y="823"/>
                  </a:lnTo>
                  <a:lnTo>
                    <a:pt x="120144" y="0"/>
                  </a:lnTo>
                  <a:lnTo>
                    <a:pt x="128587" y="0"/>
                  </a:lnTo>
                  <a:lnTo>
                    <a:pt x="3252787" y="0"/>
                  </a:lnTo>
                  <a:lnTo>
                    <a:pt x="3261230" y="0"/>
                  </a:lnTo>
                  <a:lnTo>
                    <a:pt x="3269592" y="823"/>
                  </a:lnTo>
                  <a:lnTo>
                    <a:pt x="3277873" y="2470"/>
                  </a:lnTo>
                  <a:lnTo>
                    <a:pt x="3286154" y="4117"/>
                  </a:lnTo>
                  <a:lnTo>
                    <a:pt x="3294194" y="6556"/>
                  </a:lnTo>
                  <a:lnTo>
                    <a:pt x="3301995" y="9787"/>
                  </a:lnTo>
                  <a:lnTo>
                    <a:pt x="3309795" y="13018"/>
                  </a:lnTo>
                  <a:lnTo>
                    <a:pt x="3317206" y="16979"/>
                  </a:lnTo>
                  <a:lnTo>
                    <a:pt x="3324226" y="21670"/>
                  </a:lnTo>
                  <a:lnTo>
                    <a:pt x="3331246" y="26360"/>
                  </a:lnTo>
                  <a:lnTo>
                    <a:pt x="3337741" y="31691"/>
                  </a:lnTo>
                  <a:lnTo>
                    <a:pt x="3343712" y="37661"/>
                  </a:lnTo>
                  <a:lnTo>
                    <a:pt x="3349682" y="43631"/>
                  </a:lnTo>
                  <a:lnTo>
                    <a:pt x="3355012" y="50126"/>
                  </a:lnTo>
                  <a:lnTo>
                    <a:pt x="3359703" y="57147"/>
                  </a:lnTo>
                  <a:lnTo>
                    <a:pt x="3364394" y="64166"/>
                  </a:lnTo>
                  <a:lnTo>
                    <a:pt x="3368355" y="71577"/>
                  </a:lnTo>
                  <a:lnTo>
                    <a:pt x="3371586" y="79377"/>
                  </a:lnTo>
                  <a:lnTo>
                    <a:pt x="3374817" y="87178"/>
                  </a:lnTo>
                  <a:lnTo>
                    <a:pt x="3377256" y="95219"/>
                  </a:lnTo>
                  <a:lnTo>
                    <a:pt x="3378903" y="103500"/>
                  </a:lnTo>
                  <a:lnTo>
                    <a:pt x="3380550" y="111781"/>
                  </a:lnTo>
                  <a:lnTo>
                    <a:pt x="3381374" y="120144"/>
                  </a:lnTo>
                  <a:lnTo>
                    <a:pt x="3381374" y="128587"/>
                  </a:lnTo>
                  <a:lnTo>
                    <a:pt x="3381374" y="2128837"/>
                  </a:lnTo>
                  <a:lnTo>
                    <a:pt x="3381374" y="2137279"/>
                  </a:lnTo>
                  <a:lnTo>
                    <a:pt x="3380550" y="2145640"/>
                  </a:lnTo>
                  <a:lnTo>
                    <a:pt x="3378903" y="2153923"/>
                  </a:lnTo>
                  <a:lnTo>
                    <a:pt x="3377256" y="2162203"/>
                  </a:lnTo>
                  <a:lnTo>
                    <a:pt x="3374817" y="2170244"/>
                  </a:lnTo>
                  <a:lnTo>
                    <a:pt x="3371586" y="2178044"/>
                  </a:lnTo>
                  <a:lnTo>
                    <a:pt x="3368355" y="2185845"/>
                  </a:lnTo>
                  <a:lnTo>
                    <a:pt x="3364394" y="2193255"/>
                  </a:lnTo>
                  <a:lnTo>
                    <a:pt x="3359703" y="2200275"/>
                  </a:lnTo>
                  <a:lnTo>
                    <a:pt x="3355012" y="2207296"/>
                  </a:lnTo>
                  <a:lnTo>
                    <a:pt x="3324226" y="2235752"/>
                  </a:lnTo>
                  <a:lnTo>
                    <a:pt x="3286154" y="2253306"/>
                  </a:lnTo>
                  <a:lnTo>
                    <a:pt x="3277873" y="2254954"/>
                  </a:lnTo>
                  <a:lnTo>
                    <a:pt x="3269592" y="2256601"/>
                  </a:lnTo>
                  <a:lnTo>
                    <a:pt x="3261230" y="2257424"/>
                  </a:lnTo>
                  <a:lnTo>
                    <a:pt x="3252787" y="2257424"/>
                  </a:lnTo>
                  <a:lnTo>
                    <a:pt x="128587" y="2257424"/>
                  </a:lnTo>
                  <a:lnTo>
                    <a:pt x="120144" y="2257424"/>
                  </a:lnTo>
                  <a:lnTo>
                    <a:pt x="111782" y="2256601"/>
                  </a:lnTo>
                  <a:lnTo>
                    <a:pt x="103501" y="2254954"/>
                  </a:lnTo>
                  <a:lnTo>
                    <a:pt x="95220" y="2253306"/>
                  </a:lnTo>
                  <a:lnTo>
                    <a:pt x="87179" y="2250867"/>
                  </a:lnTo>
                  <a:lnTo>
                    <a:pt x="79379" y="2247635"/>
                  </a:lnTo>
                  <a:lnTo>
                    <a:pt x="71578" y="2244404"/>
                  </a:lnTo>
                  <a:lnTo>
                    <a:pt x="64168" y="2240443"/>
                  </a:lnTo>
                  <a:lnTo>
                    <a:pt x="57148" y="2235752"/>
                  </a:lnTo>
                  <a:lnTo>
                    <a:pt x="50127" y="2231062"/>
                  </a:lnTo>
                  <a:lnTo>
                    <a:pt x="21670" y="2200275"/>
                  </a:lnTo>
                  <a:lnTo>
                    <a:pt x="9788" y="2178044"/>
                  </a:lnTo>
                  <a:lnTo>
                    <a:pt x="6557" y="2170244"/>
                  </a:lnTo>
                  <a:lnTo>
                    <a:pt x="4117" y="2162203"/>
                  </a:lnTo>
                  <a:lnTo>
                    <a:pt x="2470" y="2153923"/>
                  </a:lnTo>
                  <a:lnTo>
                    <a:pt x="823" y="2145640"/>
                  </a:lnTo>
                  <a:lnTo>
                    <a:pt x="0" y="2137279"/>
                  </a:lnTo>
                  <a:lnTo>
                    <a:pt x="0" y="2128837"/>
                  </a:lnTo>
                  <a:close/>
                </a:path>
              </a:pathLst>
            </a:custGeom>
            <a:noFill/>
            <a:ln cap="flat" cmpd="sng" w="28550">
              <a:solidFill>
                <a:srgbClr val="4BAF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8"/>
            <p:cNvSpPr/>
            <p:nvPr/>
          </p:nvSpPr>
          <p:spPr>
            <a:xfrm>
              <a:off x="266699" y="1028699"/>
              <a:ext cx="3067050" cy="352425"/>
            </a:xfrm>
            <a:custGeom>
              <a:rect b="b" l="l" r="r" t="t"/>
              <a:pathLst>
                <a:path extrusionOk="0" h="352425" w="3067050">
                  <a:moveTo>
                    <a:pt x="2995852" y="352424"/>
                  </a:moveTo>
                  <a:lnTo>
                    <a:pt x="71196" y="352424"/>
                  </a:lnTo>
                  <a:lnTo>
                    <a:pt x="66241" y="351936"/>
                  </a:lnTo>
                  <a:lnTo>
                    <a:pt x="29705" y="336802"/>
                  </a:lnTo>
                  <a:lnTo>
                    <a:pt x="3885" y="300761"/>
                  </a:lnTo>
                  <a:lnTo>
                    <a:pt x="0" y="281228"/>
                  </a:lnTo>
                  <a:lnTo>
                    <a:pt x="0" y="276224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2" y="3885"/>
                  </a:lnTo>
                  <a:lnTo>
                    <a:pt x="71196" y="0"/>
                  </a:lnTo>
                  <a:lnTo>
                    <a:pt x="2995852" y="0"/>
                  </a:lnTo>
                  <a:lnTo>
                    <a:pt x="3037344" y="15621"/>
                  </a:lnTo>
                  <a:lnTo>
                    <a:pt x="3063163" y="51661"/>
                  </a:lnTo>
                  <a:lnTo>
                    <a:pt x="3067049" y="71196"/>
                  </a:lnTo>
                  <a:lnTo>
                    <a:pt x="3067049" y="281228"/>
                  </a:lnTo>
                  <a:lnTo>
                    <a:pt x="3051427" y="322718"/>
                  </a:lnTo>
                  <a:lnTo>
                    <a:pt x="3015387" y="348538"/>
                  </a:lnTo>
                  <a:lnTo>
                    <a:pt x="3000808" y="351936"/>
                  </a:lnTo>
                  <a:lnTo>
                    <a:pt x="2995852" y="352424"/>
                  </a:lnTo>
                  <a:close/>
                </a:path>
              </a:pathLst>
            </a:custGeom>
            <a:solidFill>
              <a:srgbClr val="4BAF4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p8"/>
          <p:cNvSpPr txBox="1"/>
          <p:nvPr/>
        </p:nvSpPr>
        <p:spPr>
          <a:xfrm>
            <a:off x="1112738" y="1073150"/>
            <a:ext cx="1372235" cy="231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MILD: Star Artist</a:t>
            </a:r>
            <a:endParaRPr sz="13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5" name="Google Shape;115;p8"/>
          <p:cNvGrpSpPr/>
          <p:nvPr/>
        </p:nvGrpSpPr>
        <p:grpSpPr>
          <a:xfrm>
            <a:off x="314312" y="792480"/>
            <a:ext cx="6836676" cy="2493645"/>
            <a:chOff x="314312" y="792480"/>
            <a:chExt cx="6836676" cy="2493645"/>
          </a:xfrm>
        </p:grpSpPr>
        <p:sp>
          <p:nvSpPr>
            <p:cNvPr id="116" name="Google Shape;116;p8"/>
            <p:cNvSpPr/>
            <p:nvPr/>
          </p:nvSpPr>
          <p:spPr>
            <a:xfrm>
              <a:off x="314312" y="1600211"/>
              <a:ext cx="38100" cy="1009650"/>
            </a:xfrm>
            <a:custGeom>
              <a:rect b="b" l="l" r="r" t="t"/>
              <a:pathLst>
                <a:path extrusionOk="0" h="1009650" w="38100">
                  <a:moveTo>
                    <a:pt x="38100" y="988072"/>
                  </a:moveTo>
                  <a:lnTo>
                    <a:pt x="21577" y="971550"/>
                  </a:lnTo>
                  <a:lnTo>
                    <a:pt x="16535" y="971550"/>
                  </a:lnTo>
                  <a:lnTo>
                    <a:pt x="0" y="988072"/>
                  </a:lnTo>
                  <a:lnTo>
                    <a:pt x="0" y="993114"/>
                  </a:lnTo>
                  <a:lnTo>
                    <a:pt x="16535" y="1009637"/>
                  </a:lnTo>
                  <a:lnTo>
                    <a:pt x="21577" y="1009637"/>
                  </a:lnTo>
                  <a:lnTo>
                    <a:pt x="38100" y="993114"/>
                  </a:lnTo>
                  <a:lnTo>
                    <a:pt x="38100" y="990600"/>
                  </a:lnTo>
                  <a:lnTo>
                    <a:pt x="38100" y="988072"/>
                  </a:lnTo>
                  <a:close/>
                </a:path>
                <a:path extrusionOk="0" h="1009650" w="38100">
                  <a:moveTo>
                    <a:pt x="38100" y="730897"/>
                  </a:moveTo>
                  <a:lnTo>
                    <a:pt x="21577" y="714375"/>
                  </a:lnTo>
                  <a:lnTo>
                    <a:pt x="16535" y="714375"/>
                  </a:lnTo>
                  <a:lnTo>
                    <a:pt x="0" y="730897"/>
                  </a:lnTo>
                  <a:lnTo>
                    <a:pt x="0" y="735939"/>
                  </a:lnTo>
                  <a:lnTo>
                    <a:pt x="16535" y="752462"/>
                  </a:lnTo>
                  <a:lnTo>
                    <a:pt x="21577" y="752462"/>
                  </a:lnTo>
                  <a:lnTo>
                    <a:pt x="38100" y="735939"/>
                  </a:lnTo>
                  <a:lnTo>
                    <a:pt x="38100" y="733425"/>
                  </a:lnTo>
                  <a:lnTo>
                    <a:pt x="38100" y="730897"/>
                  </a:lnTo>
                  <a:close/>
                </a:path>
                <a:path extrusionOk="0" h="1009650" w="38100">
                  <a:moveTo>
                    <a:pt x="38100" y="464197"/>
                  </a:moveTo>
                  <a:lnTo>
                    <a:pt x="21577" y="447675"/>
                  </a:lnTo>
                  <a:lnTo>
                    <a:pt x="16535" y="447675"/>
                  </a:lnTo>
                  <a:lnTo>
                    <a:pt x="0" y="464197"/>
                  </a:lnTo>
                  <a:lnTo>
                    <a:pt x="0" y="469239"/>
                  </a:lnTo>
                  <a:lnTo>
                    <a:pt x="16535" y="485762"/>
                  </a:lnTo>
                  <a:lnTo>
                    <a:pt x="21577" y="485762"/>
                  </a:lnTo>
                  <a:lnTo>
                    <a:pt x="38100" y="469239"/>
                  </a:lnTo>
                  <a:lnTo>
                    <a:pt x="38100" y="466725"/>
                  </a:lnTo>
                  <a:lnTo>
                    <a:pt x="38100" y="464197"/>
                  </a:lnTo>
                  <a:close/>
                </a:path>
                <a:path extrusionOk="0" h="1009650" w="38100">
                  <a:moveTo>
                    <a:pt x="38100" y="16522"/>
                  </a:moveTo>
                  <a:lnTo>
                    <a:pt x="21577" y="0"/>
                  </a:lnTo>
                  <a:lnTo>
                    <a:pt x="16535" y="0"/>
                  </a:lnTo>
                  <a:lnTo>
                    <a:pt x="0" y="16522"/>
                  </a:lnTo>
                  <a:lnTo>
                    <a:pt x="0" y="21564"/>
                  </a:lnTo>
                  <a:lnTo>
                    <a:pt x="16535" y="38087"/>
                  </a:lnTo>
                  <a:lnTo>
                    <a:pt x="21577" y="38087"/>
                  </a:lnTo>
                  <a:lnTo>
                    <a:pt x="38100" y="21564"/>
                  </a:lnTo>
                  <a:lnTo>
                    <a:pt x="38100" y="19050"/>
                  </a:lnTo>
                  <a:lnTo>
                    <a:pt x="38100" y="165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8"/>
            <p:cNvSpPr/>
            <p:nvPr/>
          </p:nvSpPr>
          <p:spPr>
            <a:xfrm>
              <a:off x="3544823" y="792480"/>
              <a:ext cx="3606165" cy="2493645"/>
            </a:xfrm>
            <a:custGeom>
              <a:rect b="b" l="l" r="r" t="t"/>
              <a:pathLst>
                <a:path extrusionOk="0" h="2493645" w="3606165">
                  <a:moveTo>
                    <a:pt x="3605783" y="2493263"/>
                  </a:moveTo>
                  <a:lnTo>
                    <a:pt x="0" y="2493263"/>
                  </a:lnTo>
                  <a:lnTo>
                    <a:pt x="0" y="0"/>
                  </a:lnTo>
                  <a:lnTo>
                    <a:pt x="3605783" y="0"/>
                  </a:lnTo>
                  <a:lnTo>
                    <a:pt x="3605783" y="64769"/>
                  </a:lnTo>
                  <a:lnTo>
                    <a:pt x="246125" y="64769"/>
                  </a:lnTo>
                  <a:lnTo>
                    <a:pt x="232051" y="65449"/>
                  </a:lnTo>
                  <a:lnTo>
                    <a:pt x="191449" y="75645"/>
                  </a:lnTo>
                  <a:lnTo>
                    <a:pt x="155530" y="97145"/>
                  </a:lnTo>
                  <a:lnTo>
                    <a:pt x="127307" y="128252"/>
                  </a:lnTo>
                  <a:lnTo>
                    <a:pt x="109368" y="166232"/>
                  </a:lnTo>
                  <a:lnTo>
                    <a:pt x="103250" y="207644"/>
                  </a:lnTo>
                  <a:lnTo>
                    <a:pt x="103250" y="2207894"/>
                  </a:lnTo>
                  <a:lnTo>
                    <a:pt x="109368" y="2249307"/>
                  </a:lnTo>
                  <a:lnTo>
                    <a:pt x="127307" y="2287286"/>
                  </a:lnTo>
                  <a:lnTo>
                    <a:pt x="155530" y="2318394"/>
                  </a:lnTo>
                  <a:lnTo>
                    <a:pt x="191449" y="2339893"/>
                  </a:lnTo>
                  <a:lnTo>
                    <a:pt x="232051" y="2350090"/>
                  </a:lnTo>
                  <a:lnTo>
                    <a:pt x="246125" y="2350769"/>
                  </a:lnTo>
                  <a:lnTo>
                    <a:pt x="3605783" y="2350769"/>
                  </a:lnTo>
                  <a:lnTo>
                    <a:pt x="3605783" y="2493263"/>
                  </a:lnTo>
                  <a:close/>
                </a:path>
                <a:path extrusionOk="0" h="2493645" w="3606165">
                  <a:moveTo>
                    <a:pt x="3605783" y="2350769"/>
                  </a:moveTo>
                  <a:lnTo>
                    <a:pt x="3360800" y="2350769"/>
                  </a:lnTo>
                  <a:lnTo>
                    <a:pt x="3374875" y="2350090"/>
                  </a:lnTo>
                  <a:lnTo>
                    <a:pt x="3388679" y="2348050"/>
                  </a:lnTo>
                  <a:lnTo>
                    <a:pt x="3428219" y="2333879"/>
                  </a:lnTo>
                  <a:lnTo>
                    <a:pt x="3461828" y="2308922"/>
                  </a:lnTo>
                  <a:lnTo>
                    <a:pt x="3486784" y="2275313"/>
                  </a:lnTo>
                  <a:lnTo>
                    <a:pt x="3500956" y="2235773"/>
                  </a:lnTo>
                  <a:lnTo>
                    <a:pt x="3503675" y="2207894"/>
                  </a:lnTo>
                  <a:lnTo>
                    <a:pt x="3503675" y="207644"/>
                  </a:lnTo>
                  <a:lnTo>
                    <a:pt x="3497557" y="166232"/>
                  </a:lnTo>
                  <a:lnTo>
                    <a:pt x="3479618" y="128252"/>
                  </a:lnTo>
                  <a:lnTo>
                    <a:pt x="3451395" y="97145"/>
                  </a:lnTo>
                  <a:lnTo>
                    <a:pt x="3415476" y="75645"/>
                  </a:lnTo>
                  <a:lnTo>
                    <a:pt x="3374875" y="65449"/>
                  </a:lnTo>
                  <a:lnTo>
                    <a:pt x="3360800" y="64769"/>
                  </a:lnTo>
                  <a:lnTo>
                    <a:pt x="3605783" y="64769"/>
                  </a:lnTo>
                  <a:lnTo>
                    <a:pt x="3605783" y="2350769"/>
                  </a:lnTo>
                  <a:close/>
                </a:path>
              </a:pathLst>
            </a:custGeom>
            <a:solidFill>
              <a:srgbClr val="000000">
                <a:alpha val="1019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18" name="Google Shape;118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676649" y="885825"/>
              <a:ext cx="3343274" cy="22288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9" name="Google Shape;119;p8"/>
            <p:cNvSpPr/>
            <p:nvPr/>
          </p:nvSpPr>
          <p:spPr>
            <a:xfrm>
              <a:off x="3662362" y="871537"/>
              <a:ext cx="3371850" cy="2257425"/>
            </a:xfrm>
            <a:custGeom>
              <a:rect b="b" l="l" r="r" t="t"/>
              <a:pathLst>
                <a:path extrusionOk="0" h="2257425" w="3371850">
                  <a:moveTo>
                    <a:pt x="0" y="2128837"/>
                  </a:moveTo>
                  <a:lnTo>
                    <a:pt x="0" y="128587"/>
                  </a:lnTo>
                  <a:lnTo>
                    <a:pt x="0" y="120144"/>
                  </a:lnTo>
                  <a:lnTo>
                    <a:pt x="823" y="111781"/>
                  </a:lnTo>
                  <a:lnTo>
                    <a:pt x="2470" y="103500"/>
                  </a:lnTo>
                  <a:lnTo>
                    <a:pt x="4117" y="95219"/>
                  </a:lnTo>
                  <a:lnTo>
                    <a:pt x="6556" y="87178"/>
                  </a:lnTo>
                  <a:lnTo>
                    <a:pt x="9788" y="79377"/>
                  </a:lnTo>
                  <a:lnTo>
                    <a:pt x="13018" y="71577"/>
                  </a:lnTo>
                  <a:lnTo>
                    <a:pt x="16979" y="64166"/>
                  </a:lnTo>
                  <a:lnTo>
                    <a:pt x="21670" y="57147"/>
                  </a:lnTo>
                  <a:lnTo>
                    <a:pt x="26361" y="50126"/>
                  </a:lnTo>
                  <a:lnTo>
                    <a:pt x="31691" y="43631"/>
                  </a:lnTo>
                  <a:lnTo>
                    <a:pt x="37662" y="37661"/>
                  </a:lnTo>
                  <a:lnTo>
                    <a:pt x="43632" y="31691"/>
                  </a:lnTo>
                  <a:lnTo>
                    <a:pt x="50127" y="26360"/>
                  </a:lnTo>
                  <a:lnTo>
                    <a:pt x="57147" y="21669"/>
                  </a:lnTo>
                  <a:lnTo>
                    <a:pt x="64168" y="16978"/>
                  </a:lnTo>
                  <a:lnTo>
                    <a:pt x="71578" y="13017"/>
                  </a:lnTo>
                  <a:lnTo>
                    <a:pt x="79379" y="9787"/>
                  </a:lnTo>
                  <a:lnTo>
                    <a:pt x="87179" y="6555"/>
                  </a:lnTo>
                  <a:lnTo>
                    <a:pt x="95220" y="4117"/>
                  </a:lnTo>
                  <a:lnTo>
                    <a:pt x="103501" y="2470"/>
                  </a:lnTo>
                  <a:lnTo>
                    <a:pt x="111782" y="823"/>
                  </a:lnTo>
                  <a:lnTo>
                    <a:pt x="120144" y="0"/>
                  </a:lnTo>
                  <a:lnTo>
                    <a:pt x="128587" y="0"/>
                  </a:lnTo>
                  <a:lnTo>
                    <a:pt x="3243262" y="0"/>
                  </a:lnTo>
                  <a:lnTo>
                    <a:pt x="3251705" y="0"/>
                  </a:lnTo>
                  <a:lnTo>
                    <a:pt x="3260067" y="823"/>
                  </a:lnTo>
                  <a:lnTo>
                    <a:pt x="3268347" y="2470"/>
                  </a:lnTo>
                  <a:lnTo>
                    <a:pt x="3276628" y="4117"/>
                  </a:lnTo>
                  <a:lnTo>
                    <a:pt x="3284669" y="6556"/>
                  </a:lnTo>
                  <a:lnTo>
                    <a:pt x="3292469" y="9787"/>
                  </a:lnTo>
                  <a:lnTo>
                    <a:pt x="3300269" y="13018"/>
                  </a:lnTo>
                  <a:lnTo>
                    <a:pt x="3307680" y="16979"/>
                  </a:lnTo>
                  <a:lnTo>
                    <a:pt x="3314700" y="21670"/>
                  </a:lnTo>
                  <a:lnTo>
                    <a:pt x="3321720" y="26360"/>
                  </a:lnTo>
                  <a:lnTo>
                    <a:pt x="3350177" y="57147"/>
                  </a:lnTo>
                  <a:lnTo>
                    <a:pt x="3354868" y="64166"/>
                  </a:lnTo>
                  <a:lnTo>
                    <a:pt x="3369377" y="103500"/>
                  </a:lnTo>
                  <a:lnTo>
                    <a:pt x="3371849" y="128587"/>
                  </a:lnTo>
                  <a:lnTo>
                    <a:pt x="3371849" y="2128837"/>
                  </a:lnTo>
                  <a:lnTo>
                    <a:pt x="3365290" y="2170244"/>
                  </a:lnTo>
                  <a:lnTo>
                    <a:pt x="3345486" y="2207296"/>
                  </a:lnTo>
                  <a:lnTo>
                    <a:pt x="3314700" y="2235752"/>
                  </a:lnTo>
                  <a:lnTo>
                    <a:pt x="3276628" y="2253306"/>
                  </a:lnTo>
                  <a:lnTo>
                    <a:pt x="3251705" y="2257424"/>
                  </a:lnTo>
                  <a:lnTo>
                    <a:pt x="3243262" y="2257424"/>
                  </a:lnTo>
                  <a:lnTo>
                    <a:pt x="128587" y="2257424"/>
                  </a:lnTo>
                  <a:lnTo>
                    <a:pt x="120144" y="2257424"/>
                  </a:lnTo>
                  <a:lnTo>
                    <a:pt x="111782" y="2256601"/>
                  </a:lnTo>
                  <a:lnTo>
                    <a:pt x="103501" y="2254954"/>
                  </a:lnTo>
                  <a:lnTo>
                    <a:pt x="95220" y="2253306"/>
                  </a:lnTo>
                  <a:lnTo>
                    <a:pt x="87179" y="2250867"/>
                  </a:lnTo>
                  <a:lnTo>
                    <a:pt x="79379" y="2247635"/>
                  </a:lnTo>
                  <a:lnTo>
                    <a:pt x="71578" y="2244404"/>
                  </a:lnTo>
                  <a:lnTo>
                    <a:pt x="64168" y="2240443"/>
                  </a:lnTo>
                  <a:lnTo>
                    <a:pt x="57147" y="2235752"/>
                  </a:lnTo>
                  <a:lnTo>
                    <a:pt x="50127" y="2231062"/>
                  </a:lnTo>
                  <a:lnTo>
                    <a:pt x="43632" y="2225732"/>
                  </a:lnTo>
                  <a:lnTo>
                    <a:pt x="37662" y="2219762"/>
                  </a:lnTo>
                  <a:lnTo>
                    <a:pt x="31691" y="2213791"/>
                  </a:lnTo>
                  <a:lnTo>
                    <a:pt x="9787" y="2178044"/>
                  </a:lnTo>
                  <a:lnTo>
                    <a:pt x="6556" y="2170244"/>
                  </a:lnTo>
                  <a:lnTo>
                    <a:pt x="4117" y="2162203"/>
                  </a:lnTo>
                  <a:lnTo>
                    <a:pt x="2470" y="2153923"/>
                  </a:lnTo>
                  <a:lnTo>
                    <a:pt x="823" y="2145640"/>
                  </a:lnTo>
                  <a:lnTo>
                    <a:pt x="0" y="2137279"/>
                  </a:lnTo>
                  <a:lnTo>
                    <a:pt x="0" y="2128837"/>
                  </a:lnTo>
                  <a:close/>
                </a:path>
              </a:pathLst>
            </a:custGeom>
            <a:noFill/>
            <a:ln cap="flat" cmpd="sng" w="28550">
              <a:solidFill>
                <a:srgbClr val="FFC10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8"/>
            <p:cNvSpPr/>
            <p:nvPr/>
          </p:nvSpPr>
          <p:spPr>
            <a:xfrm>
              <a:off x="3819524" y="1028699"/>
              <a:ext cx="3057525" cy="352425"/>
            </a:xfrm>
            <a:custGeom>
              <a:rect b="b" l="l" r="r" t="t"/>
              <a:pathLst>
                <a:path extrusionOk="0" h="352425" w="3057525">
                  <a:moveTo>
                    <a:pt x="2986327" y="352424"/>
                  </a:moveTo>
                  <a:lnTo>
                    <a:pt x="71196" y="352424"/>
                  </a:lnTo>
                  <a:lnTo>
                    <a:pt x="66241" y="351936"/>
                  </a:lnTo>
                  <a:lnTo>
                    <a:pt x="29704" y="336802"/>
                  </a:lnTo>
                  <a:lnTo>
                    <a:pt x="3885" y="300761"/>
                  </a:lnTo>
                  <a:lnTo>
                    <a:pt x="0" y="281228"/>
                  </a:lnTo>
                  <a:lnTo>
                    <a:pt x="0" y="276224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2986327" y="0"/>
                  </a:lnTo>
                  <a:lnTo>
                    <a:pt x="3027818" y="15621"/>
                  </a:lnTo>
                  <a:lnTo>
                    <a:pt x="3053637" y="51661"/>
                  </a:lnTo>
                  <a:lnTo>
                    <a:pt x="3057524" y="71196"/>
                  </a:lnTo>
                  <a:lnTo>
                    <a:pt x="3057524" y="281228"/>
                  </a:lnTo>
                  <a:lnTo>
                    <a:pt x="3041901" y="322718"/>
                  </a:lnTo>
                  <a:lnTo>
                    <a:pt x="3005861" y="348538"/>
                  </a:lnTo>
                  <a:lnTo>
                    <a:pt x="2991282" y="351936"/>
                  </a:lnTo>
                  <a:lnTo>
                    <a:pt x="2986327" y="352424"/>
                  </a:lnTo>
                  <a:close/>
                </a:path>
              </a:pathLst>
            </a:custGeom>
            <a:solidFill>
              <a:srgbClr val="FFC10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" name="Google Shape;121;p8"/>
          <p:cNvSpPr txBox="1"/>
          <p:nvPr/>
        </p:nvSpPr>
        <p:spPr>
          <a:xfrm>
            <a:off x="444500" y="1480819"/>
            <a:ext cx="2753360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latin typeface="Arial"/>
                <a:ea typeface="Arial"/>
                <a:cs typeface="Arial"/>
                <a:sym typeface="Arial"/>
              </a:rPr>
              <a:t>Create star pattern: Loop 5 times [Roll → Turn 144°]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145415" rtl="0" algn="l">
              <a:lnSpc>
                <a:spcPct val="200000"/>
              </a:lnSpc>
              <a:spcBef>
                <a:spcPts val="135"/>
              </a:spcBef>
              <a:spcAft>
                <a:spcPts val="0"/>
              </a:spcAft>
              <a:buNone/>
            </a:pPr>
            <a:r>
              <a:rPr lang="en-US" sz="1050">
                <a:latin typeface="Arial"/>
                <a:ea typeface="Arial"/>
                <a:cs typeface="Arial"/>
                <a:sym typeface="Arial"/>
              </a:rPr>
              <a:t>Draw on paper with marker attachment Figure out why stars need 144-degree turns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555"/>
              </a:spcBef>
              <a:spcAft>
                <a:spcPts val="0"/>
              </a:spcAft>
              <a:buNone/>
            </a:pPr>
            <a:r>
              <a:rPr b="1" lang="en-US" sz="1050">
                <a:latin typeface="Arial"/>
                <a:ea typeface="Arial"/>
                <a:cs typeface="Arial"/>
                <a:sym typeface="Arial"/>
              </a:rPr>
              <a:t>Test: </a:t>
            </a:r>
            <a:r>
              <a:rPr lang="en-US" sz="1050">
                <a:latin typeface="Arial"/>
                <a:ea typeface="Arial"/>
                <a:cs typeface="Arial"/>
                <a:sym typeface="Arial"/>
              </a:rPr>
              <a:t>Does your star close properly?</a:t>
            </a:r>
            <a:endParaRPr sz="10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8"/>
          <p:cNvSpPr txBox="1"/>
          <p:nvPr/>
        </p:nvSpPr>
        <p:spPr>
          <a:xfrm>
            <a:off x="2047081" y="2816225"/>
            <a:ext cx="1296035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Peer verification required</a:t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8"/>
          <p:cNvSpPr txBox="1"/>
          <p:nvPr/>
        </p:nvSpPr>
        <p:spPr>
          <a:xfrm>
            <a:off x="4286200" y="1073150"/>
            <a:ext cx="2124075" cy="231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MEDIUM: Animation Loop</a:t>
            </a:r>
            <a:endParaRPr sz="13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4" name="Google Shape;124;p8"/>
          <p:cNvGrpSpPr/>
          <p:nvPr/>
        </p:nvGrpSpPr>
        <p:grpSpPr>
          <a:xfrm>
            <a:off x="3867137" y="792480"/>
            <a:ext cx="6825627" cy="2493645"/>
            <a:chOff x="3867137" y="792480"/>
            <a:chExt cx="6825627" cy="2493645"/>
          </a:xfrm>
        </p:grpSpPr>
        <p:sp>
          <p:nvSpPr>
            <p:cNvPr id="125" name="Google Shape;125;p8"/>
            <p:cNvSpPr/>
            <p:nvPr/>
          </p:nvSpPr>
          <p:spPr>
            <a:xfrm>
              <a:off x="3867137" y="1600211"/>
              <a:ext cx="38100" cy="828675"/>
            </a:xfrm>
            <a:custGeom>
              <a:rect b="b" l="l" r="r" t="t"/>
              <a:pathLst>
                <a:path extrusionOk="0" h="828675" w="38100">
                  <a:moveTo>
                    <a:pt x="38100" y="807097"/>
                  </a:moveTo>
                  <a:lnTo>
                    <a:pt x="21577" y="790575"/>
                  </a:lnTo>
                  <a:lnTo>
                    <a:pt x="16535" y="790575"/>
                  </a:lnTo>
                  <a:lnTo>
                    <a:pt x="0" y="807097"/>
                  </a:lnTo>
                  <a:lnTo>
                    <a:pt x="0" y="812139"/>
                  </a:lnTo>
                  <a:lnTo>
                    <a:pt x="16535" y="828662"/>
                  </a:lnTo>
                  <a:lnTo>
                    <a:pt x="21577" y="828662"/>
                  </a:lnTo>
                  <a:lnTo>
                    <a:pt x="38100" y="812139"/>
                  </a:lnTo>
                  <a:lnTo>
                    <a:pt x="38100" y="809625"/>
                  </a:lnTo>
                  <a:lnTo>
                    <a:pt x="38100" y="807097"/>
                  </a:lnTo>
                  <a:close/>
                </a:path>
                <a:path extrusionOk="0" h="828675" w="38100">
                  <a:moveTo>
                    <a:pt x="38100" y="540397"/>
                  </a:moveTo>
                  <a:lnTo>
                    <a:pt x="21577" y="523875"/>
                  </a:lnTo>
                  <a:lnTo>
                    <a:pt x="16535" y="523875"/>
                  </a:lnTo>
                  <a:lnTo>
                    <a:pt x="0" y="540397"/>
                  </a:lnTo>
                  <a:lnTo>
                    <a:pt x="0" y="545439"/>
                  </a:lnTo>
                  <a:lnTo>
                    <a:pt x="16535" y="561962"/>
                  </a:lnTo>
                  <a:lnTo>
                    <a:pt x="21577" y="561962"/>
                  </a:lnTo>
                  <a:lnTo>
                    <a:pt x="38100" y="545439"/>
                  </a:lnTo>
                  <a:lnTo>
                    <a:pt x="38100" y="542925"/>
                  </a:lnTo>
                  <a:lnTo>
                    <a:pt x="38100" y="540397"/>
                  </a:lnTo>
                  <a:close/>
                </a:path>
                <a:path extrusionOk="0" h="828675" w="38100">
                  <a:moveTo>
                    <a:pt x="38100" y="283222"/>
                  </a:moveTo>
                  <a:lnTo>
                    <a:pt x="21577" y="266700"/>
                  </a:lnTo>
                  <a:lnTo>
                    <a:pt x="16535" y="266700"/>
                  </a:lnTo>
                  <a:lnTo>
                    <a:pt x="0" y="283222"/>
                  </a:lnTo>
                  <a:lnTo>
                    <a:pt x="0" y="288264"/>
                  </a:lnTo>
                  <a:lnTo>
                    <a:pt x="16535" y="304787"/>
                  </a:lnTo>
                  <a:lnTo>
                    <a:pt x="21577" y="304787"/>
                  </a:lnTo>
                  <a:lnTo>
                    <a:pt x="38100" y="288264"/>
                  </a:lnTo>
                  <a:lnTo>
                    <a:pt x="38100" y="285750"/>
                  </a:lnTo>
                  <a:lnTo>
                    <a:pt x="38100" y="283222"/>
                  </a:lnTo>
                  <a:close/>
                </a:path>
                <a:path extrusionOk="0" h="828675" w="38100">
                  <a:moveTo>
                    <a:pt x="38100" y="16522"/>
                  </a:moveTo>
                  <a:lnTo>
                    <a:pt x="21577" y="0"/>
                  </a:lnTo>
                  <a:lnTo>
                    <a:pt x="16535" y="0"/>
                  </a:lnTo>
                  <a:lnTo>
                    <a:pt x="0" y="16522"/>
                  </a:lnTo>
                  <a:lnTo>
                    <a:pt x="0" y="21564"/>
                  </a:lnTo>
                  <a:lnTo>
                    <a:pt x="16535" y="38087"/>
                  </a:lnTo>
                  <a:lnTo>
                    <a:pt x="21577" y="38087"/>
                  </a:lnTo>
                  <a:lnTo>
                    <a:pt x="38100" y="21564"/>
                  </a:lnTo>
                  <a:lnTo>
                    <a:pt x="38100" y="19050"/>
                  </a:lnTo>
                  <a:lnTo>
                    <a:pt x="38100" y="165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8"/>
            <p:cNvSpPr/>
            <p:nvPr/>
          </p:nvSpPr>
          <p:spPr>
            <a:xfrm>
              <a:off x="7086599" y="792480"/>
              <a:ext cx="3606165" cy="2493645"/>
            </a:xfrm>
            <a:custGeom>
              <a:rect b="b" l="l" r="r" t="t"/>
              <a:pathLst>
                <a:path extrusionOk="0" h="2493645" w="3606165">
                  <a:moveTo>
                    <a:pt x="3605783" y="2493263"/>
                  </a:moveTo>
                  <a:lnTo>
                    <a:pt x="0" y="2493263"/>
                  </a:lnTo>
                  <a:lnTo>
                    <a:pt x="0" y="0"/>
                  </a:lnTo>
                  <a:lnTo>
                    <a:pt x="3605783" y="0"/>
                  </a:lnTo>
                  <a:lnTo>
                    <a:pt x="3605783" y="64769"/>
                  </a:lnTo>
                  <a:lnTo>
                    <a:pt x="247649" y="64769"/>
                  </a:lnTo>
                  <a:lnTo>
                    <a:pt x="233574" y="65449"/>
                  </a:lnTo>
                  <a:lnTo>
                    <a:pt x="192972" y="75645"/>
                  </a:lnTo>
                  <a:lnTo>
                    <a:pt x="157054" y="97145"/>
                  </a:lnTo>
                  <a:lnTo>
                    <a:pt x="128830" y="128252"/>
                  </a:lnTo>
                  <a:lnTo>
                    <a:pt x="110891" y="166232"/>
                  </a:lnTo>
                  <a:lnTo>
                    <a:pt x="104774" y="207644"/>
                  </a:lnTo>
                  <a:lnTo>
                    <a:pt x="104774" y="2207894"/>
                  </a:lnTo>
                  <a:lnTo>
                    <a:pt x="110891" y="2249307"/>
                  </a:lnTo>
                  <a:lnTo>
                    <a:pt x="128830" y="2287286"/>
                  </a:lnTo>
                  <a:lnTo>
                    <a:pt x="157054" y="2318394"/>
                  </a:lnTo>
                  <a:lnTo>
                    <a:pt x="192972" y="2339893"/>
                  </a:lnTo>
                  <a:lnTo>
                    <a:pt x="233574" y="2350090"/>
                  </a:lnTo>
                  <a:lnTo>
                    <a:pt x="247649" y="2350769"/>
                  </a:lnTo>
                  <a:lnTo>
                    <a:pt x="3605783" y="2350769"/>
                  </a:lnTo>
                  <a:lnTo>
                    <a:pt x="3605783" y="2493263"/>
                  </a:lnTo>
                  <a:close/>
                </a:path>
                <a:path extrusionOk="0" h="2493645" w="3606165">
                  <a:moveTo>
                    <a:pt x="3605783" y="2350769"/>
                  </a:moveTo>
                  <a:lnTo>
                    <a:pt x="3371849" y="2350769"/>
                  </a:lnTo>
                  <a:lnTo>
                    <a:pt x="3385924" y="2350090"/>
                  </a:lnTo>
                  <a:lnTo>
                    <a:pt x="3399727" y="2348050"/>
                  </a:lnTo>
                  <a:lnTo>
                    <a:pt x="3439268" y="2333879"/>
                  </a:lnTo>
                  <a:lnTo>
                    <a:pt x="3472877" y="2308922"/>
                  </a:lnTo>
                  <a:lnTo>
                    <a:pt x="3497834" y="2275313"/>
                  </a:lnTo>
                  <a:lnTo>
                    <a:pt x="3512005" y="2235773"/>
                  </a:lnTo>
                  <a:lnTo>
                    <a:pt x="3514724" y="2207894"/>
                  </a:lnTo>
                  <a:lnTo>
                    <a:pt x="3514724" y="207644"/>
                  </a:lnTo>
                  <a:lnTo>
                    <a:pt x="3508605" y="166232"/>
                  </a:lnTo>
                  <a:lnTo>
                    <a:pt x="3490667" y="128252"/>
                  </a:lnTo>
                  <a:lnTo>
                    <a:pt x="3462444" y="97145"/>
                  </a:lnTo>
                  <a:lnTo>
                    <a:pt x="3426524" y="75645"/>
                  </a:lnTo>
                  <a:lnTo>
                    <a:pt x="3385924" y="65449"/>
                  </a:lnTo>
                  <a:lnTo>
                    <a:pt x="3371849" y="64769"/>
                  </a:lnTo>
                  <a:lnTo>
                    <a:pt x="3605783" y="64769"/>
                  </a:lnTo>
                  <a:lnTo>
                    <a:pt x="3605783" y="2350769"/>
                  </a:lnTo>
                  <a:close/>
                </a:path>
              </a:pathLst>
            </a:custGeom>
            <a:solidFill>
              <a:srgbClr val="000000">
                <a:alpha val="1019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27" name="Google Shape;127;p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219949" y="885825"/>
              <a:ext cx="3352799" cy="22288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p8"/>
            <p:cNvSpPr/>
            <p:nvPr/>
          </p:nvSpPr>
          <p:spPr>
            <a:xfrm>
              <a:off x="7205661" y="871537"/>
              <a:ext cx="3381375" cy="2257425"/>
            </a:xfrm>
            <a:custGeom>
              <a:rect b="b" l="l" r="r" t="t"/>
              <a:pathLst>
                <a:path extrusionOk="0" h="2257425" w="3381375">
                  <a:moveTo>
                    <a:pt x="0" y="2128837"/>
                  </a:moveTo>
                  <a:lnTo>
                    <a:pt x="0" y="128587"/>
                  </a:lnTo>
                  <a:lnTo>
                    <a:pt x="0" y="120144"/>
                  </a:lnTo>
                  <a:lnTo>
                    <a:pt x="823" y="111781"/>
                  </a:lnTo>
                  <a:lnTo>
                    <a:pt x="2470" y="103500"/>
                  </a:lnTo>
                  <a:lnTo>
                    <a:pt x="4117" y="95219"/>
                  </a:lnTo>
                  <a:lnTo>
                    <a:pt x="6556" y="87178"/>
                  </a:lnTo>
                  <a:lnTo>
                    <a:pt x="9787" y="79377"/>
                  </a:lnTo>
                  <a:lnTo>
                    <a:pt x="13018" y="71577"/>
                  </a:lnTo>
                  <a:lnTo>
                    <a:pt x="37662" y="37661"/>
                  </a:lnTo>
                  <a:lnTo>
                    <a:pt x="43632" y="31691"/>
                  </a:lnTo>
                  <a:lnTo>
                    <a:pt x="79378" y="9787"/>
                  </a:lnTo>
                  <a:lnTo>
                    <a:pt x="87178" y="6555"/>
                  </a:lnTo>
                  <a:lnTo>
                    <a:pt x="95219" y="4117"/>
                  </a:lnTo>
                  <a:lnTo>
                    <a:pt x="103501" y="2470"/>
                  </a:lnTo>
                  <a:lnTo>
                    <a:pt x="111782" y="823"/>
                  </a:lnTo>
                  <a:lnTo>
                    <a:pt x="120144" y="0"/>
                  </a:lnTo>
                  <a:lnTo>
                    <a:pt x="128588" y="0"/>
                  </a:lnTo>
                  <a:lnTo>
                    <a:pt x="3252787" y="0"/>
                  </a:lnTo>
                  <a:lnTo>
                    <a:pt x="3261230" y="0"/>
                  </a:lnTo>
                  <a:lnTo>
                    <a:pt x="3269592" y="823"/>
                  </a:lnTo>
                  <a:lnTo>
                    <a:pt x="3277873" y="2470"/>
                  </a:lnTo>
                  <a:lnTo>
                    <a:pt x="3286154" y="4117"/>
                  </a:lnTo>
                  <a:lnTo>
                    <a:pt x="3294194" y="6556"/>
                  </a:lnTo>
                  <a:lnTo>
                    <a:pt x="3301995" y="9787"/>
                  </a:lnTo>
                  <a:lnTo>
                    <a:pt x="3309795" y="13018"/>
                  </a:lnTo>
                  <a:lnTo>
                    <a:pt x="3317205" y="16979"/>
                  </a:lnTo>
                  <a:lnTo>
                    <a:pt x="3324226" y="21670"/>
                  </a:lnTo>
                  <a:lnTo>
                    <a:pt x="3331246" y="26360"/>
                  </a:lnTo>
                  <a:lnTo>
                    <a:pt x="3337741" y="31691"/>
                  </a:lnTo>
                  <a:lnTo>
                    <a:pt x="3343712" y="37661"/>
                  </a:lnTo>
                  <a:lnTo>
                    <a:pt x="3349683" y="43631"/>
                  </a:lnTo>
                  <a:lnTo>
                    <a:pt x="3355012" y="50126"/>
                  </a:lnTo>
                  <a:lnTo>
                    <a:pt x="3359703" y="57147"/>
                  </a:lnTo>
                  <a:lnTo>
                    <a:pt x="3364393" y="64166"/>
                  </a:lnTo>
                  <a:lnTo>
                    <a:pt x="3378903" y="103500"/>
                  </a:lnTo>
                  <a:lnTo>
                    <a:pt x="3381375" y="128587"/>
                  </a:lnTo>
                  <a:lnTo>
                    <a:pt x="3381375" y="2128837"/>
                  </a:lnTo>
                  <a:lnTo>
                    <a:pt x="3374817" y="2170244"/>
                  </a:lnTo>
                  <a:lnTo>
                    <a:pt x="3355012" y="2207296"/>
                  </a:lnTo>
                  <a:lnTo>
                    <a:pt x="3324226" y="2235752"/>
                  </a:lnTo>
                  <a:lnTo>
                    <a:pt x="3286154" y="2253306"/>
                  </a:lnTo>
                  <a:lnTo>
                    <a:pt x="3261230" y="2257424"/>
                  </a:lnTo>
                  <a:lnTo>
                    <a:pt x="3252787" y="2257424"/>
                  </a:lnTo>
                  <a:lnTo>
                    <a:pt x="128588" y="2257424"/>
                  </a:lnTo>
                  <a:lnTo>
                    <a:pt x="120144" y="2257424"/>
                  </a:lnTo>
                  <a:lnTo>
                    <a:pt x="111782" y="2256601"/>
                  </a:lnTo>
                  <a:lnTo>
                    <a:pt x="103501" y="2254954"/>
                  </a:lnTo>
                  <a:lnTo>
                    <a:pt x="95219" y="2253306"/>
                  </a:lnTo>
                  <a:lnTo>
                    <a:pt x="57147" y="2235752"/>
                  </a:lnTo>
                  <a:lnTo>
                    <a:pt x="26361" y="2207296"/>
                  </a:lnTo>
                  <a:lnTo>
                    <a:pt x="21670" y="2200275"/>
                  </a:lnTo>
                  <a:lnTo>
                    <a:pt x="16979" y="2193255"/>
                  </a:lnTo>
                  <a:lnTo>
                    <a:pt x="13018" y="2185845"/>
                  </a:lnTo>
                  <a:lnTo>
                    <a:pt x="9787" y="2178044"/>
                  </a:lnTo>
                  <a:lnTo>
                    <a:pt x="6556" y="2170244"/>
                  </a:lnTo>
                  <a:lnTo>
                    <a:pt x="4117" y="2162203"/>
                  </a:lnTo>
                  <a:lnTo>
                    <a:pt x="2470" y="2153923"/>
                  </a:lnTo>
                  <a:lnTo>
                    <a:pt x="823" y="2145640"/>
                  </a:lnTo>
                  <a:lnTo>
                    <a:pt x="0" y="2137279"/>
                  </a:lnTo>
                  <a:lnTo>
                    <a:pt x="0" y="2128837"/>
                  </a:lnTo>
                  <a:close/>
                </a:path>
              </a:pathLst>
            </a:custGeom>
            <a:noFill/>
            <a:ln cap="flat" cmpd="sng" w="28550">
              <a:solidFill>
                <a:srgbClr val="F4423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7362823" y="1028699"/>
              <a:ext cx="3067050" cy="352425"/>
            </a:xfrm>
            <a:custGeom>
              <a:rect b="b" l="l" r="r" t="t"/>
              <a:pathLst>
                <a:path extrusionOk="0" h="352425" w="3067050">
                  <a:moveTo>
                    <a:pt x="2995853" y="352424"/>
                  </a:moveTo>
                  <a:lnTo>
                    <a:pt x="71197" y="352424"/>
                  </a:lnTo>
                  <a:lnTo>
                    <a:pt x="66241" y="351936"/>
                  </a:lnTo>
                  <a:lnTo>
                    <a:pt x="29705" y="336802"/>
                  </a:lnTo>
                  <a:lnTo>
                    <a:pt x="3885" y="300761"/>
                  </a:lnTo>
                  <a:lnTo>
                    <a:pt x="0" y="281228"/>
                  </a:lnTo>
                  <a:lnTo>
                    <a:pt x="0" y="276224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7" y="0"/>
                  </a:lnTo>
                  <a:lnTo>
                    <a:pt x="2995853" y="0"/>
                  </a:lnTo>
                  <a:lnTo>
                    <a:pt x="3037344" y="15621"/>
                  </a:lnTo>
                  <a:lnTo>
                    <a:pt x="3063164" y="51661"/>
                  </a:lnTo>
                  <a:lnTo>
                    <a:pt x="3067050" y="71196"/>
                  </a:lnTo>
                  <a:lnTo>
                    <a:pt x="3067050" y="281228"/>
                  </a:lnTo>
                  <a:lnTo>
                    <a:pt x="3051427" y="322718"/>
                  </a:lnTo>
                  <a:lnTo>
                    <a:pt x="3015388" y="348538"/>
                  </a:lnTo>
                  <a:lnTo>
                    <a:pt x="3000809" y="351936"/>
                  </a:lnTo>
                  <a:lnTo>
                    <a:pt x="2995853" y="352424"/>
                  </a:lnTo>
                  <a:close/>
                </a:path>
              </a:pathLst>
            </a:custGeom>
            <a:solidFill>
              <a:srgbClr val="F4423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" name="Google Shape;130;p8"/>
          <p:cNvSpPr txBox="1"/>
          <p:nvPr/>
        </p:nvSpPr>
        <p:spPr>
          <a:xfrm>
            <a:off x="3994050" y="1511300"/>
            <a:ext cx="2604770" cy="9759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latin typeface="Arial"/>
                <a:ea typeface="Arial"/>
                <a:cs typeface="Arial"/>
                <a:sym typeface="Arial"/>
              </a:rPr>
              <a:t>Add matrix LED animations to your patterns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147955" rtl="0" algn="l">
              <a:lnSpc>
                <a:spcPct val="160700"/>
              </a:lnSpc>
              <a:spcBef>
                <a:spcPts val="75"/>
              </a:spcBef>
              <a:spcAft>
                <a:spcPts val="0"/>
              </a:spcAft>
              <a:buNone/>
            </a:pPr>
            <a:r>
              <a:rPr lang="en-US" sz="1050">
                <a:latin typeface="Arial"/>
                <a:ea typeface="Arial"/>
                <a:cs typeface="Arial"/>
                <a:sym typeface="Arial"/>
              </a:rPr>
              <a:t>Different animation for each loop iteration Synchronize lights with movement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None/>
            </a:pPr>
            <a:r>
              <a:rPr b="1" lang="en-US" sz="1050">
                <a:latin typeface="Arial"/>
                <a:ea typeface="Arial"/>
                <a:cs typeface="Arial"/>
                <a:sym typeface="Arial"/>
              </a:rPr>
              <a:t>Blocks needed: </a:t>
            </a:r>
            <a:r>
              <a:rPr lang="en-US" sz="1050">
                <a:latin typeface="Arial"/>
                <a:ea typeface="Arial"/>
                <a:cs typeface="Arial"/>
                <a:sym typeface="Arial"/>
              </a:rPr>
              <a:t>matrix animations, timing</a:t>
            </a:r>
            <a:endParaRPr sz="10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8"/>
          <p:cNvSpPr txBox="1"/>
          <p:nvPr/>
        </p:nvSpPr>
        <p:spPr>
          <a:xfrm>
            <a:off x="5596780" y="2816225"/>
            <a:ext cx="1296035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Peer verification required</a:t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7727553" y="1073150"/>
            <a:ext cx="2340610" cy="231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HOT: Mathematical Designer</a:t>
            </a:r>
            <a:endParaRPr sz="13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8"/>
          <p:cNvSpPr/>
          <p:nvPr/>
        </p:nvSpPr>
        <p:spPr>
          <a:xfrm>
            <a:off x="7410437" y="1600211"/>
            <a:ext cx="38100" cy="1200150"/>
          </a:xfrm>
          <a:custGeom>
            <a:rect b="b" l="l" r="r" t="t"/>
            <a:pathLst>
              <a:path extrusionOk="0" h="1200150" w="38100">
                <a:moveTo>
                  <a:pt x="38100" y="1178572"/>
                </a:moveTo>
                <a:lnTo>
                  <a:pt x="21577" y="1162050"/>
                </a:lnTo>
                <a:lnTo>
                  <a:pt x="16535" y="1162050"/>
                </a:lnTo>
                <a:lnTo>
                  <a:pt x="0" y="1178572"/>
                </a:lnTo>
                <a:lnTo>
                  <a:pt x="0" y="1183614"/>
                </a:lnTo>
                <a:lnTo>
                  <a:pt x="16535" y="1200137"/>
                </a:lnTo>
                <a:lnTo>
                  <a:pt x="21577" y="1200137"/>
                </a:lnTo>
                <a:lnTo>
                  <a:pt x="38100" y="1183614"/>
                </a:lnTo>
                <a:lnTo>
                  <a:pt x="38100" y="1181100"/>
                </a:lnTo>
                <a:lnTo>
                  <a:pt x="38100" y="1178572"/>
                </a:lnTo>
                <a:close/>
              </a:path>
              <a:path extrusionOk="0" h="1200150" w="38100">
                <a:moveTo>
                  <a:pt x="38100" y="730897"/>
                </a:moveTo>
                <a:lnTo>
                  <a:pt x="21577" y="714375"/>
                </a:lnTo>
                <a:lnTo>
                  <a:pt x="16535" y="714375"/>
                </a:lnTo>
                <a:lnTo>
                  <a:pt x="0" y="730897"/>
                </a:lnTo>
                <a:lnTo>
                  <a:pt x="0" y="735939"/>
                </a:lnTo>
                <a:lnTo>
                  <a:pt x="16535" y="752462"/>
                </a:lnTo>
                <a:lnTo>
                  <a:pt x="21577" y="752462"/>
                </a:lnTo>
                <a:lnTo>
                  <a:pt x="38100" y="735939"/>
                </a:lnTo>
                <a:lnTo>
                  <a:pt x="38100" y="733425"/>
                </a:lnTo>
                <a:lnTo>
                  <a:pt x="38100" y="730897"/>
                </a:lnTo>
                <a:close/>
              </a:path>
              <a:path extrusionOk="0" h="1200150" w="38100">
                <a:moveTo>
                  <a:pt x="38100" y="464197"/>
                </a:moveTo>
                <a:lnTo>
                  <a:pt x="21577" y="447675"/>
                </a:lnTo>
                <a:lnTo>
                  <a:pt x="16535" y="447675"/>
                </a:lnTo>
                <a:lnTo>
                  <a:pt x="0" y="464197"/>
                </a:lnTo>
                <a:lnTo>
                  <a:pt x="0" y="469239"/>
                </a:lnTo>
                <a:lnTo>
                  <a:pt x="16535" y="485762"/>
                </a:lnTo>
                <a:lnTo>
                  <a:pt x="21577" y="485762"/>
                </a:lnTo>
                <a:lnTo>
                  <a:pt x="38100" y="469239"/>
                </a:lnTo>
                <a:lnTo>
                  <a:pt x="38100" y="466725"/>
                </a:lnTo>
                <a:lnTo>
                  <a:pt x="38100" y="464197"/>
                </a:lnTo>
                <a:close/>
              </a:path>
              <a:path extrusionOk="0" h="1200150" w="38100">
                <a:moveTo>
                  <a:pt x="38100" y="16522"/>
                </a:moveTo>
                <a:lnTo>
                  <a:pt x="21577" y="0"/>
                </a:lnTo>
                <a:lnTo>
                  <a:pt x="16535" y="0"/>
                </a:lnTo>
                <a:lnTo>
                  <a:pt x="0" y="16522"/>
                </a:lnTo>
                <a:lnTo>
                  <a:pt x="0" y="21564"/>
                </a:lnTo>
                <a:lnTo>
                  <a:pt x="16535" y="38087"/>
                </a:lnTo>
                <a:lnTo>
                  <a:pt x="21577" y="38087"/>
                </a:lnTo>
                <a:lnTo>
                  <a:pt x="38100" y="21564"/>
                </a:lnTo>
                <a:lnTo>
                  <a:pt x="38100" y="19050"/>
                </a:lnTo>
                <a:lnTo>
                  <a:pt x="38100" y="165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8"/>
          <p:cNvSpPr txBox="1"/>
          <p:nvPr/>
        </p:nvSpPr>
        <p:spPr>
          <a:xfrm>
            <a:off x="7543750" y="1480819"/>
            <a:ext cx="2898775" cy="14979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417194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latin typeface="Arial"/>
                <a:ea typeface="Arial"/>
                <a:cs typeface="Arial"/>
                <a:sym typeface="Arial"/>
              </a:rPr>
              <a:t>Design custom spirograph with calculated angles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765"/>
              </a:spcBef>
              <a:spcAft>
                <a:spcPts val="0"/>
              </a:spcAft>
              <a:buNone/>
            </a:pPr>
            <a:r>
              <a:rPr lang="en-US" sz="1050">
                <a:latin typeface="Arial"/>
                <a:ea typeface="Arial"/>
                <a:cs typeface="Arial"/>
                <a:sym typeface="Arial"/>
              </a:rPr>
              <a:t>Use angles other than provided examples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350520" rtl="0" algn="l">
              <a:lnSpc>
                <a:spcPct val="113100"/>
              </a:lnSpc>
              <a:spcBef>
                <a:spcPts val="675"/>
              </a:spcBef>
              <a:spcAft>
                <a:spcPts val="0"/>
              </a:spcAft>
              <a:buNone/>
            </a:pPr>
            <a:r>
              <a:rPr lang="en-US" sz="1050">
                <a:latin typeface="Arial"/>
                <a:ea typeface="Arial"/>
                <a:cs typeface="Arial"/>
                <a:sym typeface="Arial"/>
              </a:rPr>
              <a:t>Explain mathematical relationship between angles and pattern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13809"/>
              </a:lnSpc>
              <a:spcBef>
                <a:spcPts val="840"/>
              </a:spcBef>
              <a:spcAft>
                <a:spcPts val="0"/>
              </a:spcAft>
              <a:buNone/>
            </a:pPr>
            <a:r>
              <a:rPr b="1" lang="en-US" sz="1050">
                <a:latin typeface="Arial"/>
                <a:ea typeface="Arial"/>
                <a:cs typeface="Arial"/>
                <a:sym typeface="Arial"/>
              </a:rPr>
              <a:t>Challenge: </a:t>
            </a:r>
            <a:r>
              <a:rPr lang="en-US" sz="1050">
                <a:latin typeface="Arial"/>
                <a:ea typeface="Arial"/>
                <a:cs typeface="Arial"/>
                <a:sym typeface="Arial"/>
              </a:rPr>
              <a:t>Predict pattern before testing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0" lvl="0" marL="1614805" rtl="0" algn="l">
              <a:lnSpc>
                <a:spcPct val="112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Peer verification required</a:t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8"/>
          <p:cNvSpPr/>
          <p:nvPr/>
        </p:nvSpPr>
        <p:spPr>
          <a:xfrm>
            <a:off x="95249" y="3533775"/>
            <a:ext cx="4617085" cy="0"/>
          </a:xfrm>
          <a:custGeom>
            <a:rect b="b" l="l" r="r" t="t"/>
            <a:pathLst>
              <a:path extrusionOk="0" h="120000" w="4617085">
                <a:moveTo>
                  <a:pt x="0" y="0"/>
                </a:moveTo>
                <a:lnTo>
                  <a:pt x="4616680" y="0"/>
                </a:lnTo>
              </a:path>
            </a:pathLst>
          </a:custGeom>
          <a:noFill/>
          <a:ln cap="flat" cmpd="sng" w="19025">
            <a:solidFill>
              <a:srgbClr val="CCCC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8"/>
          <p:cNvSpPr/>
          <p:nvPr/>
        </p:nvSpPr>
        <p:spPr>
          <a:xfrm>
            <a:off x="5984643" y="3533775"/>
            <a:ext cx="4617085" cy="0"/>
          </a:xfrm>
          <a:custGeom>
            <a:rect b="b" l="l" r="r" t="t"/>
            <a:pathLst>
              <a:path extrusionOk="0" h="120000" w="4617084">
                <a:moveTo>
                  <a:pt x="0" y="0"/>
                </a:moveTo>
                <a:lnTo>
                  <a:pt x="4616680" y="0"/>
                </a:lnTo>
              </a:path>
            </a:pathLst>
          </a:custGeom>
          <a:noFill/>
          <a:ln cap="flat" cmpd="sng" w="19025">
            <a:solidFill>
              <a:srgbClr val="CCCC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8"/>
          <p:cNvSpPr txBox="1"/>
          <p:nvPr/>
        </p:nvSpPr>
        <p:spPr>
          <a:xfrm>
            <a:off x="4793927" y="3433787"/>
            <a:ext cx="1108710" cy="1987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666666"/>
                </a:solidFill>
                <a:latin typeface="MS PGothic"/>
                <a:ea typeface="MS PGothic"/>
                <a:cs typeface="MS PGothic"/>
                <a:sym typeface="MS PGothic"/>
              </a:rPr>
              <a:t>✂ </a:t>
            </a:r>
            <a:r>
              <a:rPr lang="en-US"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Cut along this line</a:t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 txBox="1"/>
          <p:nvPr>
            <p:ph type="title"/>
          </p:nvPr>
        </p:nvSpPr>
        <p:spPr>
          <a:xfrm>
            <a:off x="2359938" y="149225"/>
            <a:ext cx="5973523" cy="3949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841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LESSON 3: Advanced Events &amp; Interactive Systems</a:t>
            </a:r>
            <a:endParaRPr/>
          </a:p>
        </p:txBody>
      </p:sp>
      <p:grpSp>
        <p:nvGrpSpPr>
          <p:cNvPr id="143" name="Google Shape;143;p9"/>
          <p:cNvGrpSpPr/>
          <p:nvPr/>
        </p:nvGrpSpPr>
        <p:grpSpPr>
          <a:xfrm>
            <a:off x="0" y="792480"/>
            <a:ext cx="3609340" cy="2453640"/>
            <a:chOff x="0" y="792480"/>
            <a:chExt cx="3609340" cy="2453640"/>
          </a:xfrm>
        </p:grpSpPr>
        <p:sp>
          <p:nvSpPr>
            <p:cNvPr id="144" name="Google Shape;144;p9"/>
            <p:cNvSpPr/>
            <p:nvPr/>
          </p:nvSpPr>
          <p:spPr>
            <a:xfrm>
              <a:off x="0" y="792480"/>
              <a:ext cx="3609340" cy="2453640"/>
            </a:xfrm>
            <a:custGeom>
              <a:rect b="b" l="l" r="r" t="t"/>
              <a:pathLst>
                <a:path extrusionOk="0" h="2453640" w="3609340">
                  <a:moveTo>
                    <a:pt x="3608831" y="2453639"/>
                  </a:moveTo>
                  <a:lnTo>
                    <a:pt x="0" y="2453639"/>
                  </a:lnTo>
                  <a:lnTo>
                    <a:pt x="0" y="0"/>
                  </a:lnTo>
                  <a:lnTo>
                    <a:pt x="3608831" y="0"/>
                  </a:lnTo>
                  <a:lnTo>
                    <a:pt x="3608831" y="64769"/>
                  </a:lnTo>
                  <a:lnTo>
                    <a:pt x="238124" y="64769"/>
                  </a:lnTo>
                  <a:lnTo>
                    <a:pt x="224050" y="65449"/>
                  </a:lnTo>
                  <a:lnTo>
                    <a:pt x="183449" y="75645"/>
                  </a:lnTo>
                  <a:lnTo>
                    <a:pt x="147529" y="97145"/>
                  </a:lnTo>
                  <a:lnTo>
                    <a:pt x="119306" y="128252"/>
                  </a:lnTo>
                  <a:lnTo>
                    <a:pt x="101367" y="166232"/>
                  </a:lnTo>
                  <a:lnTo>
                    <a:pt x="95249" y="207644"/>
                  </a:lnTo>
                  <a:lnTo>
                    <a:pt x="95249" y="2169794"/>
                  </a:lnTo>
                  <a:lnTo>
                    <a:pt x="101367" y="2211207"/>
                  </a:lnTo>
                  <a:lnTo>
                    <a:pt x="119306" y="2249186"/>
                  </a:lnTo>
                  <a:lnTo>
                    <a:pt x="147529" y="2280294"/>
                  </a:lnTo>
                  <a:lnTo>
                    <a:pt x="183449" y="2301793"/>
                  </a:lnTo>
                  <a:lnTo>
                    <a:pt x="224050" y="2311990"/>
                  </a:lnTo>
                  <a:lnTo>
                    <a:pt x="238124" y="2312669"/>
                  </a:lnTo>
                  <a:lnTo>
                    <a:pt x="3608831" y="2312669"/>
                  </a:lnTo>
                  <a:lnTo>
                    <a:pt x="3608831" y="2453639"/>
                  </a:lnTo>
                  <a:close/>
                </a:path>
                <a:path extrusionOk="0" h="2453640" w="3609340">
                  <a:moveTo>
                    <a:pt x="3608831" y="2312669"/>
                  </a:moveTo>
                  <a:lnTo>
                    <a:pt x="3362324" y="2312669"/>
                  </a:lnTo>
                  <a:lnTo>
                    <a:pt x="3376399" y="2311990"/>
                  </a:lnTo>
                  <a:lnTo>
                    <a:pt x="3390203" y="2309950"/>
                  </a:lnTo>
                  <a:lnTo>
                    <a:pt x="3429743" y="2295779"/>
                  </a:lnTo>
                  <a:lnTo>
                    <a:pt x="3463352" y="2270822"/>
                  </a:lnTo>
                  <a:lnTo>
                    <a:pt x="3488310" y="2237213"/>
                  </a:lnTo>
                  <a:lnTo>
                    <a:pt x="3502480" y="2197673"/>
                  </a:lnTo>
                  <a:lnTo>
                    <a:pt x="3505199" y="2169794"/>
                  </a:lnTo>
                  <a:lnTo>
                    <a:pt x="3505199" y="207644"/>
                  </a:lnTo>
                  <a:lnTo>
                    <a:pt x="3499082" y="166232"/>
                  </a:lnTo>
                  <a:lnTo>
                    <a:pt x="3481143" y="128252"/>
                  </a:lnTo>
                  <a:lnTo>
                    <a:pt x="3452919" y="97145"/>
                  </a:lnTo>
                  <a:lnTo>
                    <a:pt x="3417000" y="75645"/>
                  </a:lnTo>
                  <a:lnTo>
                    <a:pt x="3376399" y="65449"/>
                  </a:lnTo>
                  <a:lnTo>
                    <a:pt x="3362324" y="64769"/>
                  </a:lnTo>
                  <a:lnTo>
                    <a:pt x="3608831" y="64769"/>
                  </a:lnTo>
                  <a:lnTo>
                    <a:pt x="3608831" y="2312669"/>
                  </a:lnTo>
                  <a:close/>
                </a:path>
              </a:pathLst>
            </a:custGeom>
            <a:solidFill>
              <a:srgbClr val="000000">
                <a:alpha val="1019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45" name="Google Shape;145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3824" y="885824"/>
              <a:ext cx="3352799" cy="21907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6" name="Google Shape;146;p9"/>
            <p:cNvSpPr/>
            <p:nvPr/>
          </p:nvSpPr>
          <p:spPr>
            <a:xfrm>
              <a:off x="109537" y="871536"/>
              <a:ext cx="3381375" cy="2219325"/>
            </a:xfrm>
            <a:custGeom>
              <a:rect b="b" l="l" r="r" t="t"/>
              <a:pathLst>
                <a:path extrusionOk="0" h="2219325" w="3381375">
                  <a:moveTo>
                    <a:pt x="0" y="2090737"/>
                  </a:moveTo>
                  <a:lnTo>
                    <a:pt x="0" y="128587"/>
                  </a:lnTo>
                  <a:lnTo>
                    <a:pt x="0" y="120143"/>
                  </a:lnTo>
                  <a:lnTo>
                    <a:pt x="823" y="111781"/>
                  </a:lnTo>
                  <a:lnTo>
                    <a:pt x="2470" y="103499"/>
                  </a:lnTo>
                  <a:lnTo>
                    <a:pt x="4117" y="95218"/>
                  </a:lnTo>
                  <a:lnTo>
                    <a:pt x="6557" y="87178"/>
                  </a:lnTo>
                  <a:lnTo>
                    <a:pt x="9788" y="79377"/>
                  </a:lnTo>
                  <a:lnTo>
                    <a:pt x="13019" y="71577"/>
                  </a:lnTo>
                  <a:lnTo>
                    <a:pt x="16980" y="64165"/>
                  </a:lnTo>
                  <a:lnTo>
                    <a:pt x="21670" y="57146"/>
                  </a:lnTo>
                  <a:lnTo>
                    <a:pt x="26361" y="50125"/>
                  </a:lnTo>
                  <a:lnTo>
                    <a:pt x="57148" y="21669"/>
                  </a:lnTo>
                  <a:lnTo>
                    <a:pt x="95220" y="4117"/>
                  </a:lnTo>
                  <a:lnTo>
                    <a:pt x="120144" y="0"/>
                  </a:lnTo>
                  <a:lnTo>
                    <a:pt x="128587" y="0"/>
                  </a:lnTo>
                  <a:lnTo>
                    <a:pt x="3252787" y="0"/>
                  </a:lnTo>
                  <a:lnTo>
                    <a:pt x="3261230" y="0"/>
                  </a:lnTo>
                  <a:lnTo>
                    <a:pt x="3269592" y="823"/>
                  </a:lnTo>
                  <a:lnTo>
                    <a:pt x="3309795" y="13017"/>
                  </a:lnTo>
                  <a:lnTo>
                    <a:pt x="3324226" y="21670"/>
                  </a:lnTo>
                  <a:lnTo>
                    <a:pt x="3331246" y="26360"/>
                  </a:lnTo>
                  <a:lnTo>
                    <a:pt x="3337741" y="31689"/>
                  </a:lnTo>
                  <a:lnTo>
                    <a:pt x="3343712" y="37660"/>
                  </a:lnTo>
                  <a:lnTo>
                    <a:pt x="3349682" y="43631"/>
                  </a:lnTo>
                  <a:lnTo>
                    <a:pt x="3355012" y="50125"/>
                  </a:lnTo>
                  <a:lnTo>
                    <a:pt x="3359703" y="57145"/>
                  </a:lnTo>
                  <a:lnTo>
                    <a:pt x="3364394" y="64164"/>
                  </a:lnTo>
                  <a:lnTo>
                    <a:pt x="3368355" y="71575"/>
                  </a:lnTo>
                  <a:lnTo>
                    <a:pt x="3371586" y="79376"/>
                  </a:lnTo>
                  <a:lnTo>
                    <a:pt x="3374817" y="87177"/>
                  </a:lnTo>
                  <a:lnTo>
                    <a:pt x="3377256" y="95218"/>
                  </a:lnTo>
                  <a:lnTo>
                    <a:pt x="3378903" y="103500"/>
                  </a:lnTo>
                  <a:lnTo>
                    <a:pt x="3380550" y="111781"/>
                  </a:lnTo>
                  <a:lnTo>
                    <a:pt x="3381374" y="120143"/>
                  </a:lnTo>
                  <a:lnTo>
                    <a:pt x="3381374" y="128587"/>
                  </a:lnTo>
                  <a:lnTo>
                    <a:pt x="3381374" y="2090737"/>
                  </a:lnTo>
                  <a:lnTo>
                    <a:pt x="3381374" y="2099180"/>
                  </a:lnTo>
                  <a:lnTo>
                    <a:pt x="3380550" y="2107542"/>
                  </a:lnTo>
                  <a:lnTo>
                    <a:pt x="3378903" y="2115821"/>
                  </a:lnTo>
                  <a:lnTo>
                    <a:pt x="3377256" y="2124102"/>
                  </a:lnTo>
                  <a:lnTo>
                    <a:pt x="3374817" y="2132142"/>
                  </a:lnTo>
                  <a:lnTo>
                    <a:pt x="3371586" y="2139943"/>
                  </a:lnTo>
                  <a:lnTo>
                    <a:pt x="3368355" y="2147744"/>
                  </a:lnTo>
                  <a:lnTo>
                    <a:pt x="3364394" y="2155153"/>
                  </a:lnTo>
                  <a:lnTo>
                    <a:pt x="3359703" y="2162174"/>
                  </a:lnTo>
                  <a:lnTo>
                    <a:pt x="3355012" y="2169196"/>
                  </a:lnTo>
                  <a:lnTo>
                    <a:pt x="3324226" y="2197652"/>
                  </a:lnTo>
                  <a:lnTo>
                    <a:pt x="3317206" y="2202343"/>
                  </a:lnTo>
                  <a:lnTo>
                    <a:pt x="3277873" y="2216853"/>
                  </a:lnTo>
                  <a:lnTo>
                    <a:pt x="3269592" y="2218500"/>
                  </a:lnTo>
                  <a:lnTo>
                    <a:pt x="3261230" y="2219323"/>
                  </a:lnTo>
                  <a:lnTo>
                    <a:pt x="3252787" y="2219324"/>
                  </a:lnTo>
                  <a:lnTo>
                    <a:pt x="128587" y="2219324"/>
                  </a:lnTo>
                  <a:lnTo>
                    <a:pt x="87179" y="2212765"/>
                  </a:lnTo>
                  <a:lnTo>
                    <a:pt x="57148" y="2197652"/>
                  </a:lnTo>
                  <a:lnTo>
                    <a:pt x="50127" y="2192962"/>
                  </a:lnTo>
                  <a:lnTo>
                    <a:pt x="21670" y="2162174"/>
                  </a:lnTo>
                  <a:lnTo>
                    <a:pt x="16980" y="2155153"/>
                  </a:lnTo>
                  <a:lnTo>
                    <a:pt x="13019" y="2147744"/>
                  </a:lnTo>
                  <a:lnTo>
                    <a:pt x="9788" y="2139943"/>
                  </a:lnTo>
                  <a:lnTo>
                    <a:pt x="6557" y="2132142"/>
                  </a:lnTo>
                  <a:lnTo>
                    <a:pt x="4117" y="2124102"/>
                  </a:lnTo>
                  <a:lnTo>
                    <a:pt x="2470" y="2115821"/>
                  </a:lnTo>
                  <a:lnTo>
                    <a:pt x="823" y="2107542"/>
                  </a:lnTo>
                  <a:lnTo>
                    <a:pt x="0" y="2099180"/>
                  </a:lnTo>
                  <a:lnTo>
                    <a:pt x="0" y="2090737"/>
                  </a:lnTo>
                  <a:close/>
                </a:path>
              </a:pathLst>
            </a:custGeom>
            <a:noFill/>
            <a:ln cap="flat" cmpd="sng" w="28550">
              <a:solidFill>
                <a:srgbClr val="4BAF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266699" y="1028699"/>
              <a:ext cx="3067050" cy="352425"/>
            </a:xfrm>
            <a:custGeom>
              <a:rect b="b" l="l" r="r" t="t"/>
              <a:pathLst>
                <a:path extrusionOk="0" h="352425" w="3067050">
                  <a:moveTo>
                    <a:pt x="2995852" y="352423"/>
                  </a:moveTo>
                  <a:lnTo>
                    <a:pt x="71196" y="352423"/>
                  </a:lnTo>
                  <a:lnTo>
                    <a:pt x="66241" y="351935"/>
                  </a:lnTo>
                  <a:lnTo>
                    <a:pt x="29705" y="336802"/>
                  </a:lnTo>
                  <a:lnTo>
                    <a:pt x="3885" y="300761"/>
                  </a:lnTo>
                  <a:lnTo>
                    <a:pt x="0" y="281228"/>
                  </a:lnTo>
                  <a:lnTo>
                    <a:pt x="0" y="276224"/>
                  </a:lnTo>
                  <a:lnTo>
                    <a:pt x="0" y="71195"/>
                  </a:lnTo>
                  <a:lnTo>
                    <a:pt x="15621" y="29703"/>
                  </a:lnTo>
                  <a:lnTo>
                    <a:pt x="51662" y="3884"/>
                  </a:lnTo>
                  <a:lnTo>
                    <a:pt x="71196" y="0"/>
                  </a:lnTo>
                  <a:lnTo>
                    <a:pt x="2995852" y="0"/>
                  </a:lnTo>
                  <a:lnTo>
                    <a:pt x="3037344" y="15619"/>
                  </a:lnTo>
                  <a:lnTo>
                    <a:pt x="3063163" y="51659"/>
                  </a:lnTo>
                  <a:lnTo>
                    <a:pt x="3067049" y="71195"/>
                  </a:lnTo>
                  <a:lnTo>
                    <a:pt x="3067049" y="281228"/>
                  </a:lnTo>
                  <a:lnTo>
                    <a:pt x="3051427" y="322718"/>
                  </a:lnTo>
                  <a:lnTo>
                    <a:pt x="3015387" y="348539"/>
                  </a:lnTo>
                  <a:lnTo>
                    <a:pt x="3000808" y="351935"/>
                  </a:lnTo>
                  <a:lnTo>
                    <a:pt x="2995852" y="352423"/>
                  </a:lnTo>
                  <a:close/>
                </a:path>
              </a:pathLst>
            </a:custGeom>
            <a:solidFill>
              <a:srgbClr val="4BAF4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9"/>
          <p:cNvSpPr txBox="1"/>
          <p:nvPr/>
        </p:nvSpPr>
        <p:spPr>
          <a:xfrm>
            <a:off x="942925" y="1073150"/>
            <a:ext cx="1711325" cy="231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MILD: Motion Master</a:t>
            </a:r>
            <a:endParaRPr sz="13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9" name="Google Shape;149;p9"/>
          <p:cNvGrpSpPr/>
          <p:nvPr/>
        </p:nvGrpSpPr>
        <p:grpSpPr>
          <a:xfrm>
            <a:off x="314312" y="792480"/>
            <a:ext cx="6836676" cy="2453640"/>
            <a:chOff x="314312" y="792480"/>
            <a:chExt cx="6836676" cy="2453640"/>
          </a:xfrm>
        </p:grpSpPr>
        <p:sp>
          <p:nvSpPr>
            <p:cNvPr id="150" name="Google Shape;150;p9"/>
            <p:cNvSpPr/>
            <p:nvPr/>
          </p:nvSpPr>
          <p:spPr>
            <a:xfrm>
              <a:off x="314312" y="1600199"/>
              <a:ext cx="38100" cy="1009650"/>
            </a:xfrm>
            <a:custGeom>
              <a:rect b="b" l="l" r="r" t="t"/>
              <a:pathLst>
                <a:path extrusionOk="0" h="1009650" w="38100">
                  <a:moveTo>
                    <a:pt x="38100" y="988085"/>
                  </a:moveTo>
                  <a:lnTo>
                    <a:pt x="21577" y="971550"/>
                  </a:lnTo>
                  <a:lnTo>
                    <a:pt x="16535" y="971550"/>
                  </a:lnTo>
                  <a:lnTo>
                    <a:pt x="0" y="988085"/>
                  </a:lnTo>
                  <a:lnTo>
                    <a:pt x="0" y="993127"/>
                  </a:lnTo>
                  <a:lnTo>
                    <a:pt x="16535" y="1009650"/>
                  </a:lnTo>
                  <a:lnTo>
                    <a:pt x="21577" y="1009650"/>
                  </a:lnTo>
                  <a:lnTo>
                    <a:pt x="38100" y="993127"/>
                  </a:lnTo>
                  <a:lnTo>
                    <a:pt x="38100" y="990600"/>
                  </a:lnTo>
                  <a:lnTo>
                    <a:pt x="38100" y="988085"/>
                  </a:lnTo>
                  <a:close/>
                </a:path>
                <a:path extrusionOk="0" h="1009650" w="38100">
                  <a:moveTo>
                    <a:pt x="38100" y="730910"/>
                  </a:moveTo>
                  <a:lnTo>
                    <a:pt x="21577" y="714375"/>
                  </a:lnTo>
                  <a:lnTo>
                    <a:pt x="16535" y="714375"/>
                  </a:lnTo>
                  <a:lnTo>
                    <a:pt x="0" y="730910"/>
                  </a:lnTo>
                  <a:lnTo>
                    <a:pt x="0" y="735952"/>
                  </a:lnTo>
                  <a:lnTo>
                    <a:pt x="16535" y="752475"/>
                  </a:lnTo>
                  <a:lnTo>
                    <a:pt x="21577" y="752475"/>
                  </a:lnTo>
                  <a:lnTo>
                    <a:pt x="38100" y="735952"/>
                  </a:lnTo>
                  <a:lnTo>
                    <a:pt x="38100" y="733425"/>
                  </a:lnTo>
                  <a:lnTo>
                    <a:pt x="38100" y="730910"/>
                  </a:lnTo>
                  <a:close/>
                </a:path>
                <a:path extrusionOk="0" h="1009650" w="38100">
                  <a:moveTo>
                    <a:pt x="38100" y="464210"/>
                  </a:moveTo>
                  <a:lnTo>
                    <a:pt x="21577" y="447675"/>
                  </a:lnTo>
                  <a:lnTo>
                    <a:pt x="16535" y="447675"/>
                  </a:lnTo>
                  <a:lnTo>
                    <a:pt x="0" y="464210"/>
                  </a:lnTo>
                  <a:lnTo>
                    <a:pt x="0" y="469252"/>
                  </a:lnTo>
                  <a:lnTo>
                    <a:pt x="16535" y="485775"/>
                  </a:lnTo>
                  <a:lnTo>
                    <a:pt x="21577" y="485775"/>
                  </a:lnTo>
                  <a:lnTo>
                    <a:pt x="38100" y="469252"/>
                  </a:lnTo>
                  <a:lnTo>
                    <a:pt x="38100" y="466725"/>
                  </a:lnTo>
                  <a:lnTo>
                    <a:pt x="38100" y="464210"/>
                  </a:lnTo>
                  <a:close/>
                </a:path>
                <a:path extrusionOk="0" h="1009650" w="38100">
                  <a:moveTo>
                    <a:pt x="38100" y="16522"/>
                  </a:moveTo>
                  <a:lnTo>
                    <a:pt x="21577" y="0"/>
                  </a:lnTo>
                  <a:lnTo>
                    <a:pt x="16535" y="0"/>
                  </a:lnTo>
                  <a:lnTo>
                    <a:pt x="0" y="16522"/>
                  </a:lnTo>
                  <a:lnTo>
                    <a:pt x="0" y="21577"/>
                  </a:lnTo>
                  <a:lnTo>
                    <a:pt x="16535" y="38100"/>
                  </a:lnTo>
                  <a:lnTo>
                    <a:pt x="21577" y="38100"/>
                  </a:lnTo>
                  <a:lnTo>
                    <a:pt x="38100" y="21577"/>
                  </a:lnTo>
                  <a:lnTo>
                    <a:pt x="38100" y="19050"/>
                  </a:lnTo>
                  <a:lnTo>
                    <a:pt x="38100" y="165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9"/>
            <p:cNvSpPr/>
            <p:nvPr/>
          </p:nvSpPr>
          <p:spPr>
            <a:xfrm>
              <a:off x="3544823" y="792480"/>
              <a:ext cx="3606165" cy="2453640"/>
            </a:xfrm>
            <a:custGeom>
              <a:rect b="b" l="l" r="r" t="t"/>
              <a:pathLst>
                <a:path extrusionOk="0" h="2453640" w="3606165">
                  <a:moveTo>
                    <a:pt x="3605783" y="2453639"/>
                  </a:moveTo>
                  <a:lnTo>
                    <a:pt x="0" y="2453639"/>
                  </a:lnTo>
                  <a:lnTo>
                    <a:pt x="0" y="0"/>
                  </a:lnTo>
                  <a:lnTo>
                    <a:pt x="3605783" y="0"/>
                  </a:lnTo>
                  <a:lnTo>
                    <a:pt x="3605783" y="64769"/>
                  </a:lnTo>
                  <a:lnTo>
                    <a:pt x="246125" y="64769"/>
                  </a:lnTo>
                  <a:lnTo>
                    <a:pt x="232051" y="65449"/>
                  </a:lnTo>
                  <a:lnTo>
                    <a:pt x="191449" y="75645"/>
                  </a:lnTo>
                  <a:lnTo>
                    <a:pt x="155530" y="97145"/>
                  </a:lnTo>
                  <a:lnTo>
                    <a:pt x="127307" y="128252"/>
                  </a:lnTo>
                  <a:lnTo>
                    <a:pt x="109368" y="166232"/>
                  </a:lnTo>
                  <a:lnTo>
                    <a:pt x="103250" y="207644"/>
                  </a:lnTo>
                  <a:lnTo>
                    <a:pt x="103250" y="2169794"/>
                  </a:lnTo>
                  <a:lnTo>
                    <a:pt x="109368" y="2211207"/>
                  </a:lnTo>
                  <a:lnTo>
                    <a:pt x="127307" y="2249186"/>
                  </a:lnTo>
                  <a:lnTo>
                    <a:pt x="155530" y="2280294"/>
                  </a:lnTo>
                  <a:lnTo>
                    <a:pt x="191449" y="2301793"/>
                  </a:lnTo>
                  <a:lnTo>
                    <a:pt x="232051" y="2311990"/>
                  </a:lnTo>
                  <a:lnTo>
                    <a:pt x="246125" y="2312669"/>
                  </a:lnTo>
                  <a:lnTo>
                    <a:pt x="3605783" y="2312669"/>
                  </a:lnTo>
                  <a:lnTo>
                    <a:pt x="3605783" y="2453639"/>
                  </a:lnTo>
                  <a:close/>
                </a:path>
                <a:path extrusionOk="0" h="2453640" w="3606165">
                  <a:moveTo>
                    <a:pt x="3605783" y="2312669"/>
                  </a:moveTo>
                  <a:lnTo>
                    <a:pt x="3360800" y="2312669"/>
                  </a:lnTo>
                  <a:lnTo>
                    <a:pt x="3374875" y="2311990"/>
                  </a:lnTo>
                  <a:lnTo>
                    <a:pt x="3388679" y="2309950"/>
                  </a:lnTo>
                  <a:lnTo>
                    <a:pt x="3428219" y="2295779"/>
                  </a:lnTo>
                  <a:lnTo>
                    <a:pt x="3461828" y="2270822"/>
                  </a:lnTo>
                  <a:lnTo>
                    <a:pt x="3486784" y="2237213"/>
                  </a:lnTo>
                  <a:lnTo>
                    <a:pt x="3500956" y="2197673"/>
                  </a:lnTo>
                  <a:lnTo>
                    <a:pt x="3503675" y="2169794"/>
                  </a:lnTo>
                  <a:lnTo>
                    <a:pt x="3503675" y="207644"/>
                  </a:lnTo>
                  <a:lnTo>
                    <a:pt x="3497557" y="166232"/>
                  </a:lnTo>
                  <a:lnTo>
                    <a:pt x="3479618" y="128252"/>
                  </a:lnTo>
                  <a:lnTo>
                    <a:pt x="3451395" y="97145"/>
                  </a:lnTo>
                  <a:lnTo>
                    <a:pt x="3415476" y="75645"/>
                  </a:lnTo>
                  <a:lnTo>
                    <a:pt x="3374875" y="65449"/>
                  </a:lnTo>
                  <a:lnTo>
                    <a:pt x="3360800" y="64769"/>
                  </a:lnTo>
                  <a:lnTo>
                    <a:pt x="3605783" y="64769"/>
                  </a:lnTo>
                  <a:lnTo>
                    <a:pt x="3605783" y="2312669"/>
                  </a:lnTo>
                  <a:close/>
                </a:path>
              </a:pathLst>
            </a:custGeom>
            <a:solidFill>
              <a:srgbClr val="000000">
                <a:alpha val="1019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52" name="Google Shape;152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676649" y="885824"/>
              <a:ext cx="3343274" cy="21907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3" name="Google Shape;153;p9"/>
            <p:cNvSpPr/>
            <p:nvPr/>
          </p:nvSpPr>
          <p:spPr>
            <a:xfrm>
              <a:off x="3662362" y="871536"/>
              <a:ext cx="3371850" cy="2219325"/>
            </a:xfrm>
            <a:custGeom>
              <a:rect b="b" l="l" r="r" t="t"/>
              <a:pathLst>
                <a:path extrusionOk="0" h="2219325" w="3371850">
                  <a:moveTo>
                    <a:pt x="0" y="2090737"/>
                  </a:moveTo>
                  <a:lnTo>
                    <a:pt x="0" y="128587"/>
                  </a:lnTo>
                  <a:lnTo>
                    <a:pt x="0" y="120143"/>
                  </a:lnTo>
                  <a:lnTo>
                    <a:pt x="823" y="111781"/>
                  </a:lnTo>
                  <a:lnTo>
                    <a:pt x="2470" y="103499"/>
                  </a:lnTo>
                  <a:lnTo>
                    <a:pt x="4117" y="95218"/>
                  </a:lnTo>
                  <a:lnTo>
                    <a:pt x="6556" y="87178"/>
                  </a:lnTo>
                  <a:lnTo>
                    <a:pt x="9788" y="79377"/>
                  </a:lnTo>
                  <a:lnTo>
                    <a:pt x="13018" y="71577"/>
                  </a:lnTo>
                  <a:lnTo>
                    <a:pt x="16979" y="64165"/>
                  </a:lnTo>
                  <a:lnTo>
                    <a:pt x="21670" y="57146"/>
                  </a:lnTo>
                  <a:lnTo>
                    <a:pt x="26361" y="50125"/>
                  </a:lnTo>
                  <a:lnTo>
                    <a:pt x="31691" y="43631"/>
                  </a:lnTo>
                  <a:lnTo>
                    <a:pt x="37662" y="37660"/>
                  </a:lnTo>
                  <a:lnTo>
                    <a:pt x="43632" y="31689"/>
                  </a:lnTo>
                  <a:lnTo>
                    <a:pt x="50127" y="26360"/>
                  </a:lnTo>
                  <a:lnTo>
                    <a:pt x="57147" y="21669"/>
                  </a:lnTo>
                  <a:lnTo>
                    <a:pt x="64168" y="16979"/>
                  </a:lnTo>
                  <a:lnTo>
                    <a:pt x="103501" y="2469"/>
                  </a:lnTo>
                  <a:lnTo>
                    <a:pt x="120144" y="0"/>
                  </a:lnTo>
                  <a:lnTo>
                    <a:pt x="128587" y="0"/>
                  </a:lnTo>
                  <a:lnTo>
                    <a:pt x="3243262" y="0"/>
                  </a:lnTo>
                  <a:lnTo>
                    <a:pt x="3251705" y="0"/>
                  </a:lnTo>
                  <a:lnTo>
                    <a:pt x="3260067" y="823"/>
                  </a:lnTo>
                  <a:lnTo>
                    <a:pt x="3300269" y="13017"/>
                  </a:lnTo>
                  <a:lnTo>
                    <a:pt x="3314700" y="21670"/>
                  </a:lnTo>
                  <a:lnTo>
                    <a:pt x="3321720" y="26360"/>
                  </a:lnTo>
                  <a:lnTo>
                    <a:pt x="3350177" y="57145"/>
                  </a:lnTo>
                  <a:lnTo>
                    <a:pt x="3354868" y="64164"/>
                  </a:lnTo>
                  <a:lnTo>
                    <a:pt x="3369377" y="103500"/>
                  </a:lnTo>
                  <a:lnTo>
                    <a:pt x="3371025" y="111781"/>
                  </a:lnTo>
                  <a:lnTo>
                    <a:pt x="3371849" y="120143"/>
                  </a:lnTo>
                  <a:lnTo>
                    <a:pt x="3371849" y="128587"/>
                  </a:lnTo>
                  <a:lnTo>
                    <a:pt x="3371849" y="2090737"/>
                  </a:lnTo>
                  <a:lnTo>
                    <a:pt x="3371849" y="2099180"/>
                  </a:lnTo>
                  <a:lnTo>
                    <a:pt x="3371025" y="2107542"/>
                  </a:lnTo>
                  <a:lnTo>
                    <a:pt x="3369377" y="2115821"/>
                  </a:lnTo>
                  <a:lnTo>
                    <a:pt x="3367730" y="2124102"/>
                  </a:lnTo>
                  <a:lnTo>
                    <a:pt x="3350177" y="2162174"/>
                  </a:lnTo>
                  <a:lnTo>
                    <a:pt x="3345486" y="2169196"/>
                  </a:lnTo>
                  <a:lnTo>
                    <a:pt x="3314700" y="2197652"/>
                  </a:lnTo>
                  <a:lnTo>
                    <a:pt x="3307680" y="2202343"/>
                  </a:lnTo>
                  <a:lnTo>
                    <a:pt x="3268347" y="2216853"/>
                  </a:lnTo>
                  <a:lnTo>
                    <a:pt x="3243262" y="2219324"/>
                  </a:lnTo>
                  <a:lnTo>
                    <a:pt x="128587" y="2219324"/>
                  </a:lnTo>
                  <a:lnTo>
                    <a:pt x="87179" y="2212765"/>
                  </a:lnTo>
                  <a:lnTo>
                    <a:pt x="57147" y="2197652"/>
                  </a:lnTo>
                  <a:lnTo>
                    <a:pt x="50127" y="2192962"/>
                  </a:lnTo>
                  <a:lnTo>
                    <a:pt x="43632" y="2187632"/>
                  </a:lnTo>
                  <a:lnTo>
                    <a:pt x="37662" y="2181662"/>
                  </a:lnTo>
                  <a:lnTo>
                    <a:pt x="31691" y="2175691"/>
                  </a:lnTo>
                  <a:lnTo>
                    <a:pt x="26361" y="2169196"/>
                  </a:lnTo>
                  <a:lnTo>
                    <a:pt x="21670" y="2162174"/>
                  </a:lnTo>
                  <a:lnTo>
                    <a:pt x="16979" y="2155153"/>
                  </a:lnTo>
                  <a:lnTo>
                    <a:pt x="13018" y="2147744"/>
                  </a:lnTo>
                  <a:lnTo>
                    <a:pt x="9787" y="2139943"/>
                  </a:lnTo>
                  <a:lnTo>
                    <a:pt x="6556" y="2132142"/>
                  </a:lnTo>
                  <a:lnTo>
                    <a:pt x="4117" y="2124102"/>
                  </a:lnTo>
                  <a:lnTo>
                    <a:pt x="2470" y="2115821"/>
                  </a:lnTo>
                  <a:lnTo>
                    <a:pt x="823" y="2107542"/>
                  </a:lnTo>
                  <a:lnTo>
                    <a:pt x="0" y="2099180"/>
                  </a:lnTo>
                  <a:lnTo>
                    <a:pt x="0" y="2090737"/>
                  </a:lnTo>
                  <a:close/>
                </a:path>
              </a:pathLst>
            </a:custGeom>
            <a:noFill/>
            <a:ln cap="flat" cmpd="sng" w="28550">
              <a:solidFill>
                <a:srgbClr val="FFC10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3819524" y="1028699"/>
              <a:ext cx="3057525" cy="352425"/>
            </a:xfrm>
            <a:custGeom>
              <a:rect b="b" l="l" r="r" t="t"/>
              <a:pathLst>
                <a:path extrusionOk="0" h="352425" w="3057525">
                  <a:moveTo>
                    <a:pt x="2986327" y="352423"/>
                  </a:moveTo>
                  <a:lnTo>
                    <a:pt x="71196" y="352423"/>
                  </a:lnTo>
                  <a:lnTo>
                    <a:pt x="66241" y="351935"/>
                  </a:lnTo>
                  <a:lnTo>
                    <a:pt x="29704" y="336802"/>
                  </a:lnTo>
                  <a:lnTo>
                    <a:pt x="3885" y="300761"/>
                  </a:lnTo>
                  <a:lnTo>
                    <a:pt x="0" y="281228"/>
                  </a:lnTo>
                  <a:lnTo>
                    <a:pt x="0" y="276224"/>
                  </a:lnTo>
                  <a:lnTo>
                    <a:pt x="0" y="71195"/>
                  </a:lnTo>
                  <a:lnTo>
                    <a:pt x="15621" y="29703"/>
                  </a:lnTo>
                  <a:lnTo>
                    <a:pt x="51661" y="3884"/>
                  </a:lnTo>
                  <a:lnTo>
                    <a:pt x="71196" y="0"/>
                  </a:lnTo>
                  <a:lnTo>
                    <a:pt x="2986327" y="0"/>
                  </a:lnTo>
                  <a:lnTo>
                    <a:pt x="3027818" y="15619"/>
                  </a:lnTo>
                  <a:lnTo>
                    <a:pt x="3053637" y="51659"/>
                  </a:lnTo>
                  <a:lnTo>
                    <a:pt x="3057524" y="71195"/>
                  </a:lnTo>
                  <a:lnTo>
                    <a:pt x="3057524" y="281228"/>
                  </a:lnTo>
                  <a:lnTo>
                    <a:pt x="3041901" y="322718"/>
                  </a:lnTo>
                  <a:lnTo>
                    <a:pt x="3005861" y="348539"/>
                  </a:lnTo>
                  <a:lnTo>
                    <a:pt x="2991282" y="351935"/>
                  </a:lnTo>
                  <a:lnTo>
                    <a:pt x="2986327" y="352423"/>
                  </a:lnTo>
                  <a:close/>
                </a:path>
              </a:pathLst>
            </a:custGeom>
            <a:solidFill>
              <a:srgbClr val="FFC10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" name="Google Shape;155;p9"/>
          <p:cNvSpPr txBox="1"/>
          <p:nvPr/>
        </p:nvSpPr>
        <p:spPr>
          <a:xfrm>
            <a:off x="444500" y="1480819"/>
            <a:ext cx="2780665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113664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latin typeface="Arial"/>
                <a:ea typeface="Arial"/>
                <a:cs typeface="Arial"/>
                <a:sym typeface="Arial"/>
              </a:rPr>
              <a:t>Add gyro max detection for extreme spinning events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l">
              <a:lnSpc>
                <a:spcPct val="200000"/>
              </a:lnSpc>
              <a:spcBef>
                <a:spcPts val="135"/>
              </a:spcBef>
              <a:spcAft>
                <a:spcPts val="0"/>
              </a:spcAft>
              <a:buNone/>
            </a:pPr>
            <a:r>
              <a:rPr lang="en-US" sz="1050">
                <a:latin typeface="Arial"/>
                <a:ea typeface="Arial"/>
                <a:cs typeface="Arial"/>
                <a:sym typeface="Arial"/>
              </a:rPr>
              <a:t>Different response for spinning vs other events Test by spinning Sphero rapidly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555"/>
              </a:spcBef>
              <a:spcAft>
                <a:spcPts val="0"/>
              </a:spcAft>
              <a:buNone/>
            </a:pPr>
            <a:r>
              <a:rPr b="1" lang="en-US" sz="1050">
                <a:latin typeface="Arial"/>
                <a:ea typeface="Arial"/>
                <a:cs typeface="Arial"/>
                <a:sym typeface="Arial"/>
              </a:rPr>
              <a:t>Safety: </a:t>
            </a:r>
            <a:r>
              <a:rPr lang="en-US" sz="1050">
                <a:latin typeface="Arial"/>
                <a:ea typeface="Arial"/>
                <a:cs typeface="Arial"/>
                <a:sym typeface="Arial"/>
              </a:rPr>
              <a:t>Spin gently to avoid damage</a:t>
            </a:r>
            <a:endParaRPr sz="10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2047081" y="2778125"/>
            <a:ext cx="1296035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Peer verification required</a:t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3885852" y="1073150"/>
            <a:ext cx="2924810" cy="231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MEDIUM: Interactive Art Installation</a:t>
            </a:r>
            <a:endParaRPr sz="13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8" name="Google Shape;158;p9"/>
          <p:cNvGrpSpPr/>
          <p:nvPr/>
        </p:nvGrpSpPr>
        <p:grpSpPr>
          <a:xfrm>
            <a:off x="3867137" y="792480"/>
            <a:ext cx="6825627" cy="2453640"/>
            <a:chOff x="3867137" y="792480"/>
            <a:chExt cx="6825627" cy="2453640"/>
          </a:xfrm>
        </p:grpSpPr>
        <p:sp>
          <p:nvSpPr>
            <p:cNvPr id="159" name="Google Shape;159;p9"/>
            <p:cNvSpPr/>
            <p:nvPr/>
          </p:nvSpPr>
          <p:spPr>
            <a:xfrm>
              <a:off x="3867137" y="1600199"/>
              <a:ext cx="38100" cy="1009650"/>
            </a:xfrm>
            <a:custGeom>
              <a:rect b="b" l="l" r="r" t="t"/>
              <a:pathLst>
                <a:path extrusionOk="0" h="1009650" w="38100">
                  <a:moveTo>
                    <a:pt x="38100" y="988085"/>
                  </a:moveTo>
                  <a:lnTo>
                    <a:pt x="21577" y="971550"/>
                  </a:lnTo>
                  <a:lnTo>
                    <a:pt x="16535" y="971550"/>
                  </a:lnTo>
                  <a:lnTo>
                    <a:pt x="0" y="988085"/>
                  </a:lnTo>
                  <a:lnTo>
                    <a:pt x="0" y="993127"/>
                  </a:lnTo>
                  <a:lnTo>
                    <a:pt x="16535" y="1009650"/>
                  </a:lnTo>
                  <a:lnTo>
                    <a:pt x="21577" y="1009650"/>
                  </a:lnTo>
                  <a:lnTo>
                    <a:pt x="38100" y="993127"/>
                  </a:lnTo>
                  <a:lnTo>
                    <a:pt x="38100" y="990600"/>
                  </a:lnTo>
                  <a:lnTo>
                    <a:pt x="38100" y="988085"/>
                  </a:lnTo>
                  <a:close/>
                </a:path>
                <a:path extrusionOk="0" h="1009650" w="38100">
                  <a:moveTo>
                    <a:pt x="38100" y="730910"/>
                  </a:moveTo>
                  <a:lnTo>
                    <a:pt x="21577" y="714375"/>
                  </a:lnTo>
                  <a:lnTo>
                    <a:pt x="16535" y="714375"/>
                  </a:lnTo>
                  <a:lnTo>
                    <a:pt x="0" y="730910"/>
                  </a:lnTo>
                  <a:lnTo>
                    <a:pt x="0" y="735952"/>
                  </a:lnTo>
                  <a:lnTo>
                    <a:pt x="16535" y="752475"/>
                  </a:lnTo>
                  <a:lnTo>
                    <a:pt x="21577" y="752475"/>
                  </a:lnTo>
                  <a:lnTo>
                    <a:pt x="38100" y="735952"/>
                  </a:lnTo>
                  <a:lnTo>
                    <a:pt x="38100" y="733425"/>
                  </a:lnTo>
                  <a:lnTo>
                    <a:pt x="38100" y="730910"/>
                  </a:lnTo>
                  <a:close/>
                </a:path>
                <a:path extrusionOk="0" h="1009650" w="38100">
                  <a:moveTo>
                    <a:pt x="38100" y="283235"/>
                  </a:moveTo>
                  <a:lnTo>
                    <a:pt x="21577" y="266700"/>
                  </a:lnTo>
                  <a:lnTo>
                    <a:pt x="16535" y="266700"/>
                  </a:lnTo>
                  <a:lnTo>
                    <a:pt x="0" y="283235"/>
                  </a:lnTo>
                  <a:lnTo>
                    <a:pt x="0" y="288277"/>
                  </a:lnTo>
                  <a:lnTo>
                    <a:pt x="16535" y="304800"/>
                  </a:lnTo>
                  <a:lnTo>
                    <a:pt x="21577" y="304800"/>
                  </a:lnTo>
                  <a:lnTo>
                    <a:pt x="38100" y="288277"/>
                  </a:lnTo>
                  <a:lnTo>
                    <a:pt x="38100" y="285750"/>
                  </a:lnTo>
                  <a:lnTo>
                    <a:pt x="38100" y="283235"/>
                  </a:lnTo>
                  <a:close/>
                </a:path>
                <a:path extrusionOk="0" h="1009650" w="38100">
                  <a:moveTo>
                    <a:pt x="38100" y="16522"/>
                  </a:moveTo>
                  <a:lnTo>
                    <a:pt x="21577" y="0"/>
                  </a:lnTo>
                  <a:lnTo>
                    <a:pt x="16535" y="0"/>
                  </a:lnTo>
                  <a:lnTo>
                    <a:pt x="0" y="16522"/>
                  </a:lnTo>
                  <a:lnTo>
                    <a:pt x="0" y="21577"/>
                  </a:lnTo>
                  <a:lnTo>
                    <a:pt x="16535" y="38100"/>
                  </a:lnTo>
                  <a:lnTo>
                    <a:pt x="21577" y="38100"/>
                  </a:lnTo>
                  <a:lnTo>
                    <a:pt x="38100" y="21577"/>
                  </a:lnTo>
                  <a:lnTo>
                    <a:pt x="38100" y="19050"/>
                  </a:lnTo>
                  <a:lnTo>
                    <a:pt x="38100" y="165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7086599" y="792480"/>
              <a:ext cx="3606165" cy="2453640"/>
            </a:xfrm>
            <a:custGeom>
              <a:rect b="b" l="l" r="r" t="t"/>
              <a:pathLst>
                <a:path extrusionOk="0" h="2453640" w="3606165">
                  <a:moveTo>
                    <a:pt x="3605783" y="2453639"/>
                  </a:moveTo>
                  <a:lnTo>
                    <a:pt x="0" y="2453639"/>
                  </a:lnTo>
                  <a:lnTo>
                    <a:pt x="0" y="0"/>
                  </a:lnTo>
                  <a:lnTo>
                    <a:pt x="3605783" y="0"/>
                  </a:lnTo>
                  <a:lnTo>
                    <a:pt x="3605783" y="64769"/>
                  </a:lnTo>
                  <a:lnTo>
                    <a:pt x="247649" y="64769"/>
                  </a:lnTo>
                  <a:lnTo>
                    <a:pt x="233574" y="65449"/>
                  </a:lnTo>
                  <a:lnTo>
                    <a:pt x="192972" y="75645"/>
                  </a:lnTo>
                  <a:lnTo>
                    <a:pt x="157054" y="97145"/>
                  </a:lnTo>
                  <a:lnTo>
                    <a:pt x="128830" y="128252"/>
                  </a:lnTo>
                  <a:lnTo>
                    <a:pt x="110891" y="166232"/>
                  </a:lnTo>
                  <a:lnTo>
                    <a:pt x="104774" y="207644"/>
                  </a:lnTo>
                  <a:lnTo>
                    <a:pt x="104774" y="2169794"/>
                  </a:lnTo>
                  <a:lnTo>
                    <a:pt x="110891" y="2211207"/>
                  </a:lnTo>
                  <a:lnTo>
                    <a:pt x="128830" y="2249186"/>
                  </a:lnTo>
                  <a:lnTo>
                    <a:pt x="157054" y="2280294"/>
                  </a:lnTo>
                  <a:lnTo>
                    <a:pt x="192972" y="2301793"/>
                  </a:lnTo>
                  <a:lnTo>
                    <a:pt x="233574" y="2311990"/>
                  </a:lnTo>
                  <a:lnTo>
                    <a:pt x="247649" y="2312669"/>
                  </a:lnTo>
                  <a:lnTo>
                    <a:pt x="3605783" y="2312669"/>
                  </a:lnTo>
                  <a:lnTo>
                    <a:pt x="3605783" y="2453639"/>
                  </a:lnTo>
                  <a:close/>
                </a:path>
                <a:path extrusionOk="0" h="2453640" w="3606165">
                  <a:moveTo>
                    <a:pt x="3605783" y="2312669"/>
                  </a:moveTo>
                  <a:lnTo>
                    <a:pt x="3371849" y="2312669"/>
                  </a:lnTo>
                  <a:lnTo>
                    <a:pt x="3385924" y="2311990"/>
                  </a:lnTo>
                  <a:lnTo>
                    <a:pt x="3399727" y="2309950"/>
                  </a:lnTo>
                  <a:lnTo>
                    <a:pt x="3439268" y="2295779"/>
                  </a:lnTo>
                  <a:lnTo>
                    <a:pt x="3472877" y="2270822"/>
                  </a:lnTo>
                  <a:lnTo>
                    <a:pt x="3497834" y="2237213"/>
                  </a:lnTo>
                  <a:lnTo>
                    <a:pt x="3512005" y="2197673"/>
                  </a:lnTo>
                  <a:lnTo>
                    <a:pt x="3514724" y="2169794"/>
                  </a:lnTo>
                  <a:lnTo>
                    <a:pt x="3514724" y="207644"/>
                  </a:lnTo>
                  <a:lnTo>
                    <a:pt x="3508605" y="166232"/>
                  </a:lnTo>
                  <a:lnTo>
                    <a:pt x="3490667" y="128252"/>
                  </a:lnTo>
                  <a:lnTo>
                    <a:pt x="3462444" y="97145"/>
                  </a:lnTo>
                  <a:lnTo>
                    <a:pt x="3426524" y="75645"/>
                  </a:lnTo>
                  <a:lnTo>
                    <a:pt x="3385924" y="65449"/>
                  </a:lnTo>
                  <a:lnTo>
                    <a:pt x="3371849" y="64769"/>
                  </a:lnTo>
                  <a:lnTo>
                    <a:pt x="3605783" y="64769"/>
                  </a:lnTo>
                  <a:lnTo>
                    <a:pt x="3605783" y="2312669"/>
                  </a:lnTo>
                  <a:close/>
                </a:path>
              </a:pathLst>
            </a:custGeom>
            <a:solidFill>
              <a:srgbClr val="000000">
                <a:alpha val="1019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61" name="Google Shape;161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219949" y="885824"/>
              <a:ext cx="3352799" cy="21907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2" name="Google Shape;162;p9"/>
            <p:cNvSpPr/>
            <p:nvPr/>
          </p:nvSpPr>
          <p:spPr>
            <a:xfrm>
              <a:off x="7205661" y="871536"/>
              <a:ext cx="3381375" cy="2219325"/>
            </a:xfrm>
            <a:custGeom>
              <a:rect b="b" l="l" r="r" t="t"/>
              <a:pathLst>
                <a:path extrusionOk="0" h="2219325" w="3381375">
                  <a:moveTo>
                    <a:pt x="0" y="2090737"/>
                  </a:moveTo>
                  <a:lnTo>
                    <a:pt x="0" y="128587"/>
                  </a:lnTo>
                  <a:lnTo>
                    <a:pt x="0" y="120143"/>
                  </a:lnTo>
                  <a:lnTo>
                    <a:pt x="823" y="111781"/>
                  </a:lnTo>
                  <a:lnTo>
                    <a:pt x="2470" y="103499"/>
                  </a:lnTo>
                  <a:lnTo>
                    <a:pt x="4117" y="95218"/>
                  </a:lnTo>
                  <a:lnTo>
                    <a:pt x="6556" y="87178"/>
                  </a:lnTo>
                  <a:lnTo>
                    <a:pt x="9787" y="79377"/>
                  </a:lnTo>
                  <a:lnTo>
                    <a:pt x="13018" y="71577"/>
                  </a:lnTo>
                  <a:lnTo>
                    <a:pt x="37662" y="37660"/>
                  </a:lnTo>
                  <a:lnTo>
                    <a:pt x="71578" y="13017"/>
                  </a:lnTo>
                  <a:lnTo>
                    <a:pt x="111782" y="823"/>
                  </a:lnTo>
                  <a:lnTo>
                    <a:pt x="120144" y="0"/>
                  </a:lnTo>
                  <a:lnTo>
                    <a:pt x="128588" y="0"/>
                  </a:lnTo>
                  <a:lnTo>
                    <a:pt x="3252787" y="0"/>
                  </a:lnTo>
                  <a:lnTo>
                    <a:pt x="3261230" y="0"/>
                  </a:lnTo>
                  <a:lnTo>
                    <a:pt x="3269592" y="823"/>
                  </a:lnTo>
                  <a:lnTo>
                    <a:pt x="3309795" y="13017"/>
                  </a:lnTo>
                  <a:lnTo>
                    <a:pt x="3324226" y="21670"/>
                  </a:lnTo>
                  <a:lnTo>
                    <a:pt x="3331246" y="26360"/>
                  </a:lnTo>
                  <a:lnTo>
                    <a:pt x="3337741" y="31689"/>
                  </a:lnTo>
                  <a:lnTo>
                    <a:pt x="3343712" y="37660"/>
                  </a:lnTo>
                  <a:lnTo>
                    <a:pt x="3349683" y="43631"/>
                  </a:lnTo>
                  <a:lnTo>
                    <a:pt x="3371586" y="79376"/>
                  </a:lnTo>
                  <a:lnTo>
                    <a:pt x="3378903" y="103500"/>
                  </a:lnTo>
                  <a:lnTo>
                    <a:pt x="3380550" y="111781"/>
                  </a:lnTo>
                  <a:lnTo>
                    <a:pt x="3381374" y="120143"/>
                  </a:lnTo>
                  <a:lnTo>
                    <a:pt x="3381375" y="128587"/>
                  </a:lnTo>
                  <a:lnTo>
                    <a:pt x="3381375" y="2090737"/>
                  </a:lnTo>
                  <a:lnTo>
                    <a:pt x="3381374" y="2099180"/>
                  </a:lnTo>
                  <a:lnTo>
                    <a:pt x="3380550" y="2107542"/>
                  </a:lnTo>
                  <a:lnTo>
                    <a:pt x="3378903" y="2115821"/>
                  </a:lnTo>
                  <a:lnTo>
                    <a:pt x="3377255" y="2124102"/>
                  </a:lnTo>
                  <a:lnTo>
                    <a:pt x="3359703" y="2162174"/>
                  </a:lnTo>
                  <a:lnTo>
                    <a:pt x="3355012" y="2169196"/>
                  </a:lnTo>
                  <a:lnTo>
                    <a:pt x="3324226" y="2197652"/>
                  </a:lnTo>
                  <a:lnTo>
                    <a:pt x="3317205" y="2202343"/>
                  </a:lnTo>
                  <a:lnTo>
                    <a:pt x="3277873" y="2216853"/>
                  </a:lnTo>
                  <a:lnTo>
                    <a:pt x="3252787" y="2219324"/>
                  </a:lnTo>
                  <a:lnTo>
                    <a:pt x="128588" y="2219324"/>
                  </a:lnTo>
                  <a:lnTo>
                    <a:pt x="87178" y="2212765"/>
                  </a:lnTo>
                  <a:lnTo>
                    <a:pt x="57147" y="2197652"/>
                  </a:lnTo>
                  <a:lnTo>
                    <a:pt x="50127" y="2192962"/>
                  </a:lnTo>
                  <a:lnTo>
                    <a:pt x="21670" y="2162174"/>
                  </a:lnTo>
                  <a:lnTo>
                    <a:pt x="16979" y="2155153"/>
                  </a:lnTo>
                  <a:lnTo>
                    <a:pt x="13018" y="2147744"/>
                  </a:lnTo>
                  <a:lnTo>
                    <a:pt x="9787" y="2139943"/>
                  </a:lnTo>
                  <a:lnTo>
                    <a:pt x="6556" y="2132142"/>
                  </a:lnTo>
                  <a:lnTo>
                    <a:pt x="4117" y="2124102"/>
                  </a:lnTo>
                  <a:lnTo>
                    <a:pt x="2470" y="2115821"/>
                  </a:lnTo>
                  <a:lnTo>
                    <a:pt x="823" y="2107542"/>
                  </a:lnTo>
                  <a:lnTo>
                    <a:pt x="0" y="2099180"/>
                  </a:lnTo>
                  <a:lnTo>
                    <a:pt x="0" y="2090737"/>
                  </a:lnTo>
                  <a:close/>
                </a:path>
              </a:pathLst>
            </a:custGeom>
            <a:noFill/>
            <a:ln cap="flat" cmpd="sng" w="28550">
              <a:solidFill>
                <a:srgbClr val="F4423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7362823" y="1028699"/>
              <a:ext cx="3067050" cy="352425"/>
            </a:xfrm>
            <a:custGeom>
              <a:rect b="b" l="l" r="r" t="t"/>
              <a:pathLst>
                <a:path extrusionOk="0" h="352425" w="3067050">
                  <a:moveTo>
                    <a:pt x="2995853" y="352423"/>
                  </a:moveTo>
                  <a:lnTo>
                    <a:pt x="71197" y="352423"/>
                  </a:lnTo>
                  <a:lnTo>
                    <a:pt x="66241" y="351935"/>
                  </a:lnTo>
                  <a:lnTo>
                    <a:pt x="29705" y="336802"/>
                  </a:lnTo>
                  <a:lnTo>
                    <a:pt x="3885" y="300761"/>
                  </a:lnTo>
                  <a:lnTo>
                    <a:pt x="0" y="281228"/>
                  </a:lnTo>
                  <a:lnTo>
                    <a:pt x="0" y="276224"/>
                  </a:lnTo>
                  <a:lnTo>
                    <a:pt x="0" y="71195"/>
                  </a:lnTo>
                  <a:lnTo>
                    <a:pt x="15621" y="29703"/>
                  </a:lnTo>
                  <a:lnTo>
                    <a:pt x="51661" y="3884"/>
                  </a:lnTo>
                  <a:lnTo>
                    <a:pt x="71197" y="0"/>
                  </a:lnTo>
                  <a:lnTo>
                    <a:pt x="2995853" y="0"/>
                  </a:lnTo>
                  <a:lnTo>
                    <a:pt x="3037344" y="15619"/>
                  </a:lnTo>
                  <a:lnTo>
                    <a:pt x="3063164" y="51659"/>
                  </a:lnTo>
                  <a:lnTo>
                    <a:pt x="3067050" y="71195"/>
                  </a:lnTo>
                  <a:lnTo>
                    <a:pt x="3067050" y="281228"/>
                  </a:lnTo>
                  <a:lnTo>
                    <a:pt x="3051427" y="322718"/>
                  </a:lnTo>
                  <a:lnTo>
                    <a:pt x="3015388" y="348539"/>
                  </a:lnTo>
                  <a:lnTo>
                    <a:pt x="3000809" y="351935"/>
                  </a:lnTo>
                  <a:lnTo>
                    <a:pt x="2995853" y="352423"/>
                  </a:lnTo>
                  <a:close/>
                </a:path>
              </a:pathLst>
            </a:custGeom>
            <a:solidFill>
              <a:srgbClr val="F4423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Google Shape;164;p9"/>
          <p:cNvSpPr txBox="1"/>
          <p:nvPr/>
        </p:nvSpPr>
        <p:spPr>
          <a:xfrm>
            <a:off x="3994050" y="1511300"/>
            <a:ext cx="2894330" cy="1156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latin typeface="Arial"/>
                <a:ea typeface="Arial"/>
                <a:cs typeface="Arial"/>
                <a:sym typeface="Arial"/>
              </a:rPr>
              <a:t>Create artistic responses to all physical events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45465" rtl="0" algn="l">
              <a:lnSpc>
                <a:spcPct val="113100"/>
              </a:lnSpc>
              <a:spcBef>
                <a:spcPts val="675"/>
              </a:spcBef>
              <a:spcAft>
                <a:spcPts val="0"/>
              </a:spcAft>
              <a:buNone/>
            </a:pPr>
            <a:r>
              <a:rPr lang="en-US" sz="1050">
                <a:latin typeface="Arial"/>
                <a:ea typeface="Arial"/>
                <a:cs typeface="Arial"/>
                <a:sym typeface="Arial"/>
              </a:rPr>
              <a:t>Each event triggers unique visual/audio combination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None/>
            </a:pPr>
            <a:r>
              <a:rPr lang="en-US" sz="1050">
                <a:latin typeface="Arial"/>
                <a:ea typeface="Arial"/>
                <a:cs typeface="Arial"/>
                <a:sym typeface="Arial"/>
              </a:rPr>
              <a:t>Use matrix animations and synchronized sounds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765"/>
              </a:spcBef>
              <a:spcAft>
                <a:spcPts val="0"/>
              </a:spcAft>
              <a:buNone/>
            </a:pPr>
            <a:r>
              <a:rPr b="1" lang="en-US" sz="1050">
                <a:latin typeface="Arial"/>
                <a:ea typeface="Arial"/>
                <a:cs typeface="Arial"/>
                <a:sym typeface="Arial"/>
              </a:rPr>
              <a:t>Goal: </a:t>
            </a:r>
            <a:r>
              <a:rPr lang="en-US" sz="1050">
                <a:latin typeface="Arial"/>
                <a:ea typeface="Arial"/>
                <a:cs typeface="Arial"/>
                <a:sym typeface="Arial"/>
              </a:rPr>
              <a:t>Create immersive experience</a:t>
            </a:r>
            <a:endParaRPr sz="10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9"/>
          <p:cNvSpPr txBox="1"/>
          <p:nvPr/>
        </p:nvSpPr>
        <p:spPr>
          <a:xfrm>
            <a:off x="5596780" y="2778125"/>
            <a:ext cx="1296035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Peer verification required</a:t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9"/>
          <p:cNvSpPr txBox="1"/>
          <p:nvPr/>
        </p:nvSpPr>
        <p:spPr>
          <a:xfrm>
            <a:off x="7698829" y="1073150"/>
            <a:ext cx="2398395" cy="231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HOT: Smart System Designer</a:t>
            </a:r>
            <a:endParaRPr sz="13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9"/>
          <p:cNvSpPr/>
          <p:nvPr/>
        </p:nvSpPr>
        <p:spPr>
          <a:xfrm>
            <a:off x="7410437" y="1600199"/>
            <a:ext cx="38100" cy="1009650"/>
          </a:xfrm>
          <a:custGeom>
            <a:rect b="b" l="l" r="r" t="t"/>
            <a:pathLst>
              <a:path extrusionOk="0" h="1009650" w="38100">
                <a:moveTo>
                  <a:pt x="38100" y="988085"/>
                </a:moveTo>
                <a:lnTo>
                  <a:pt x="21577" y="971550"/>
                </a:lnTo>
                <a:lnTo>
                  <a:pt x="16535" y="971550"/>
                </a:lnTo>
                <a:lnTo>
                  <a:pt x="0" y="988085"/>
                </a:lnTo>
                <a:lnTo>
                  <a:pt x="0" y="993127"/>
                </a:lnTo>
                <a:lnTo>
                  <a:pt x="16535" y="1009650"/>
                </a:lnTo>
                <a:lnTo>
                  <a:pt x="21577" y="1009650"/>
                </a:lnTo>
                <a:lnTo>
                  <a:pt x="38100" y="993127"/>
                </a:lnTo>
                <a:lnTo>
                  <a:pt x="38100" y="990600"/>
                </a:lnTo>
                <a:lnTo>
                  <a:pt x="38100" y="988085"/>
                </a:lnTo>
                <a:close/>
              </a:path>
              <a:path extrusionOk="0" h="1009650" w="38100">
                <a:moveTo>
                  <a:pt x="38100" y="730910"/>
                </a:moveTo>
                <a:lnTo>
                  <a:pt x="21577" y="714375"/>
                </a:lnTo>
                <a:lnTo>
                  <a:pt x="16535" y="714375"/>
                </a:lnTo>
                <a:lnTo>
                  <a:pt x="0" y="730910"/>
                </a:lnTo>
                <a:lnTo>
                  <a:pt x="0" y="735952"/>
                </a:lnTo>
                <a:lnTo>
                  <a:pt x="16535" y="752475"/>
                </a:lnTo>
                <a:lnTo>
                  <a:pt x="21577" y="752475"/>
                </a:lnTo>
                <a:lnTo>
                  <a:pt x="38100" y="735952"/>
                </a:lnTo>
                <a:lnTo>
                  <a:pt x="38100" y="733425"/>
                </a:lnTo>
                <a:lnTo>
                  <a:pt x="38100" y="730910"/>
                </a:lnTo>
                <a:close/>
              </a:path>
              <a:path extrusionOk="0" h="1009650" w="38100">
                <a:moveTo>
                  <a:pt x="38100" y="283235"/>
                </a:moveTo>
                <a:lnTo>
                  <a:pt x="21577" y="266700"/>
                </a:lnTo>
                <a:lnTo>
                  <a:pt x="16535" y="266700"/>
                </a:lnTo>
                <a:lnTo>
                  <a:pt x="0" y="283235"/>
                </a:lnTo>
                <a:lnTo>
                  <a:pt x="0" y="288277"/>
                </a:lnTo>
                <a:lnTo>
                  <a:pt x="16535" y="304800"/>
                </a:lnTo>
                <a:lnTo>
                  <a:pt x="21577" y="304800"/>
                </a:lnTo>
                <a:lnTo>
                  <a:pt x="38100" y="288277"/>
                </a:lnTo>
                <a:lnTo>
                  <a:pt x="38100" y="285750"/>
                </a:lnTo>
                <a:lnTo>
                  <a:pt x="38100" y="283235"/>
                </a:lnTo>
                <a:close/>
              </a:path>
              <a:path extrusionOk="0" h="1009650" w="38100">
                <a:moveTo>
                  <a:pt x="38100" y="16522"/>
                </a:moveTo>
                <a:lnTo>
                  <a:pt x="21577" y="0"/>
                </a:lnTo>
                <a:lnTo>
                  <a:pt x="16535" y="0"/>
                </a:lnTo>
                <a:lnTo>
                  <a:pt x="0" y="16522"/>
                </a:lnTo>
                <a:lnTo>
                  <a:pt x="0" y="21577"/>
                </a:lnTo>
                <a:lnTo>
                  <a:pt x="16535" y="38100"/>
                </a:lnTo>
                <a:lnTo>
                  <a:pt x="21577" y="38100"/>
                </a:lnTo>
                <a:lnTo>
                  <a:pt x="38100" y="21577"/>
                </a:lnTo>
                <a:lnTo>
                  <a:pt x="38100" y="19050"/>
                </a:lnTo>
                <a:lnTo>
                  <a:pt x="38100" y="165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9"/>
          <p:cNvSpPr txBox="1"/>
          <p:nvPr/>
        </p:nvSpPr>
        <p:spPr>
          <a:xfrm>
            <a:off x="7543750" y="1511300"/>
            <a:ext cx="2766060" cy="1156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latin typeface="Arial"/>
                <a:ea typeface="Arial"/>
                <a:cs typeface="Arial"/>
                <a:sym typeface="Arial"/>
              </a:rPr>
              <a:t>Include charging state events in your system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l">
              <a:lnSpc>
                <a:spcPct val="113100"/>
              </a:lnSpc>
              <a:spcBef>
                <a:spcPts val="675"/>
              </a:spcBef>
              <a:spcAft>
                <a:spcPts val="0"/>
              </a:spcAft>
              <a:buNone/>
            </a:pPr>
            <a:r>
              <a:rPr lang="en-US" sz="1050">
                <a:latin typeface="Arial"/>
                <a:ea typeface="Arial"/>
                <a:cs typeface="Arial"/>
                <a:sym typeface="Arial"/>
              </a:rPr>
              <a:t>Program behaves differently when charging vs unplugged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None/>
            </a:pPr>
            <a:r>
              <a:rPr lang="en-US" sz="1050">
                <a:latin typeface="Arial"/>
                <a:ea typeface="Arial"/>
                <a:cs typeface="Arial"/>
                <a:sym typeface="Arial"/>
              </a:rPr>
              <a:t>Create real-world application concept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765"/>
              </a:spcBef>
              <a:spcAft>
                <a:spcPts val="0"/>
              </a:spcAft>
              <a:buNone/>
            </a:pPr>
            <a:r>
              <a:rPr b="1" lang="en-US" sz="1050">
                <a:latin typeface="Arial"/>
                <a:ea typeface="Arial"/>
                <a:cs typeface="Arial"/>
                <a:sym typeface="Arial"/>
              </a:rPr>
              <a:t>Think: </a:t>
            </a:r>
            <a:r>
              <a:rPr lang="en-US" sz="1050">
                <a:latin typeface="Arial"/>
                <a:ea typeface="Arial"/>
                <a:cs typeface="Arial"/>
                <a:sym typeface="Arial"/>
              </a:rPr>
              <a:t>How could this solve actual problems?</a:t>
            </a:r>
            <a:endParaRPr sz="10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9"/>
          <p:cNvSpPr txBox="1"/>
          <p:nvPr/>
        </p:nvSpPr>
        <p:spPr>
          <a:xfrm>
            <a:off x="9146331" y="2778125"/>
            <a:ext cx="1296035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Peer verification required</a:t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9"/>
          <p:cNvSpPr/>
          <p:nvPr/>
        </p:nvSpPr>
        <p:spPr>
          <a:xfrm>
            <a:off x="95249" y="3495675"/>
            <a:ext cx="4617085" cy="0"/>
          </a:xfrm>
          <a:custGeom>
            <a:rect b="b" l="l" r="r" t="t"/>
            <a:pathLst>
              <a:path extrusionOk="0" h="120000" w="4617085">
                <a:moveTo>
                  <a:pt x="0" y="0"/>
                </a:moveTo>
                <a:lnTo>
                  <a:pt x="4616680" y="0"/>
                </a:lnTo>
              </a:path>
            </a:pathLst>
          </a:custGeom>
          <a:noFill/>
          <a:ln cap="flat" cmpd="sng" w="19025">
            <a:solidFill>
              <a:srgbClr val="CCCC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9"/>
          <p:cNvSpPr/>
          <p:nvPr/>
        </p:nvSpPr>
        <p:spPr>
          <a:xfrm>
            <a:off x="5984643" y="3495675"/>
            <a:ext cx="4617085" cy="0"/>
          </a:xfrm>
          <a:custGeom>
            <a:rect b="b" l="l" r="r" t="t"/>
            <a:pathLst>
              <a:path extrusionOk="0" h="120000" w="4617084">
                <a:moveTo>
                  <a:pt x="0" y="0"/>
                </a:moveTo>
                <a:lnTo>
                  <a:pt x="4616680" y="0"/>
                </a:lnTo>
              </a:path>
            </a:pathLst>
          </a:custGeom>
          <a:noFill/>
          <a:ln cap="flat" cmpd="sng" w="19025">
            <a:solidFill>
              <a:srgbClr val="CCCC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9"/>
          <p:cNvSpPr txBox="1"/>
          <p:nvPr/>
        </p:nvSpPr>
        <p:spPr>
          <a:xfrm>
            <a:off x="4793927" y="3395687"/>
            <a:ext cx="1108710" cy="1987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666666"/>
                </a:solidFill>
                <a:latin typeface="MS PGothic"/>
                <a:ea typeface="MS PGothic"/>
                <a:cs typeface="MS PGothic"/>
                <a:sym typeface="MS PGothic"/>
              </a:rPr>
              <a:t>✂ </a:t>
            </a:r>
            <a:r>
              <a:rPr lang="en-US"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Cut along this line</a:t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"/>
          <p:cNvSpPr txBox="1"/>
          <p:nvPr>
            <p:ph type="title"/>
          </p:nvPr>
        </p:nvSpPr>
        <p:spPr>
          <a:xfrm>
            <a:off x="2359938" y="149225"/>
            <a:ext cx="5973523" cy="3949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7905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LESSON 4: Conditional Logic &amp; Sensors</a:t>
            </a:r>
            <a:endParaRPr/>
          </a:p>
        </p:txBody>
      </p:sp>
      <p:grpSp>
        <p:nvGrpSpPr>
          <p:cNvPr id="178" name="Google Shape;178;p10"/>
          <p:cNvGrpSpPr/>
          <p:nvPr/>
        </p:nvGrpSpPr>
        <p:grpSpPr>
          <a:xfrm>
            <a:off x="0" y="792480"/>
            <a:ext cx="3609340" cy="2493645"/>
            <a:chOff x="0" y="792480"/>
            <a:chExt cx="3609340" cy="2493645"/>
          </a:xfrm>
        </p:grpSpPr>
        <p:sp>
          <p:nvSpPr>
            <p:cNvPr id="179" name="Google Shape;179;p10"/>
            <p:cNvSpPr/>
            <p:nvPr/>
          </p:nvSpPr>
          <p:spPr>
            <a:xfrm>
              <a:off x="0" y="792480"/>
              <a:ext cx="3609340" cy="2493645"/>
            </a:xfrm>
            <a:custGeom>
              <a:rect b="b" l="l" r="r" t="t"/>
              <a:pathLst>
                <a:path extrusionOk="0" h="2493645" w="3609340">
                  <a:moveTo>
                    <a:pt x="3608831" y="2493263"/>
                  </a:moveTo>
                  <a:lnTo>
                    <a:pt x="0" y="2493263"/>
                  </a:lnTo>
                  <a:lnTo>
                    <a:pt x="0" y="0"/>
                  </a:lnTo>
                  <a:lnTo>
                    <a:pt x="3608831" y="0"/>
                  </a:lnTo>
                  <a:lnTo>
                    <a:pt x="3608831" y="64769"/>
                  </a:lnTo>
                  <a:lnTo>
                    <a:pt x="238124" y="64769"/>
                  </a:lnTo>
                  <a:lnTo>
                    <a:pt x="224050" y="65449"/>
                  </a:lnTo>
                  <a:lnTo>
                    <a:pt x="183449" y="75645"/>
                  </a:lnTo>
                  <a:lnTo>
                    <a:pt x="147529" y="97145"/>
                  </a:lnTo>
                  <a:lnTo>
                    <a:pt x="119306" y="128252"/>
                  </a:lnTo>
                  <a:lnTo>
                    <a:pt x="101367" y="166232"/>
                  </a:lnTo>
                  <a:lnTo>
                    <a:pt x="95249" y="207644"/>
                  </a:lnTo>
                  <a:lnTo>
                    <a:pt x="95249" y="2207894"/>
                  </a:lnTo>
                  <a:lnTo>
                    <a:pt x="101367" y="2249307"/>
                  </a:lnTo>
                  <a:lnTo>
                    <a:pt x="119306" y="2287286"/>
                  </a:lnTo>
                  <a:lnTo>
                    <a:pt x="147529" y="2318394"/>
                  </a:lnTo>
                  <a:lnTo>
                    <a:pt x="183449" y="2339893"/>
                  </a:lnTo>
                  <a:lnTo>
                    <a:pt x="224050" y="2350090"/>
                  </a:lnTo>
                  <a:lnTo>
                    <a:pt x="238124" y="2350769"/>
                  </a:lnTo>
                  <a:lnTo>
                    <a:pt x="3608831" y="2350769"/>
                  </a:lnTo>
                  <a:lnTo>
                    <a:pt x="3608831" y="2493263"/>
                  </a:lnTo>
                  <a:close/>
                </a:path>
                <a:path extrusionOk="0" h="2493645" w="3609340">
                  <a:moveTo>
                    <a:pt x="3608831" y="2350769"/>
                  </a:moveTo>
                  <a:lnTo>
                    <a:pt x="3362324" y="2350769"/>
                  </a:lnTo>
                  <a:lnTo>
                    <a:pt x="3376399" y="2350090"/>
                  </a:lnTo>
                  <a:lnTo>
                    <a:pt x="3390203" y="2348050"/>
                  </a:lnTo>
                  <a:lnTo>
                    <a:pt x="3429743" y="2333879"/>
                  </a:lnTo>
                  <a:lnTo>
                    <a:pt x="3463352" y="2308922"/>
                  </a:lnTo>
                  <a:lnTo>
                    <a:pt x="3488310" y="2275313"/>
                  </a:lnTo>
                  <a:lnTo>
                    <a:pt x="3502480" y="2235773"/>
                  </a:lnTo>
                  <a:lnTo>
                    <a:pt x="3505199" y="2207894"/>
                  </a:lnTo>
                  <a:lnTo>
                    <a:pt x="3505199" y="207644"/>
                  </a:lnTo>
                  <a:lnTo>
                    <a:pt x="3499082" y="166232"/>
                  </a:lnTo>
                  <a:lnTo>
                    <a:pt x="3481143" y="128252"/>
                  </a:lnTo>
                  <a:lnTo>
                    <a:pt x="3452919" y="97145"/>
                  </a:lnTo>
                  <a:lnTo>
                    <a:pt x="3417000" y="75645"/>
                  </a:lnTo>
                  <a:lnTo>
                    <a:pt x="3376399" y="65449"/>
                  </a:lnTo>
                  <a:lnTo>
                    <a:pt x="3362324" y="64769"/>
                  </a:lnTo>
                  <a:lnTo>
                    <a:pt x="3608831" y="64769"/>
                  </a:lnTo>
                  <a:lnTo>
                    <a:pt x="3608831" y="2350769"/>
                  </a:lnTo>
                  <a:close/>
                </a:path>
              </a:pathLst>
            </a:custGeom>
            <a:solidFill>
              <a:srgbClr val="000000">
                <a:alpha val="1019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80" name="Google Shape;180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3824" y="885824"/>
              <a:ext cx="3352799" cy="22288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1" name="Google Shape;181;p10"/>
            <p:cNvSpPr/>
            <p:nvPr/>
          </p:nvSpPr>
          <p:spPr>
            <a:xfrm>
              <a:off x="109537" y="871536"/>
              <a:ext cx="3381375" cy="2257425"/>
            </a:xfrm>
            <a:custGeom>
              <a:rect b="b" l="l" r="r" t="t"/>
              <a:pathLst>
                <a:path extrusionOk="0" h="2257425" w="3381375">
                  <a:moveTo>
                    <a:pt x="0" y="2128837"/>
                  </a:moveTo>
                  <a:lnTo>
                    <a:pt x="0" y="128587"/>
                  </a:lnTo>
                  <a:lnTo>
                    <a:pt x="0" y="120143"/>
                  </a:lnTo>
                  <a:lnTo>
                    <a:pt x="823" y="111781"/>
                  </a:lnTo>
                  <a:lnTo>
                    <a:pt x="2470" y="103500"/>
                  </a:lnTo>
                  <a:lnTo>
                    <a:pt x="4117" y="95219"/>
                  </a:lnTo>
                  <a:lnTo>
                    <a:pt x="6557" y="87178"/>
                  </a:lnTo>
                  <a:lnTo>
                    <a:pt x="9788" y="79376"/>
                  </a:lnTo>
                  <a:lnTo>
                    <a:pt x="13019" y="71574"/>
                  </a:lnTo>
                  <a:lnTo>
                    <a:pt x="37662" y="37660"/>
                  </a:lnTo>
                  <a:lnTo>
                    <a:pt x="43632" y="31688"/>
                  </a:lnTo>
                  <a:lnTo>
                    <a:pt x="50127" y="26358"/>
                  </a:lnTo>
                  <a:lnTo>
                    <a:pt x="57148" y="21668"/>
                  </a:lnTo>
                  <a:lnTo>
                    <a:pt x="64168" y="16978"/>
                  </a:lnTo>
                  <a:lnTo>
                    <a:pt x="71578" y="13017"/>
                  </a:lnTo>
                  <a:lnTo>
                    <a:pt x="79379" y="9787"/>
                  </a:lnTo>
                  <a:lnTo>
                    <a:pt x="87179" y="6557"/>
                  </a:lnTo>
                  <a:lnTo>
                    <a:pt x="128587" y="0"/>
                  </a:lnTo>
                  <a:lnTo>
                    <a:pt x="3252787" y="0"/>
                  </a:lnTo>
                  <a:lnTo>
                    <a:pt x="3294194" y="6557"/>
                  </a:lnTo>
                  <a:lnTo>
                    <a:pt x="3324226" y="21668"/>
                  </a:lnTo>
                  <a:lnTo>
                    <a:pt x="3331246" y="26358"/>
                  </a:lnTo>
                  <a:lnTo>
                    <a:pt x="3337741" y="31688"/>
                  </a:lnTo>
                  <a:lnTo>
                    <a:pt x="3343712" y="37660"/>
                  </a:lnTo>
                  <a:lnTo>
                    <a:pt x="3349682" y="43630"/>
                  </a:lnTo>
                  <a:lnTo>
                    <a:pt x="3355012" y="50125"/>
                  </a:lnTo>
                  <a:lnTo>
                    <a:pt x="3359703" y="57148"/>
                  </a:lnTo>
                  <a:lnTo>
                    <a:pt x="3364394" y="64166"/>
                  </a:lnTo>
                  <a:lnTo>
                    <a:pt x="3368355" y="71574"/>
                  </a:lnTo>
                  <a:lnTo>
                    <a:pt x="3371586" y="79376"/>
                  </a:lnTo>
                  <a:lnTo>
                    <a:pt x="3374817" y="87178"/>
                  </a:lnTo>
                  <a:lnTo>
                    <a:pt x="3377256" y="95219"/>
                  </a:lnTo>
                  <a:lnTo>
                    <a:pt x="3378903" y="103500"/>
                  </a:lnTo>
                  <a:lnTo>
                    <a:pt x="3380550" y="111781"/>
                  </a:lnTo>
                  <a:lnTo>
                    <a:pt x="3381374" y="120143"/>
                  </a:lnTo>
                  <a:lnTo>
                    <a:pt x="3381374" y="128587"/>
                  </a:lnTo>
                  <a:lnTo>
                    <a:pt x="3381374" y="2128837"/>
                  </a:lnTo>
                  <a:lnTo>
                    <a:pt x="3381374" y="2137278"/>
                  </a:lnTo>
                  <a:lnTo>
                    <a:pt x="3380550" y="2145638"/>
                  </a:lnTo>
                  <a:lnTo>
                    <a:pt x="3378903" y="2153919"/>
                  </a:lnTo>
                  <a:lnTo>
                    <a:pt x="3377256" y="2162200"/>
                  </a:lnTo>
                  <a:lnTo>
                    <a:pt x="3374817" y="2170239"/>
                  </a:lnTo>
                  <a:lnTo>
                    <a:pt x="3371586" y="2178041"/>
                  </a:lnTo>
                  <a:lnTo>
                    <a:pt x="3368355" y="2185843"/>
                  </a:lnTo>
                  <a:lnTo>
                    <a:pt x="3364394" y="2193253"/>
                  </a:lnTo>
                  <a:lnTo>
                    <a:pt x="3359703" y="2200274"/>
                  </a:lnTo>
                  <a:lnTo>
                    <a:pt x="3355012" y="2207295"/>
                  </a:lnTo>
                  <a:lnTo>
                    <a:pt x="3324226" y="2235749"/>
                  </a:lnTo>
                  <a:lnTo>
                    <a:pt x="3301995" y="2247632"/>
                  </a:lnTo>
                  <a:lnTo>
                    <a:pt x="3294194" y="2250864"/>
                  </a:lnTo>
                  <a:lnTo>
                    <a:pt x="3252787" y="2257424"/>
                  </a:lnTo>
                  <a:lnTo>
                    <a:pt x="128587" y="2257424"/>
                  </a:lnTo>
                  <a:lnTo>
                    <a:pt x="87179" y="2250864"/>
                  </a:lnTo>
                  <a:lnTo>
                    <a:pt x="79379" y="2247632"/>
                  </a:lnTo>
                  <a:lnTo>
                    <a:pt x="71578" y="2244400"/>
                  </a:lnTo>
                  <a:lnTo>
                    <a:pt x="37662" y="2219760"/>
                  </a:lnTo>
                  <a:lnTo>
                    <a:pt x="13019" y="2185843"/>
                  </a:lnTo>
                  <a:lnTo>
                    <a:pt x="823" y="2145638"/>
                  </a:lnTo>
                  <a:lnTo>
                    <a:pt x="0" y="2137278"/>
                  </a:lnTo>
                  <a:lnTo>
                    <a:pt x="0" y="2128837"/>
                  </a:lnTo>
                  <a:close/>
                </a:path>
              </a:pathLst>
            </a:custGeom>
            <a:noFill/>
            <a:ln cap="flat" cmpd="sng" w="28550">
              <a:solidFill>
                <a:srgbClr val="4BAF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266699" y="1028699"/>
              <a:ext cx="3067050" cy="352425"/>
            </a:xfrm>
            <a:custGeom>
              <a:rect b="b" l="l" r="r" t="t"/>
              <a:pathLst>
                <a:path extrusionOk="0" h="352425" w="3067050">
                  <a:moveTo>
                    <a:pt x="2995852" y="352424"/>
                  </a:moveTo>
                  <a:lnTo>
                    <a:pt x="71196" y="352424"/>
                  </a:lnTo>
                  <a:lnTo>
                    <a:pt x="66241" y="351936"/>
                  </a:lnTo>
                  <a:lnTo>
                    <a:pt x="29705" y="336803"/>
                  </a:lnTo>
                  <a:lnTo>
                    <a:pt x="3885" y="300760"/>
                  </a:lnTo>
                  <a:lnTo>
                    <a:pt x="0" y="281226"/>
                  </a:lnTo>
                  <a:lnTo>
                    <a:pt x="0" y="276224"/>
                  </a:lnTo>
                  <a:lnTo>
                    <a:pt x="0" y="71195"/>
                  </a:lnTo>
                  <a:lnTo>
                    <a:pt x="15621" y="29702"/>
                  </a:lnTo>
                  <a:lnTo>
                    <a:pt x="51662" y="3886"/>
                  </a:lnTo>
                  <a:lnTo>
                    <a:pt x="71196" y="0"/>
                  </a:lnTo>
                  <a:lnTo>
                    <a:pt x="2995852" y="0"/>
                  </a:lnTo>
                  <a:lnTo>
                    <a:pt x="3037344" y="15620"/>
                  </a:lnTo>
                  <a:lnTo>
                    <a:pt x="3063163" y="51659"/>
                  </a:lnTo>
                  <a:lnTo>
                    <a:pt x="3067049" y="71195"/>
                  </a:lnTo>
                  <a:lnTo>
                    <a:pt x="3067049" y="281226"/>
                  </a:lnTo>
                  <a:lnTo>
                    <a:pt x="3051427" y="322717"/>
                  </a:lnTo>
                  <a:lnTo>
                    <a:pt x="3015387" y="348536"/>
                  </a:lnTo>
                  <a:lnTo>
                    <a:pt x="3000808" y="351936"/>
                  </a:lnTo>
                  <a:lnTo>
                    <a:pt x="2995852" y="352424"/>
                  </a:lnTo>
                  <a:close/>
                </a:path>
              </a:pathLst>
            </a:custGeom>
            <a:solidFill>
              <a:srgbClr val="4BAF4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Google Shape;183;p10"/>
          <p:cNvSpPr txBox="1"/>
          <p:nvPr/>
        </p:nvSpPr>
        <p:spPr>
          <a:xfrm>
            <a:off x="885775" y="1073150"/>
            <a:ext cx="1825625" cy="231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MILD: Sound Detector</a:t>
            </a:r>
            <a:endParaRPr sz="13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4" name="Google Shape;184;p10"/>
          <p:cNvGrpSpPr/>
          <p:nvPr/>
        </p:nvGrpSpPr>
        <p:grpSpPr>
          <a:xfrm>
            <a:off x="314312" y="792480"/>
            <a:ext cx="6836676" cy="2493645"/>
            <a:chOff x="314312" y="792480"/>
            <a:chExt cx="6836676" cy="2493645"/>
          </a:xfrm>
        </p:grpSpPr>
        <p:sp>
          <p:nvSpPr>
            <p:cNvPr id="185" name="Google Shape;185;p10"/>
            <p:cNvSpPr/>
            <p:nvPr/>
          </p:nvSpPr>
          <p:spPr>
            <a:xfrm>
              <a:off x="314312" y="1600199"/>
              <a:ext cx="38100" cy="1200150"/>
            </a:xfrm>
            <a:custGeom>
              <a:rect b="b" l="l" r="r" t="t"/>
              <a:pathLst>
                <a:path extrusionOk="0" h="1200150" w="38100">
                  <a:moveTo>
                    <a:pt x="38100" y="1178572"/>
                  </a:moveTo>
                  <a:lnTo>
                    <a:pt x="21577" y="1162050"/>
                  </a:lnTo>
                  <a:lnTo>
                    <a:pt x="16535" y="1162050"/>
                  </a:lnTo>
                  <a:lnTo>
                    <a:pt x="0" y="1178572"/>
                  </a:lnTo>
                  <a:lnTo>
                    <a:pt x="0" y="1183627"/>
                  </a:lnTo>
                  <a:lnTo>
                    <a:pt x="16535" y="1200150"/>
                  </a:lnTo>
                  <a:lnTo>
                    <a:pt x="21577" y="1200150"/>
                  </a:lnTo>
                  <a:lnTo>
                    <a:pt x="38100" y="1183627"/>
                  </a:lnTo>
                  <a:lnTo>
                    <a:pt x="38100" y="1181100"/>
                  </a:lnTo>
                  <a:lnTo>
                    <a:pt x="38100" y="1178572"/>
                  </a:lnTo>
                  <a:close/>
                </a:path>
                <a:path extrusionOk="0" h="1200150" w="38100">
                  <a:moveTo>
                    <a:pt x="38100" y="911872"/>
                  </a:moveTo>
                  <a:lnTo>
                    <a:pt x="21577" y="895350"/>
                  </a:lnTo>
                  <a:lnTo>
                    <a:pt x="16535" y="895350"/>
                  </a:lnTo>
                  <a:lnTo>
                    <a:pt x="0" y="911872"/>
                  </a:lnTo>
                  <a:lnTo>
                    <a:pt x="0" y="916927"/>
                  </a:lnTo>
                  <a:lnTo>
                    <a:pt x="16535" y="933450"/>
                  </a:lnTo>
                  <a:lnTo>
                    <a:pt x="21577" y="933450"/>
                  </a:lnTo>
                  <a:lnTo>
                    <a:pt x="38100" y="916927"/>
                  </a:lnTo>
                  <a:lnTo>
                    <a:pt x="38100" y="914400"/>
                  </a:lnTo>
                  <a:lnTo>
                    <a:pt x="38100" y="911872"/>
                  </a:lnTo>
                  <a:close/>
                </a:path>
                <a:path extrusionOk="0" h="1200150" w="38100">
                  <a:moveTo>
                    <a:pt x="38100" y="464197"/>
                  </a:moveTo>
                  <a:lnTo>
                    <a:pt x="21577" y="447675"/>
                  </a:lnTo>
                  <a:lnTo>
                    <a:pt x="16535" y="447675"/>
                  </a:lnTo>
                  <a:lnTo>
                    <a:pt x="0" y="464197"/>
                  </a:lnTo>
                  <a:lnTo>
                    <a:pt x="0" y="469252"/>
                  </a:lnTo>
                  <a:lnTo>
                    <a:pt x="16535" y="485775"/>
                  </a:lnTo>
                  <a:lnTo>
                    <a:pt x="21577" y="485775"/>
                  </a:lnTo>
                  <a:lnTo>
                    <a:pt x="38100" y="469252"/>
                  </a:lnTo>
                  <a:lnTo>
                    <a:pt x="38100" y="466725"/>
                  </a:lnTo>
                  <a:lnTo>
                    <a:pt x="38100" y="464197"/>
                  </a:lnTo>
                  <a:close/>
                </a:path>
                <a:path extrusionOk="0" h="1200150" w="38100">
                  <a:moveTo>
                    <a:pt x="38100" y="16522"/>
                  </a:moveTo>
                  <a:lnTo>
                    <a:pt x="21577" y="0"/>
                  </a:lnTo>
                  <a:lnTo>
                    <a:pt x="16535" y="0"/>
                  </a:lnTo>
                  <a:lnTo>
                    <a:pt x="0" y="16522"/>
                  </a:lnTo>
                  <a:lnTo>
                    <a:pt x="0" y="21577"/>
                  </a:lnTo>
                  <a:lnTo>
                    <a:pt x="16535" y="38100"/>
                  </a:lnTo>
                  <a:lnTo>
                    <a:pt x="21577" y="38100"/>
                  </a:lnTo>
                  <a:lnTo>
                    <a:pt x="38100" y="21577"/>
                  </a:lnTo>
                  <a:lnTo>
                    <a:pt x="38100" y="19050"/>
                  </a:lnTo>
                  <a:lnTo>
                    <a:pt x="38100" y="165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3544823" y="792480"/>
              <a:ext cx="3606165" cy="2493645"/>
            </a:xfrm>
            <a:custGeom>
              <a:rect b="b" l="l" r="r" t="t"/>
              <a:pathLst>
                <a:path extrusionOk="0" h="2493645" w="3606165">
                  <a:moveTo>
                    <a:pt x="3605783" y="2493263"/>
                  </a:moveTo>
                  <a:lnTo>
                    <a:pt x="0" y="2493263"/>
                  </a:lnTo>
                  <a:lnTo>
                    <a:pt x="0" y="0"/>
                  </a:lnTo>
                  <a:lnTo>
                    <a:pt x="3605783" y="0"/>
                  </a:lnTo>
                  <a:lnTo>
                    <a:pt x="3605783" y="64769"/>
                  </a:lnTo>
                  <a:lnTo>
                    <a:pt x="246125" y="64769"/>
                  </a:lnTo>
                  <a:lnTo>
                    <a:pt x="232051" y="65449"/>
                  </a:lnTo>
                  <a:lnTo>
                    <a:pt x="191449" y="75645"/>
                  </a:lnTo>
                  <a:lnTo>
                    <a:pt x="155530" y="97145"/>
                  </a:lnTo>
                  <a:lnTo>
                    <a:pt x="127307" y="128252"/>
                  </a:lnTo>
                  <a:lnTo>
                    <a:pt x="109368" y="166232"/>
                  </a:lnTo>
                  <a:lnTo>
                    <a:pt x="103250" y="207644"/>
                  </a:lnTo>
                  <a:lnTo>
                    <a:pt x="103250" y="2207894"/>
                  </a:lnTo>
                  <a:lnTo>
                    <a:pt x="109368" y="2249307"/>
                  </a:lnTo>
                  <a:lnTo>
                    <a:pt x="127307" y="2287286"/>
                  </a:lnTo>
                  <a:lnTo>
                    <a:pt x="155530" y="2318394"/>
                  </a:lnTo>
                  <a:lnTo>
                    <a:pt x="191449" y="2339893"/>
                  </a:lnTo>
                  <a:lnTo>
                    <a:pt x="232051" y="2350090"/>
                  </a:lnTo>
                  <a:lnTo>
                    <a:pt x="246125" y="2350769"/>
                  </a:lnTo>
                  <a:lnTo>
                    <a:pt x="3605783" y="2350769"/>
                  </a:lnTo>
                  <a:lnTo>
                    <a:pt x="3605783" y="2493263"/>
                  </a:lnTo>
                  <a:close/>
                </a:path>
                <a:path extrusionOk="0" h="2493645" w="3606165">
                  <a:moveTo>
                    <a:pt x="3605783" y="2350769"/>
                  </a:moveTo>
                  <a:lnTo>
                    <a:pt x="3360800" y="2350769"/>
                  </a:lnTo>
                  <a:lnTo>
                    <a:pt x="3374875" y="2350090"/>
                  </a:lnTo>
                  <a:lnTo>
                    <a:pt x="3388679" y="2348050"/>
                  </a:lnTo>
                  <a:lnTo>
                    <a:pt x="3428219" y="2333879"/>
                  </a:lnTo>
                  <a:lnTo>
                    <a:pt x="3461828" y="2308922"/>
                  </a:lnTo>
                  <a:lnTo>
                    <a:pt x="3486784" y="2275313"/>
                  </a:lnTo>
                  <a:lnTo>
                    <a:pt x="3500956" y="2235773"/>
                  </a:lnTo>
                  <a:lnTo>
                    <a:pt x="3503675" y="2207894"/>
                  </a:lnTo>
                  <a:lnTo>
                    <a:pt x="3503675" y="207644"/>
                  </a:lnTo>
                  <a:lnTo>
                    <a:pt x="3497557" y="166232"/>
                  </a:lnTo>
                  <a:lnTo>
                    <a:pt x="3479618" y="128252"/>
                  </a:lnTo>
                  <a:lnTo>
                    <a:pt x="3451395" y="97145"/>
                  </a:lnTo>
                  <a:lnTo>
                    <a:pt x="3415476" y="75645"/>
                  </a:lnTo>
                  <a:lnTo>
                    <a:pt x="3374875" y="65449"/>
                  </a:lnTo>
                  <a:lnTo>
                    <a:pt x="3360800" y="64769"/>
                  </a:lnTo>
                  <a:lnTo>
                    <a:pt x="3605783" y="64769"/>
                  </a:lnTo>
                  <a:lnTo>
                    <a:pt x="3605783" y="2350769"/>
                  </a:lnTo>
                  <a:close/>
                </a:path>
              </a:pathLst>
            </a:custGeom>
            <a:solidFill>
              <a:srgbClr val="000000">
                <a:alpha val="1019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87" name="Google Shape;187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676649" y="885824"/>
              <a:ext cx="3343274" cy="22288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8" name="Google Shape;188;p10"/>
            <p:cNvSpPr/>
            <p:nvPr/>
          </p:nvSpPr>
          <p:spPr>
            <a:xfrm>
              <a:off x="3662362" y="871536"/>
              <a:ext cx="3371850" cy="2257425"/>
            </a:xfrm>
            <a:custGeom>
              <a:rect b="b" l="l" r="r" t="t"/>
              <a:pathLst>
                <a:path extrusionOk="0" h="2257425" w="3371850">
                  <a:moveTo>
                    <a:pt x="0" y="2128837"/>
                  </a:moveTo>
                  <a:lnTo>
                    <a:pt x="0" y="128587"/>
                  </a:lnTo>
                  <a:lnTo>
                    <a:pt x="0" y="120143"/>
                  </a:lnTo>
                  <a:lnTo>
                    <a:pt x="823" y="111781"/>
                  </a:lnTo>
                  <a:lnTo>
                    <a:pt x="2470" y="103500"/>
                  </a:lnTo>
                  <a:lnTo>
                    <a:pt x="4117" y="95219"/>
                  </a:lnTo>
                  <a:lnTo>
                    <a:pt x="6556" y="87178"/>
                  </a:lnTo>
                  <a:lnTo>
                    <a:pt x="9788" y="79376"/>
                  </a:lnTo>
                  <a:lnTo>
                    <a:pt x="13018" y="71574"/>
                  </a:lnTo>
                  <a:lnTo>
                    <a:pt x="37662" y="37660"/>
                  </a:lnTo>
                  <a:lnTo>
                    <a:pt x="43632" y="31688"/>
                  </a:lnTo>
                  <a:lnTo>
                    <a:pt x="50127" y="26358"/>
                  </a:lnTo>
                  <a:lnTo>
                    <a:pt x="57147" y="21668"/>
                  </a:lnTo>
                  <a:lnTo>
                    <a:pt x="64168" y="16978"/>
                  </a:lnTo>
                  <a:lnTo>
                    <a:pt x="71578" y="13017"/>
                  </a:lnTo>
                  <a:lnTo>
                    <a:pt x="79379" y="9787"/>
                  </a:lnTo>
                  <a:lnTo>
                    <a:pt x="87179" y="6557"/>
                  </a:lnTo>
                  <a:lnTo>
                    <a:pt x="128587" y="0"/>
                  </a:lnTo>
                  <a:lnTo>
                    <a:pt x="3243262" y="0"/>
                  </a:lnTo>
                  <a:lnTo>
                    <a:pt x="3284669" y="6557"/>
                  </a:lnTo>
                  <a:lnTo>
                    <a:pt x="3321720" y="26358"/>
                  </a:lnTo>
                  <a:lnTo>
                    <a:pt x="3334186" y="37660"/>
                  </a:lnTo>
                  <a:lnTo>
                    <a:pt x="3340156" y="43630"/>
                  </a:lnTo>
                  <a:lnTo>
                    <a:pt x="3345486" y="50125"/>
                  </a:lnTo>
                  <a:lnTo>
                    <a:pt x="3350177" y="57148"/>
                  </a:lnTo>
                  <a:lnTo>
                    <a:pt x="3354868" y="64166"/>
                  </a:lnTo>
                  <a:lnTo>
                    <a:pt x="3369377" y="103500"/>
                  </a:lnTo>
                  <a:lnTo>
                    <a:pt x="3371849" y="128587"/>
                  </a:lnTo>
                  <a:lnTo>
                    <a:pt x="3371849" y="2128837"/>
                  </a:lnTo>
                  <a:lnTo>
                    <a:pt x="3365290" y="2170239"/>
                  </a:lnTo>
                  <a:lnTo>
                    <a:pt x="3345486" y="2207295"/>
                  </a:lnTo>
                  <a:lnTo>
                    <a:pt x="3314700" y="2235749"/>
                  </a:lnTo>
                  <a:lnTo>
                    <a:pt x="3292469" y="2247632"/>
                  </a:lnTo>
                  <a:lnTo>
                    <a:pt x="3284669" y="2250864"/>
                  </a:lnTo>
                  <a:lnTo>
                    <a:pt x="3243262" y="2257424"/>
                  </a:lnTo>
                  <a:lnTo>
                    <a:pt x="128587" y="2257424"/>
                  </a:lnTo>
                  <a:lnTo>
                    <a:pt x="87179" y="2250864"/>
                  </a:lnTo>
                  <a:lnTo>
                    <a:pt x="79379" y="2247632"/>
                  </a:lnTo>
                  <a:lnTo>
                    <a:pt x="71578" y="2244400"/>
                  </a:lnTo>
                  <a:lnTo>
                    <a:pt x="37662" y="2219760"/>
                  </a:lnTo>
                  <a:lnTo>
                    <a:pt x="13018" y="2185843"/>
                  </a:lnTo>
                  <a:lnTo>
                    <a:pt x="823" y="2145638"/>
                  </a:lnTo>
                  <a:lnTo>
                    <a:pt x="0" y="2137278"/>
                  </a:lnTo>
                  <a:lnTo>
                    <a:pt x="0" y="2128837"/>
                  </a:lnTo>
                  <a:close/>
                </a:path>
              </a:pathLst>
            </a:custGeom>
            <a:noFill/>
            <a:ln cap="flat" cmpd="sng" w="28550">
              <a:solidFill>
                <a:srgbClr val="FFC10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0"/>
            <p:cNvSpPr/>
            <p:nvPr/>
          </p:nvSpPr>
          <p:spPr>
            <a:xfrm>
              <a:off x="3819524" y="1028699"/>
              <a:ext cx="3057525" cy="352425"/>
            </a:xfrm>
            <a:custGeom>
              <a:rect b="b" l="l" r="r" t="t"/>
              <a:pathLst>
                <a:path extrusionOk="0" h="352425" w="3057525">
                  <a:moveTo>
                    <a:pt x="2986327" y="352424"/>
                  </a:moveTo>
                  <a:lnTo>
                    <a:pt x="71196" y="352424"/>
                  </a:lnTo>
                  <a:lnTo>
                    <a:pt x="66241" y="351936"/>
                  </a:lnTo>
                  <a:lnTo>
                    <a:pt x="29704" y="336803"/>
                  </a:lnTo>
                  <a:lnTo>
                    <a:pt x="3885" y="300760"/>
                  </a:lnTo>
                  <a:lnTo>
                    <a:pt x="0" y="281226"/>
                  </a:lnTo>
                  <a:lnTo>
                    <a:pt x="0" y="276224"/>
                  </a:lnTo>
                  <a:lnTo>
                    <a:pt x="0" y="71195"/>
                  </a:lnTo>
                  <a:lnTo>
                    <a:pt x="15621" y="29702"/>
                  </a:lnTo>
                  <a:lnTo>
                    <a:pt x="51661" y="3886"/>
                  </a:lnTo>
                  <a:lnTo>
                    <a:pt x="71196" y="0"/>
                  </a:lnTo>
                  <a:lnTo>
                    <a:pt x="2986327" y="0"/>
                  </a:lnTo>
                  <a:lnTo>
                    <a:pt x="3027818" y="15620"/>
                  </a:lnTo>
                  <a:lnTo>
                    <a:pt x="3053637" y="51659"/>
                  </a:lnTo>
                  <a:lnTo>
                    <a:pt x="3057524" y="71195"/>
                  </a:lnTo>
                  <a:lnTo>
                    <a:pt x="3057524" y="281226"/>
                  </a:lnTo>
                  <a:lnTo>
                    <a:pt x="3041901" y="322717"/>
                  </a:lnTo>
                  <a:lnTo>
                    <a:pt x="3005861" y="348536"/>
                  </a:lnTo>
                  <a:lnTo>
                    <a:pt x="2991282" y="351936"/>
                  </a:lnTo>
                  <a:lnTo>
                    <a:pt x="2986327" y="352424"/>
                  </a:lnTo>
                  <a:close/>
                </a:path>
              </a:pathLst>
            </a:custGeom>
            <a:solidFill>
              <a:srgbClr val="FFC10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0" name="Google Shape;190;p10"/>
          <p:cNvSpPr txBox="1"/>
          <p:nvPr/>
        </p:nvSpPr>
        <p:spPr>
          <a:xfrm>
            <a:off x="444500" y="1480819"/>
            <a:ext cx="2898775" cy="14979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34544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latin typeface="Arial"/>
                <a:ea typeface="Arial"/>
                <a:cs typeface="Arial"/>
                <a:sym typeface="Arial"/>
              </a:rPr>
              <a:t>Add different sounds for motion vs stillness states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469265" rtl="0" algn="l">
              <a:lnSpc>
                <a:spcPct val="119000"/>
              </a:lnSpc>
              <a:spcBef>
                <a:spcPts val="525"/>
              </a:spcBef>
              <a:spcAft>
                <a:spcPts val="0"/>
              </a:spcAft>
              <a:buNone/>
            </a:pPr>
            <a:r>
              <a:rPr lang="en-US" sz="1050">
                <a:latin typeface="Arial"/>
                <a:ea typeface="Arial"/>
                <a:cs typeface="Arial"/>
                <a:sym typeface="Arial"/>
              </a:rPr>
              <a:t>Alarm sound for motion, gentle sound for stillness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765"/>
              </a:spcBef>
              <a:spcAft>
                <a:spcPts val="0"/>
              </a:spcAft>
              <a:buNone/>
            </a:pPr>
            <a:r>
              <a:rPr lang="en-US" sz="1050">
                <a:latin typeface="Arial"/>
                <a:ea typeface="Arial"/>
                <a:cs typeface="Arial"/>
                <a:sym typeface="Arial"/>
              </a:rPr>
              <a:t>Test with different movement levels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13809"/>
              </a:lnSpc>
              <a:spcBef>
                <a:spcPts val="840"/>
              </a:spcBef>
              <a:spcAft>
                <a:spcPts val="0"/>
              </a:spcAft>
              <a:buNone/>
            </a:pPr>
            <a:r>
              <a:rPr b="1" lang="en-US" sz="1050">
                <a:latin typeface="Arial"/>
                <a:ea typeface="Arial"/>
                <a:cs typeface="Arial"/>
                <a:sym typeface="Arial"/>
              </a:rPr>
              <a:t>Check: </a:t>
            </a:r>
            <a:r>
              <a:rPr lang="en-US" sz="1050">
                <a:latin typeface="Arial"/>
                <a:ea typeface="Arial"/>
                <a:cs typeface="Arial"/>
                <a:sym typeface="Arial"/>
              </a:rPr>
              <a:t>Do sounds match movement intensity?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0" lvl="0" marL="1614805" rtl="0" algn="l">
              <a:lnSpc>
                <a:spcPct val="112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Peer verification required</a:t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0"/>
          <p:cNvSpPr txBox="1"/>
          <p:nvPr/>
        </p:nvSpPr>
        <p:spPr>
          <a:xfrm>
            <a:off x="4116089" y="1073150"/>
            <a:ext cx="2464435" cy="231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MEDIUM: Traffic Light System</a:t>
            </a:r>
            <a:endParaRPr sz="13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2" name="Google Shape;192;p10"/>
          <p:cNvGrpSpPr/>
          <p:nvPr/>
        </p:nvGrpSpPr>
        <p:grpSpPr>
          <a:xfrm>
            <a:off x="3867137" y="792480"/>
            <a:ext cx="6825627" cy="2493645"/>
            <a:chOff x="3867137" y="792480"/>
            <a:chExt cx="6825627" cy="2493645"/>
          </a:xfrm>
        </p:grpSpPr>
        <p:sp>
          <p:nvSpPr>
            <p:cNvPr id="193" name="Google Shape;193;p10"/>
            <p:cNvSpPr/>
            <p:nvPr/>
          </p:nvSpPr>
          <p:spPr>
            <a:xfrm>
              <a:off x="3867137" y="1600199"/>
              <a:ext cx="38100" cy="1200150"/>
            </a:xfrm>
            <a:custGeom>
              <a:rect b="b" l="l" r="r" t="t"/>
              <a:pathLst>
                <a:path extrusionOk="0" h="1200150" w="38100">
                  <a:moveTo>
                    <a:pt x="38100" y="1178572"/>
                  </a:moveTo>
                  <a:lnTo>
                    <a:pt x="21577" y="1162050"/>
                  </a:lnTo>
                  <a:lnTo>
                    <a:pt x="16535" y="1162050"/>
                  </a:lnTo>
                  <a:lnTo>
                    <a:pt x="0" y="1178572"/>
                  </a:lnTo>
                  <a:lnTo>
                    <a:pt x="0" y="1183627"/>
                  </a:lnTo>
                  <a:lnTo>
                    <a:pt x="16535" y="1200150"/>
                  </a:lnTo>
                  <a:lnTo>
                    <a:pt x="21577" y="1200150"/>
                  </a:lnTo>
                  <a:lnTo>
                    <a:pt x="38100" y="1183627"/>
                  </a:lnTo>
                  <a:lnTo>
                    <a:pt x="38100" y="1181100"/>
                  </a:lnTo>
                  <a:lnTo>
                    <a:pt x="38100" y="1178572"/>
                  </a:lnTo>
                  <a:close/>
                </a:path>
                <a:path extrusionOk="0" h="1200150" w="38100">
                  <a:moveTo>
                    <a:pt x="38100" y="730897"/>
                  </a:moveTo>
                  <a:lnTo>
                    <a:pt x="21577" y="714375"/>
                  </a:lnTo>
                  <a:lnTo>
                    <a:pt x="16535" y="714375"/>
                  </a:lnTo>
                  <a:lnTo>
                    <a:pt x="0" y="730897"/>
                  </a:lnTo>
                  <a:lnTo>
                    <a:pt x="0" y="735952"/>
                  </a:lnTo>
                  <a:lnTo>
                    <a:pt x="16535" y="752475"/>
                  </a:lnTo>
                  <a:lnTo>
                    <a:pt x="21577" y="752475"/>
                  </a:lnTo>
                  <a:lnTo>
                    <a:pt x="38100" y="735952"/>
                  </a:lnTo>
                  <a:lnTo>
                    <a:pt x="38100" y="733425"/>
                  </a:lnTo>
                  <a:lnTo>
                    <a:pt x="38100" y="730897"/>
                  </a:lnTo>
                  <a:close/>
                </a:path>
                <a:path extrusionOk="0" h="1200150" w="38100">
                  <a:moveTo>
                    <a:pt x="38100" y="283222"/>
                  </a:moveTo>
                  <a:lnTo>
                    <a:pt x="21577" y="266700"/>
                  </a:lnTo>
                  <a:lnTo>
                    <a:pt x="16535" y="266700"/>
                  </a:lnTo>
                  <a:lnTo>
                    <a:pt x="0" y="283222"/>
                  </a:lnTo>
                  <a:lnTo>
                    <a:pt x="0" y="288277"/>
                  </a:lnTo>
                  <a:lnTo>
                    <a:pt x="16535" y="304800"/>
                  </a:lnTo>
                  <a:lnTo>
                    <a:pt x="21577" y="304800"/>
                  </a:lnTo>
                  <a:lnTo>
                    <a:pt x="38100" y="288277"/>
                  </a:lnTo>
                  <a:lnTo>
                    <a:pt x="38100" y="285750"/>
                  </a:lnTo>
                  <a:lnTo>
                    <a:pt x="38100" y="283222"/>
                  </a:lnTo>
                  <a:close/>
                </a:path>
                <a:path extrusionOk="0" h="1200150" w="38100">
                  <a:moveTo>
                    <a:pt x="38100" y="16522"/>
                  </a:moveTo>
                  <a:lnTo>
                    <a:pt x="21577" y="0"/>
                  </a:lnTo>
                  <a:lnTo>
                    <a:pt x="16535" y="0"/>
                  </a:lnTo>
                  <a:lnTo>
                    <a:pt x="0" y="16522"/>
                  </a:lnTo>
                  <a:lnTo>
                    <a:pt x="0" y="21577"/>
                  </a:lnTo>
                  <a:lnTo>
                    <a:pt x="16535" y="38100"/>
                  </a:lnTo>
                  <a:lnTo>
                    <a:pt x="21577" y="38100"/>
                  </a:lnTo>
                  <a:lnTo>
                    <a:pt x="38100" y="21577"/>
                  </a:lnTo>
                  <a:lnTo>
                    <a:pt x="38100" y="19050"/>
                  </a:lnTo>
                  <a:lnTo>
                    <a:pt x="38100" y="165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0"/>
            <p:cNvSpPr/>
            <p:nvPr/>
          </p:nvSpPr>
          <p:spPr>
            <a:xfrm>
              <a:off x="7086599" y="792480"/>
              <a:ext cx="3606165" cy="2493645"/>
            </a:xfrm>
            <a:custGeom>
              <a:rect b="b" l="l" r="r" t="t"/>
              <a:pathLst>
                <a:path extrusionOk="0" h="2493645" w="3606165">
                  <a:moveTo>
                    <a:pt x="3605783" y="2493263"/>
                  </a:moveTo>
                  <a:lnTo>
                    <a:pt x="0" y="2493263"/>
                  </a:lnTo>
                  <a:lnTo>
                    <a:pt x="0" y="0"/>
                  </a:lnTo>
                  <a:lnTo>
                    <a:pt x="3605783" y="0"/>
                  </a:lnTo>
                  <a:lnTo>
                    <a:pt x="3605783" y="64769"/>
                  </a:lnTo>
                  <a:lnTo>
                    <a:pt x="247649" y="64769"/>
                  </a:lnTo>
                  <a:lnTo>
                    <a:pt x="233574" y="65449"/>
                  </a:lnTo>
                  <a:lnTo>
                    <a:pt x="192972" y="75645"/>
                  </a:lnTo>
                  <a:lnTo>
                    <a:pt x="157054" y="97145"/>
                  </a:lnTo>
                  <a:lnTo>
                    <a:pt x="128830" y="128252"/>
                  </a:lnTo>
                  <a:lnTo>
                    <a:pt x="110891" y="166232"/>
                  </a:lnTo>
                  <a:lnTo>
                    <a:pt x="104774" y="207644"/>
                  </a:lnTo>
                  <a:lnTo>
                    <a:pt x="104774" y="2207894"/>
                  </a:lnTo>
                  <a:lnTo>
                    <a:pt x="110891" y="2249307"/>
                  </a:lnTo>
                  <a:lnTo>
                    <a:pt x="128830" y="2287286"/>
                  </a:lnTo>
                  <a:lnTo>
                    <a:pt x="157054" y="2318394"/>
                  </a:lnTo>
                  <a:lnTo>
                    <a:pt x="192972" y="2339893"/>
                  </a:lnTo>
                  <a:lnTo>
                    <a:pt x="233574" y="2350090"/>
                  </a:lnTo>
                  <a:lnTo>
                    <a:pt x="247649" y="2350769"/>
                  </a:lnTo>
                  <a:lnTo>
                    <a:pt x="3605783" y="2350769"/>
                  </a:lnTo>
                  <a:lnTo>
                    <a:pt x="3605783" y="2493263"/>
                  </a:lnTo>
                  <a:close/>
                </a:path>
                <a:path extrusionOk="0" h="2493645" w="3606165">
                  <a:moveTo>
                    <a:pt x="3605783" y="2350769"/>
                  </a:moveTo>
                  <a:lnTo>
                    <a:pt x="3371849" y="2350769"/>
                  </a:lnTo>
                  <a:lnTo>
                    <a:pt x="3385924" y="2350090"/>
                  </a:lnTo>
                  <a:lnTo>
                    <a:pt x="3399727" y="2348050"/>
                  </a:lnTo>
                  <a:lnTo>
                    <a:pt x="3439268" y="2333879"/>
                  </a:lnTo>
                  <a:lnTo>
                    <a:pt x="3472877" y="2308922"/>
                  </a:lnTo>
                  <a:lnTo>
                    <a:pt x="3497834" y="2275313"/>
                  </a:lnTo>
                  <a:lnTo>
                    <a:pt x="3512005" y="2235773"/>
                  </a:lnTo>
                  <a:lnTo>
                    <a:pt x="3514724" y="2207894"/>
                  </a:lnTo>
                  <a:lnTo>
                    <a:pt x="3514724" y="207644"/>
                  </a:lnTo>
                  <a:lnTo>
                    <a:pt x="3508605" y="166232"/>
                  </a:lnTo>
                  <a:lnTo>
                    <a:pt x="3490667" y="128252"/>
                  </a:lnTo>
                  <a:lnTo>
                    <a:pt x="3462444" y="97145"/>
                  </a:lnTo>
                  <a:lnTo>
                    <a:pt x="3426524" y="75645"/>
                  </a:lnTo>
                  <a:lnTo>
                    <a:pt x="3385924" y="65449"/>
                  </a:lnTo>
                  <a:lnTo>
                    <a:pt x="3371849" y="64769"/>
                  </a:lnTo>
                  <a:lnTo>
                    <a:pt x="3605783" y="64769"/>
                  </a:lnTo>
                  <a:lnTo>
                    <a:pt x="3605783" y="2350769"/>
                  </a:lnTo>
                  <a:close/>
                </a:path>
              </a:pathLst>
            </a:custGeom>
            <a:solidFill>
              <a:srgbClr val="000000">
                <a:alpha val="1019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95" name="Google Shape;195;p1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219949" y="885824"/>
              <a:ext cx="3352799" cy="22288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6" name="Google Shape;196;p10"/>
            <p:cNvSpPr/>
            <p:nvPr/>
          </p:nvSpPr>
          <p:spPr>
            <a:xfrm>
              <a:off x="7205661" y="871536"/>
              <a:ext cx="3381375" cy="2257425"/>
            </a:xfrm>
            <a:custGeom>
              <a:rect b="b" l="l" r="r" t="t"/>
              <a:pathLst>
                <a:path extrusionOk="0" h="2257425" w="3381375">
                  <a:moveTo>
                    <a:pt x="0" y="2128837"/>
                  </a:moveTo>
                  <a:lnTo>
                    <a:pt x="0" y="128587"/>
                  </a:lnTo>
                  <a:lnTo>
                    <a:pt x="0" y="120143"/>
                  </a:lnTo>
                  <a:lnTo>
                    <a:pt x="823" y="111781"/>
                  </a:lnTo>
                  <a:lnTo>
                    <a:pt x="2470" y="103500"/>
                  </a:lnTo>
                  <a:lnTo>
                    <a:pt x="4117" y="95219"/>
                  </a:lnTo>
                  <a:lnTo>
                    <a:pt x="6556" y="87178"/>
                  </a:lnTo>
                  <a:lnTo>
                    <a:pt x="9787" y="79376"/>
                  </a:lnTo>
                  <a:lnTo>
                    <a:pt x="13018" y="71574"/>
                  </a:lnTo>
                  <a:lnTo>
                    <a:pt x="37662" y="37660"/>
                  </a:lnTo>
                  <a:lnTo>
                    <a:pt x="43632" y="31688"/>
                  </a:lnTo>
                  <a:lnTo>
                    <a:pt x="50128" y="26358"/>
                  </a:lnTo>
                  <a:lnTo>
                    <a:pt x="57148" y="21668"/>
                  </a:lnTo>
                  <a:lnTo>
                    <a:pt x="64168" y="16978"/>
                  </a:lnTo>
                  <a:lnTo>
                    <a:pt x="103501" y="2471"/>
                  </a:lnTo>
                  <a:lnTo>
                    <a:pt x="128588" y="0"/>
                  </a:lnTo>
                  <a:lnTo>
                    <a:pt x="3252787" y="0"/>
                  </a:lnTo>
                  <a:lnTo>
                    <a:pt x="3294194" y="6557"/>
                  </a:lnTo>
                  <a:lnTo>
                    <a:pt x="3324226" y="21668"/>
                  </a:lnTo>
                  <a:lnTo>
                    <a:pt x="3331246" y="26358"/>
                  </a:lnTo>
                  <a:lnTo>
                    <a:pt x="3337741" y="31688"/>
                  </a:lnTo>
                  <a:lnTo>
                    <a:pt x="3343712" y="37660"/>
                  </a:lnTo>
                  <a:lnTo>
                    <a:pt x="3349683" y="43630"/>
                  </a:lnTo>
                  <a:lnTo>
                    <a:pt x="3355012" y="50125"/>
                  </a:lnTo>
                  <a:lnTo>
                    <a:pt x="3359703" y="57148"/>
                  </a:lnTo>
                  <a:lnTo>
                    <a:pt x="3364393" y="64166"/>
                  </a:lnTo>
                  <a:lnTo>
                    <a:pt x="3378903" y="103500"/>
                  </a:lnTo>
                  <a:lnTo>
                    <a:pt x="3381375" y="128587"/>
                  </a:lnTo>
                  <a:lnTo>
                    <a:pt x="3381375" y="2128837"/>
                  </a:lnTo>
                  <a:lnTo>
                    <a:pt x="3374817" y="2170239"/>
                  </a:lnTo>
                  <a:lnTo>
                    <a:pt x="3355012" y="2207295"/>
                  </a:lnTo>
                  <a:lnTo>
                    <a:pt x="3324226" y="2235749"/>
                  </a:lnTo>
                  <a:lnTo>
                    <a:pt x="3301995" y="2247632"/>
                  </a:lnTo>
                  <a:lnTo>
                    <a:pt x="3294194" y="2250864"/>
                  </a:lnTo>
                  <a:lnTo>
                    <a:pt x="3252787" y="2257424"/>
                  </a:lnTo>
                  <a:lnTo>
                    <a:pt x="128588" y="2257424"/>
                  </a:lnTo>
                  <a:lnTo>
                    <a:pt x="87178" y="2250864"/>
                  </a:lnTo>
                  <a:lnTo>
                    <a:pt x="79378" y="2247632"/>
                  </a:lnTo>
                  <a:lnTo>
                    <a:pt x="71578" y="2244400"/>
                  </a:lnTo>
                  <a:lnTo>
                    <a:pt x="37662" y="2219760"/>
                  </a:lnTo>
                  <a:lnTo>
                    <a:pt x="21670" y="2200274"/>
                  </a:lnTo>
                  <a:lnTo>
                    <a:pt x="16979" y="2193253"/>
                  </a:lnTo>
                  <a:lnTo>
                    <a:pt x="13018" y="2185843"/>
                  </a:lnTo>
                  <a:lnTo>
                    <a:pt x="9787" y="2178041"/>
                  </a:lnTo>
                  <a:lnTo>
                    <a:pt x="6556" y="2170239"/>
                  </a:lnTo>
                  <a:lnTo>
                    <a:pt x="4117" y="2162200"/>
                  </a:lnTo>
                  <a:lnTo>
                    <a:pt x="2470" y="2153919"/>
                  </a:lnTo>
                  <a:lnTo>
                    <a:pt x="823" y="2145638"/>
                  </a:lnTo>
                  <a:lnTo>
                    <a:pt x="0" y="2137278"/>
                  </a:lnTo>
                  <a:lnTo>
                    <a:pt x="0" y="2128837"/>
                  </a:lnTo>
                  <a:close/>
                </a:path>
              </a:pathLst>
            </a:custGeom>
            <a:noFill/>
            <a:ln cap="flat" cmpd="sng" w="28550">
              <a:solidFill>
                <a:srgbClr val="F4423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0"/>
            <p:cNvSpPr/>
            <p:nvPr/>
          </p:nvSpPr>
          <p:spPr>
            <a:xfrm>
              <a:off x="7362823" y="1028699"/>
              <a:ext cx="3067050" cy="352425"/>
            </a:xfrm>
            <a:custGeom>
              <a:rect b="b" l="l" r="r" t="t"/>
              <a:pathLst>
                <a:path extrusionOk="0" h="352425" w="3067050">
                  <a:moveTo>
                    <a:pt x="2995853" y="352424"/>
                  </a:moveTo>
                  <a:lnTo>
                    <a:pt x="71197" y="352424"/>
                  </a:lnTo>
                  <a:lnTo>
                    <a:pt x="66241" y="351936"/>
                  </a:lnTo>
                  <a:lnTo>
                    <a:pt x="29705" y="336803"/>
                  </a:lnTo>
                  <a:lnTo>
                    <a:pt x="3885" y="300760"/>
                  </a:lnTo>
                  <a:lnTo>
                    <a:pt x="0" y="281226"/>
                  </a:lnTo>
                  <a:lnTo>
                    <a:pt x="0" y="276224"/>
                  </a:lnTo>
                  <a:lnTo>
                    <a:pt x="0" y="71195"/>
                  </a:lnTo>
                  <a:lnTo>
                    <a:pt x="15621" y="29702"/>
                  </a:lnTo>
                  <a:lnTo>
                    <a:pt x="51661" y="3886"/>
                  </a:lnTo>
                  <a:lnTo>
                    <a:pt x="71197" y="0"/>
                  </a:lnTo>
                  <a:lnTo>
                    <a:pt x="2995853" y="0"/>
                  </a:lnTo>
                  <a:lnTo>
                    <a:pt x="3037344" y="15620"/>
                  </a:lnTo>
                  <a:lnTo>
                    <a:pt x="3063164" y="51659"/>
                  </a:lnTo>
                  <a:lnTo>
                    <a:pt x="3067050" y="71195"/>
                  </a:lnTo>
                  <a:lnTo>
                    <a:pt x="3067050" y="281226"/>
                  </a:lnTo>
                  <a:lnTo>
                    <a:pt x="3051427" y="322717"/>
                  </a:lnTo>
                  <a:lnTo>
                    <a:pt x="3015388" y="348536"/>
                  </a:lnTo>
                  <a:lnTo>
                    <a:pt x="3000809" y="351936"/>
                  </a:lnTo>
                  <a:lnTo>
                    <a:pt x="2995853" y="352424"/>
                  </a:lnTo>
                  <a:close/>
                </a:path>
              </a:pathLst>
            </a:custGeom>
            <a:solidFill>
              <a:srgbClr val="F4423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Google Shape;198;p10"/>
          <p:cNvSpPr txBox="1"/>
          <p:nvPr/>
        </p:nvSpPr>
        <p:spPr>
          <a:xfrm>
            <a:off x="3994050" y="1511300"/>
            <a:ext cx="2898775" cy="14674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latin typeface="Arial"/>
                <a:ea typeface="Arial"/>
                <a:cs typeface="Arial"/>
                <a:sym typeface="Arial"/>
              </a:rPr>
              <a:t>Create 3-level detection: Green/Yellow/Red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9269" rtl="0" algn="l">
              <a:lnSpc>
                <a:spcPct val="113100"/>
              </a:lnSpc>
              <a:spcBef>
                <a:spcPts val="675"/>
              </a:spcBef>
              <a:spcAft>
                <a:spcPts val="0"/>
              </a:spcAft>
              <a:buNone/>
            </a:pPr>
            <a:r>
              <a:rPr lang="en-US" sz="1050">
                <a:latin typeface="Arial"/>
                <a:ea typeface="Arial"/>
                <a:cs typeface="Arial"/>
                <a:sym typeface="Arial"/>
              </a:rPr>
              <a:t>Use multiple IF statements with different thresholds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432434" rtl="0" algn="l">
              <a:lnSpc>
                <a:spcPct val="113100"/>
              </a:lnSpc>
              <a:spcBef>
                <a:spcPts val="675"/>
              </a:spcBef>
              <a:spcAft>
                <a:spcPts val="0"/>
              </a:spcAft>
              <a:buNone/>
            </a:pPr>
            <a:r>
              <a:rPr lang="en-US" sz="1050">
                <a:latin typeface="Arial"/>
                <a:ea typeface="Arial"/>
                <a:cs typeface="Arial"/>
                <a:sym typeface="Arial"/>
              </a:rPr>
              <a:t>Green (still), Yellow (moderate), Red (fast movement)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13809"/>
              </a:lnSpc>
              <a:spcBef>
                <a:spcPts val="840"/>
              </a:spcBef>
              <a:spcAft>
                <a:spcPts val="0"/>
              </a:spcAft>
              <a:buNone/>
            </a:pPr>
            <a:r>
              <a:rPr b="1" lang="en-US" sz="1050">
                <a:latin typeface="Arial"/>
                <a:ea typeface="Arial"/>
                <a:cs typeface="Arial"/>
                <a:sym typeface="Arial"/>
              </a:rPr>
              <a:t>Test: </a:t>
            </a:r>
            <a:r>
              <a:rPr lang="en-US" sz="1050">
                <a:latin typeface="Arial"/>
                <a:ea typeface="Arial"/>
                <a:cs typeface="Arial"/>
                <a:sym typeface="Arial"/>
              </a:rPr>
              <a:t>Fine-tune threshold values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0" lvl="0" marL="1614805" rtl="0" algn="l">
              <a:lnSpc>
                <a:spcPct val="112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Peer verification required</a:t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0"/>
          <p:cNvSpPr txBox="1"/>
          <p:nvPr/>
        </p:nvSpPr>
        <p:spPr>
          <a:xfrm>
            <a:off x="7789614" y="1073150"/>
            <a:ext cx="2216785" cy="231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HOT: Motion Game Creator</a:t>
            </a:r>
            <a:endParaRPr sz="13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0"/>
          <p:cNvSpPr/>
          <p:nvPr/>
        </p:nvSpPr>
        <p:spPr>
          <a:xfrm>
            <a:off x="7410437" y="1600199"/>
            <a:ext cx="38100" cy="828675"/>
          </a:xfrm>
          <a:custGeom>
            <a:rect b="b" l="l" r="r" t="t"/>
            <a:pathLst>
              <a:path extrusionOk="0" h="828675" w="38100">
                <a:moveTo>
                  <a:pt x="38100" y="807097"/>
                </a:moveTo>
                <a:lnTo>
                  <a:pt x="21577" y="790575"/>
                </a:lnTo>
                <a:lnTo>
                  <a:pt x="16535" y="790575"/>
                </a:lnTo>
                <a:lnTo>
                  <a:pt x="0" y="807097"/>
                </a:lnTo>
                <a:lnTo>
                  <a:pt x="0" y="812152"/>
                </a:lnTo>
                <a:lnTo>
                  <a:pt x="16535" y="828675"/>
                </a:lnTo>
                <a:lnTo>
                  <a:pt x="21577" y="828675"/>
                </a:lnTo>
                <a:lnTo>
                  <a:pt x="38100" y="812152"/>
                </a:lnTo>
                <a:lnTo>
                  <a:pt x="38100" y="809625"/>
                </a:lnTo>
                <a:lnTo>
                  <a:pt x="38100" y="807097"/>
                </a:lnTo>
                <a:close/>
              </a:path>
              <a:path extrusionOk="0" h="828675" w="38100">
                <a:moveTo>
                  <a:pt x="38100" y="540397"/>
                </a:moveTo>
                <a:lnTo>
                  <a:pt x="21577" y="523875"/>
                </a:lnTo>
                <a:lnTo>
                  <a:pt x="16535" y="523875"/>
                </a:lnTo>
                <a:lnTo>
                  <a:pt x="0" y="540397"/>
                </a:lnTo>
                <a:lnTo>
                  <a:pt x="0" y="545452"/>
                </a:lnTo>
                <a:lnTo>
                  <a:pt x="16535" y="561975"/>
                </a:lnTo>
                <a:lnTo>
                  <a:pt x="21577" y="561975"/>
                </a:lnTo>
                <a:lnTo>
                  <a:pt x="38100" y="545452"/>
                </a:lnTo>
                <a:lnTo>
                  <a:pt x="38100" y="542925"/>
                </a:lnTo>
                <a:lnTo>
                  <a:pt x="38100" y="540397"/>
                </a:lnTo>
                <a:close/>
              </a:path>
              <a:path extrusionOk="0" h="828675" w="38100">
                <a:moveTo>
                  <a:pt x="38100" y="283222"/>
                </a:moveTo>
                <a:lnTo>
                  <a:pt x="21577" y="266700"/>
                </a:lnTo>
                <a:lnTo>
                  <a:pt x="16535" y="266700"/>
                </a:lnTo>
                <a:lnTo>
                  <a:pt x="0" y="283222"/>
                </a:lnTo>
                <a:lnTo>
                  <a:pt x="0" y="288277"/>
                </a:lnTo>
                <a:lnTo>
                  <a:pt x="16535" y="304800"/>
                </a:lnTo>
                <a:lnTo>
                  <a:pt x="21577" y="304800"/>
                </a:lnTo>
                <a:lnTo>
                  <a:pt x="38100" y="288277"/>
                </a:lnTo>
                <a:lnTo>
                  <a:pt x="38100" y="285750"/>
                </a:lnTo>
                <a:lnTo>
                  <a:pt x="38100" y="283222"/>
                </a:lnTo>
                <a:close/>
              </a:path>
              <a:path extrusionOk="0" h="828675" w="38100">
                <a:moveTo>
                  <a:pt x="38100" y="16522"/>
                </a:moveTo>
                <a:lnTo>
                  <a:pt x="21577" y="0"/>
                </a:lnTo>
                <a:lnTo>
                  <a:pt x="16535" y="0"/>
                </a:lnTo>
                <a:lnTo>
                  <a:pt x="0" y="16522"/>
                </a:lnTo>
                <a:lnTo>
                  <a:pt x="0" y="21577"/>
                </a:lnTo>
                <a:lnTo>
                  <a:pt x="16535" y="38100"/>
                </a:lnTo>
                <a:lnTo>
                  <a:pt x="21577" y="38100"/>
                </a:lnTo>
                <a:lnTo>
                  <a:pt x="38100" y="21577"/>
                </a:lnTo>
                <a:lnTo>
                  <a:pt x="38100" y="19050"/>
                </a:lnTo>
                <a:lnTo>
                  <a:pt x="38100" y="165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0"/>
          <p:cNvSpPr txBox="1"/>
          <p:nvPr/>
        </p:nvSpPr>
        <p:spPr>
          <a:xfrm>
            <a:off x="7543750" y="1511300"/>
            <a:ext cx="2679065" cy="9759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latin typeface="Arial"/>
                <a:ea typeface="Arial"/>
                <a:cs typeface="Arial"/>
                <a:sym typeface="Arial"/>
              </a:rPr>
              <a:t>Create interactive game using accelerometer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360680" rtl="0" algn="just">
              <a:lnSpc>
                <a:spcPct val="1637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rPr lang="en-US" sz="1050">
                <a:latin typeface="Arial"/>
                <a:ea typeface="Arial"/>
                <a:cs typeface="Arial"/>
                <a:sym typeface="Arial"/>
              </a:rPr>
              <a:t>Include timer elements and challenges Players must respond within time limits </a:t>
            </a:r>
            <a:r>
              <a:rPr b="1" lang="en-US" sz="1050">
                <a:latin typeface="Arial"/>
                <a:ea typeface="Arial"/>
                <a:cs typeface="Arial"/>
                <a:sym typeface="Arial"/>
              </a:rPr>
              <a:t>Design: </a:t>
            </a:r>
            <a:r>
              <a:rPr lang="en-US" sz="1050">
                <a:latin typeface="Arial"/>
                <a:ea typeface="Arial"/>
                <a:cs typeface="Arial"/>
                <a:sym typeface="Arial"/>
              </a:rPr>
              <a:t>Make it challenging but fair</a:t>
            </a:r>
            <a:endParaRPr sz="10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0"/>
          <p:cNvSpPr txBox="1"/>
          <p:nvPr/>
        </p:nvSpPr>
        <p:spPr>
          <a:xfrm>
            <a:off x="9146331" y="2816225"/>
            <a:ext cx="1296035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Peer verification required</a:t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0"/>
          <p:cNvSpPr/>
          <p:nvPr/>
        </p:nvSpPr>
        <p:spPr>
          <a:xfrm>
            <a:off x="95249" y="3533775"/>
            <a:ext cx="4617085" cy="0"/>
          </a:xfrm>
          <a:custGeom>
            <a:rect b="b" l="l" r="r" t="t"/>
            <a:pathLst>
              <a:path extrusionOk="0" h="120000" w="4617085">
                <a:moveTo>
                  <a:pt x="0" y="0"/>
                </a:moveTo>
                <a:lnTo>
                  <a:pt x="4616680" y="0"/>
                </a:lnTo>
              </a:path>
            </a:pathLst>
          </a:custGeom>
          <a:noFill/>
          <a:ln cap="flat" cmpd="sng" w="19025">
            <a:solidFill>
              <a:srgbClr val="CCCC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0"/>
          <p:cNvSpPr/>
          <p:nvPr/>
        </p:nvSpPr>
        <p:spPr>
          <a:xfrm>
            <a:off x="5984643" y="3533775"/>
            <a:ext cx="4617085" cy="0"/>
          </a:xfrm>
          <a:custGeom>
            <a:rect b="b" l="l" r="r" t="t"/>
            <a:pathLst>
              <a:path extrusionOk="0" h="120000" w="4617084">
                <a:moveTo>
                  <a:pt x="0" y="0"/>
                </a:moveTo>
                <a:lnTo>
                  <a:pt x="4616680" y="0"/>
                </a:lnTo>
              </a:path>
            </a:pathLst>
          </a:custGeom>
          <a:noFill/>
          <a:ln cap="flat" cmpd="sng" w="19025">
            <a:solidFill>
              <a:srgbClr val="CCCC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0"/>
          <p:cNvSpPr txBox="1"/>
          <p:nvPr/>
        </p:nvSpPr>
        <p:spPr>
          <a:xfrm>
            <a:off x="4793927" y="3433787"/>
            <a:ext cx="1108710" cy="1987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666666"/>
                </a:solidFill>
                <a:latin typeface="MS PGothic"/>
                <a:ea typeface="MS PGothic"/>
                <a:cs typeface="MS PGothic"/>
                <a:sym typeface="MS PGothic"/>
              </a:rPr>
              <a:t>✂ </a:t>
            </a:r>
            <a:r>
              <a:rPr lang="en-US"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Cut along this line</a:t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1"/>
          <p:cNvSpPr txBox="1"/>
          <p:nvPr>
            <p:ph type="title"/>
          </p:nvPr>
        </p:nvSpPr>
        <p:spPr>
          <a:xfrm>
            <a:off x="2359938" y="149225"/>
            <a:ext cx="5973523" cy="3949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99948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LESSON 5: Variables &amp; Data Storage</a:t>
            </a:r>
            <a:endParaRPr/>
          </a:p>
        </p:txBody>
      </p:sp>
      <p:grpSp>
        <p:nvGrpSpPr>
          <p:cNvPr id="211" name="Google Shape;211;p11"/>
          <p:cNvGrpSpPr/>
          <p:nvPr/>
        </p:nvGrpSpPr>
        <p:grpSpPr>
          <a:xfrm>
            <a:off x="0" y="792480"/>
            <a:ext cx="3609340" cy="2453640"/>
            <a:chOff x="0" y="792480"/>
            <a:chExt cx="3609340" cy="2453640"/>
          </a:xfrm>
        </p:grpSpPr>
        <p:sp>
          <p:nvSpPr>
            <p:cNvPr id="212" name="Google Shape;212;p11"/>
            <p:cNvSpPr/>
            <p:nvPr/>
          </p:nvSpPr>
          <p:spPr>
            <a:xfrm>
              <a:off x="0" y="792480"/>
              <a:ext cx="3609340" cy="2453640"/>
            </a:xfrm>
            <a:custGeom>
              <a:rect b="b" l="l" r="r" t="t"/>
              <a:pathLst>
                <a:path extrusionOk="0" h="2453640" w="3609340">
                  <a:moveTo>
                    <a:pt x="3608831" y="2453639"/>
                  </a:moveTo>
                  <a:lnTo>
                    <a:pt x="0" y="2453639"/>
                  </a:lnTo>
                  <a:lnTo>
                    <a:pt x="0" y="0"/>
                  </a:lnTo>
                  <a:lnTo>
                    <a:pt x="3608831" y="0"/>
                  </a:lnTo>
                  <a:lnTo>
                    <a:pt x="3608831" y="64769"/>
                  </a:lnTo>
                  <a:lnTo>
                    <a:pt x="238124" y="64769"/>
                  </a:lnTo>
                  <a:lnTo>
                    <a:pt x="224050" y="65449"/>
                  </a:lnTo>
                  <a:lnTo>
                    <a:pt x="183449" y="75645"/>
                  </a:lnTo>
                  <a:lnTo>
                    <a:pt x="147529" y="97145"/>
                  </a:lnTo>
                  <a:lnTo>
                    <a:pt x="119306" y="128252"/>
                  </a:lnTo>
                  <a:lnTo>
                    <a:pt x="101367" y="166232"/>
                  </a:lnTo>
                  <a:lnTo>
                    <a:pt x="95249" y="207644"/>
                  </a:lnTo>
                  <a:lnTo>
                    <a:pt x="95249" y="2169794"/>
                  </a:lnTo>
                  <a:lnTo>
                    <a:pt x="101367" y="2211207"/>
                  </a:lnTo>
                  <a:lnTo>
                    <a:pt x="119306" y="2249186"/>
                  </a:lnTo>
                  <a:lnTo>
                    <a:pt x="147529" y="2280294"/>
                  </a:lnTo>
                  <a:lnTo>
                    <a:pt x="183449" y="2301793"/>
                  </a:lnTo>
                  <a:lnTo>
                    <a:pt x="224050" y="2311990"/>
                  </a:lnTo>
                  <a:lnTo>
                    <a:pt x="238124" y="2312669"/>
                  </a:lnTo>
                  <a:lnTo>
                    <a:pt x="3608831" y="2312669"/>
                  </a:lnTo>
                  <a:lnTo>
                    <a:pt x="3608831" y="2453639"/>
                  </a:lnTo>
                  <a:close/>
                </a:path>
                <a:path extrusionOk="0" h="2453640" w="3609340">
                  <a:moveTo>
                    <a:pt x="3608831" y="2312669"/>
                  </a:moveTo>
                  <a:lnTo>
                    <a:pt x="3362324" y="2312669"/>
                  </a:lnTo>
                  <a:lnTo>
                    <a:pt x="3376399" y="2311990"/>
                  </a:lnTo>
                  <a:lnTo>
                    <a:pt x="3390203" y="2309950"/>
                  </a:lnTo>
                  <a:lnTo>
                    <a:pt x="3429743" y="2295779"/>
                  </a:lnTo>
                  <a:lnTo>
                    <a:pt x="3463352" y="2270822"/>
                  </a:lnTo>
                  <a:lnTo>
                    <a:pt x="3488310" y="2237213"/>
                  </a:lnTo>
                  <a:lnTo>
                    <a:pt x="3502480" y="2197673"/>
                  </a:lnTo>
                  <a:lnTo>
                    <a:pt x="3505199" y="2169794"/>
                  </a:lnTo>
                  <a:lnTo>
                    <a:pt x="3505199" y="207644"/>
                  </a:lnTo>
                  <a:lnTo>
                    <a:pt x="3499082" y="166232"/>
                  </a:lnTo>
                  <a:lnTo>
                    <a:pt x="3481143" y="128252"/>
                  </a:lnTo>
                  <a:lnTo>
                    <a:pt x="3452919" y="97145"/>
                  </a:lnTo>
                  <a:lnTo>
                    <a:pt x="3417000" y="75645"/>
                  </a:lnTo>
                  <a:lnTo>
                    <a:pt x="3376399" y="65449"/>
                  </a:lnTo>
                  <a:lnTo>
                    <a:pt x="3362324" y="64769"/>
                  </a:lnTo>
                  <a:lnTo>
                    <a:pt x="3608831" y="64769"/>
                  </a:lnTo>
                  <a:lnTo>
                    <a:pt x="3608831" y="2312669"/>
                  </a:lnTo>
                  <a:close/>
                </a:path>
              </a:pathLst>
            </a:custGeom>
            <a:solidFill>
              <a:srgbClr val="000000">
                <a:alpha val="1019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13" name="Google Shape;213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3824" y="885823"/>
              <a:ext cx="3352799" cy="21907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4" name="Google Shape;214;p11"/>
            <p:cNvSpPr/>
            <p:nvPr/>
          </p:nvSpPr>
          <p:spPr>
            <a:xfrm>
              <a:off x="109537" y="871536"/>
              <a:ext cx="3381375" cy="2219325"/>
            </a:xfrm>
            <a:custGeom>
              <a:rect b="b" l="l" r="r" t="t"/>
              <a:pathLst>
                <a:path extrusionOk="0" h="2219325" w="3381375">
                  <a:moveTo>
                    <a:pt x="0" y="2090737"/>
                  </a:moveTo>
                  <a:lnTo>
                    <a:pt x="0" y="128587"/>
                  </a:lnTo>
                  <a:lnTo>
                    <a:pt x="0" y="120143"/>
                  </a:lnTo>
                  <a:lnTo>
                    <a:pt x="823" y="111779"/>
                  </a:lnTo>
                  <a:lnTo>
                    <a:pt x="2470" y="103498"/>
                  </a:lnTo>
                  <a:lnTo>
                    <a:pt x="4117" y="95217"/>
                  </a:lnTo>
                  <a:lnTo>
                    <a:pt x="6557" y="87178"/>
                  </a:lnTo>
                  <a:lnTo>
                    <a:pt x="9788" y="79378"/>
                  </a:lnTo>
                  <a:lnTo>
                    <a:pt x="13019" y="71576"/>
                  </a:lnTo>
                  <a:lnTo>
                    <a:pt x="16980" y="64168"/>
                  </a:lnTo>
                  <a:lnTo>
                    <a:pt x="21670" y="57148"/>
                  </a:lnTo>
                  <a:lnTo>
                    <a:pt x="26361" y="50127"/>
                  </a:lnTo>
                  <a:lnTo>
                    <a:pt x="31692" y="43632"/>
                  </a:lnTo>
                  <a:lnTo>
                    <a:pt x="37662" y="37662"/>
                  </a:lnTo>
                  <a:lnTo>
                    <a:pt x="43632" y="31690"/>
                  </a:lnTo>
                  <a:lnTo>
                    <a:pt x="50127" y="26358"/>
                  </a:lnTo>
                  <a:lnTo>
                    <a:pt x="57148" y="21666"/>
                  </a:lnTo>
                  <a:lnTo>
                    <a:pt x="64168" y="16975"/>
                  </a:lnTo>
                  <a:lnTo>
                    <a:pt x="71578" y="13017"/>
                  </a:lnTo>
                  <a:lnTo>
                    <a:pt x="79379" y="9787"/>
                  </a:lnTo>
                  <a:lnTo>
                    <a:pt x="87179" y="6555"/>
                  </a:lnTo>
                  <a:lnTo>
                    <a:pt x="95220" y="4115"/>
                  </a:lnTo>
                  <a:lnTo>
                    <a:pt x="103501" y="2469"/>
                  </a:lnTo>
                  <a:lnTo>
                    <a:pt x="111782" y="822"/>
                  </a:lnTo>
                  <a:lnTo>
                    <a:pt x="120144" y="0"/>
                  </a:lnTo>
                  <a:lnTo>
                    <a:pt x="128587" y="0"/>
                  </a:lnTo>
                  <a:lnTo>
                    <a:pt x="3252787" y="0"/>
                  </a:lnTo>
                  <a:lnTo>
                    <a:pt x="3261230" y="0"/>
                  </a:lnTo>
                  <a:lnTo>
                    <a:pt x="3269592" y="822"/>
                  </a:lnTo>
                  <a:lnTo>
                    <a:pt x="3277873" y="2469"/>
                  </a:lnTo>
                  <a:lnTo>
                    <a:pt x="3286154" y="4115"/>
                  </a:lnTo>
                  <a:lnTo>
                    <a:pt x="3324226" y="21668"/>
                  </a:lnTo>
                  <a:lnTo>
                    <a:pt x="3331246" y="26358"/>
                  </a:lnTo>
                  <a:lnTo>
                    <a:pt x="3337741" y="31690"/>
                  </a:lnTo>
                  <a:lnTo>
                    <a:pt x="3343712" y="37662"/>
                  </a:lnTo>
                  <a:lnTo>
                    <a:pt x="3349682" y="43632"/>
                  </a:lnTo>
                  <a:lnTo>
                    <a:pt x="3355012" y="50127"/>
                  </a:lnTo>
                  <a:lnTo>
                    <a:pt x="3359703" y="57149"/>
                  </a:lnTo>
                  <a:lnTo>
                    <a:pt x="3364394" y="64168"/>
                  </a:lnTo>
                  <a:lnTo>
                    <a:pt x="3378903" y="103498"/>
                  </a:lnTo>
                  <a:lnTo>
                    <a:pt x="3380550" y="111779"/>
                  </a:lnTo>
                  <a:lnTo>
                    <a:pt x="3381374" y="120143"/>
                  </a:lnTo>
                  <a:lnTo>
                    <a:pt x="3381374" y="128587"/>
                  </a:lnTo>
                  <a:lnTo>
                    <a:pt x="3381374" y="2090737"/>
                  </a:lnTo>
                  <a:lnTo>
                    <a:pt x="3381374" y="2099181"/>
                  </a:lnTo>
                  <a:lnTo>
                    <a:pt x="3380550" y="2107541"/>
                  </a:lnTo>
                  <a:lnTo>
                    <a:pt x="3378903" y="2115821"/>
                  </a:lnTo>
                  <a:lnTo>
                    <a:pt x="3377256" y="2124102"/>
                  </a:lnTo>
                  <a:lnTo>
                    <a:pt x="3359703" y="2162174"/>
                  </a:lnTo>
                  <a:lnTo>
                    <a:pt x="3355012" y="2169195"/>
                  </a:lnTo>
                  <a:lnTo>
                    <a:pt x="3324226" y="2197649"/>
                  </a:lnTo>
                  <a:lnTo>
                    <a:pt x="3286154" y="2215204"/>
                  </a:lnTo>
                  <a:lnTo>
                    <a:pt x="3252787" y="2219324"/>
                  </a:lnTo>
                  <a:lnTo>
                    <a:pt x="128587" y="2219324"/>
                  </a:lnTo>
                  <a:lnTo>
                    <a:pt x="87179" y="2212764"/>
                  </a:lnTo>
                  <a:lnTo>
                    <a:pt x="57148" y="2197651"/>
                  </a:lnTo>
                  <a:lnTo>
                    <a:pt x="50127" y="2192961"/>
                  </a:lnTo>
                  <a:lnTo>
                    <a:pt x="21670" y="2162174"/>
                  </a:lnTo>
                  <a:lnTo>
                    <a:pt x="4117" y="2124102"/>
                  </a:lnTo>
                  <a:lnTo>
                    <a:pt x="2470" y="2115821"/>
                  </a:lnTo>
                  <a:lnTo>
                    <a:pt x="823" y="2107541"/>
                  </a:lnTo>
                  <a:lnTo>
                    <a:pt x="0" y="2099181"/>
                  </a:lnTo>
                  <a:lnTo>
                    <a:pt x="0" y="2090737"/>
                  </a:lnTo>
                  <a:close/>
                </a:path>
              </a:pathLst>
            </a:custGeom>
            <a:noFill/>
            <a:ln cap="flat" cmpd="sng" w="28550">
              <a:solidFill>
                <a:srgbClr val="4BAF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266699" y="1028698"/>
              <a:ext cx="3067050" cy="352425"/>
            </a:xfrm>
            <a:custGeom>
              <a:rect b="b" l="l" r="r" t="t"/>
              <a:pathLst>
                <a:path extrusionOk="0" h="352425" w="3067050">
                  <a:moveTo>
                    <a:pt x="2995852" y="352423"/>
                  </a:moveTo>
                  <a:lnTo>
                    <a:pt x="71196" y="352423"/>
                  </a:lnTo>
                  <a:lnTo>
                    <a:pt x="66241" y="351934"/>
                  </a:lnTo>
                  <a:lnTo>
                    <a:pt x="29705" y="336800"/>
                  </a:lnTo>
                  <a:lnTo>
                    <a:pt x="3885" y="300760"/>
                  </a:lnTo>
                  <a:lnTo>
                    <a:pt x="0" y="281226"/>
                  </a:lnTo>
                  <a:lnTo>
                    <a:pt x="0" y="276224"/>
                  </a:lnTo>
                  <a:lnTo>
                    <a:pt x="0" y="71195"/>
                  </a:lnTo>
                  <a:lnTo>
                    <a:pt x="15621" y="29702"/>
                  </a:lnTo>
                  <a:lnTo>
                    <a:pt x="51662" y="3886"/>
                  </a:lnTo>
                  <a:lnTo>
                    <a:pt x="71196" y="0"/>
                  </a:lnTo>
                  <a:lnTo>
                    <a:pt x="2995852" y="0"/>
                  </a:lnTo>
                  <a:lnTo>
                    <a:pt x="3037344" y="15620"/>
                  </a:lnTo>
                  <a:lnTo>
                    <a:pt x="3063163" y="51656"/>
                  </a:lnTo>
                  <a:lnTo>
                    <a:pt x="3067049" y="71195"/>
                  </a:lnTo>
                  <a:lnTo>
                    <a:pt x="3067049" y="281226"/>
                  </a:lnTo>
                  <a:lnTo>
                    <a:pt x="3051427" y="322715"/>
                  </a:lnTo>
                  <a:lnTo>
                    <a:pt x="3015387" y="348534"/>
                  </a:lnTo>
                  <a:lnTo>
                    <a:pt x="3000808" y="351934"/>
                  </a:lnTo>
                  <a:lnTo>
                    <a:pt x="2995852" y="352423"/>
                  </a:lnTo>
                  <a:close/>
                </a:path>
              </a:pathLst>
            </a:custGeom>
            <a:solidFill>
              <a:srgbClr val="4BAF4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6" name="Google Shape;216;p11"/>
          <p:cNvSpPr txBox="1"/>
          <p:nvPr/>
        </p:nvSpPr>
        <p:spPr>
          <a:xfrm>
            <a:off x="858539" y="1073150"/>
            <a:ext cx="1880235" cy="231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MILD: Timer Challenge</a:t>
            </a:r>
            <a:endParaRPr sz="13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7" name="Google Shape;217;p11"/>
          <p:cNvGrpSpPr/>
          <p:nvPr/>
        </p:nvGrpSpPr>
        <p:grpSpPr>
          <a:xfrm>
            <a:off x="314312" y="792480"/>
            <a:ext cx="6836676" cy="2453640"/>
            <a:chOff x="314312" y="792480"/>
            <a:chExt cx="6836676" cy="2453640"/>
          </a:xfrm>
        </p:grpSpPr>
        <p:sp>
          <p:nvSpPr>
            <p:cNvPr id="218" name="Google Shape;218;p11"/>
            <p:cNvSpPr/>
            <p:nvPr/>
          </p:nvSpPr>
          <p:spPr>
            <a:xfrm>
              <a:off x="314312" y="1600199"/>
              <a:ext cx="38100" cy="828675"/>
            </a:xfrm>
            <a:custGeom>
              <a:rect b="b" l="l" r="r" t="t"/>
              <a:pathLst>
                <a:path extrusionOk="0" h="828675" w="38100">
                  <a:moveTo>
                    <a:pt x="38100" y="807097"/>
                  </a:moveTo>
                  <a:lnTo>
                    <a:pt x="21577" y="790575"/>
                  </a:lnTo>
                  <a:lnTo>
                    <a:pt x="16535" y="790575"/>
                  </a:lnTo>
                  <a:lnTo>
                    <a:pt x="0" y="807097"/>
                  </a:lnTo>
                  <a:lnTo>
                    <a:pt x="0" y="812152"/>
                  </a:lnTo>
                  <a:lnTo>
                    <a:pt x="16535" y="828675"/>
                  </a:lnTo>
                  <a:lnTo>
                    <a:pt x="21577" y="828675"/>
                  </a:lnTo>
                  <a:lnTo>
                    <a:pt x="38100" y="812152"/>
                  </a:lnTo>
                  <a:lnTo>
                    <a:pt x="38100" y="809625"/>
                  </a:lnTo>
                  <a:lnTo>
                    <a:pt x="38100" y="807097"/>
                  </a:lnTo>
                  <a:close/>
                </a:path>
                <a:path extrusionOk="0" h="828675" w="38100">
                  <a:moveTo>
                    <a:pt x="38100" y="540397"/>
                  </a:moveTo>
                  <a:lnTo>
                    <a:pt x="21577" y="523875"/>
                  </a:lnTo>
                  <a:lnTo>
                    <a:pt x="16535" y="523875"/>
                  </a:lnTo>
                  <a:lnTo>
                    <a:pt x="0" y="540397"/>
                  </a:lnTo>
                  <a:lnTo>
                    <a:pt x="0" y="545452"/>
                  </a:lnTo>
                  <a:lnTo>
                    <a:pt x="16535" y="561975"/>
                  </a:lnTo>
                  <a:lnTo>
                    <a:pt x="21577" y="561975"/>
                  </a:lnTo>
                  <a:lnTo>
                    <a:pt x="38100" y="545452"/>
                  </a:lnTo>
                  <a:lnTo>
                    <a:pt x="38100" y="542925"/>
                  </a:lnTo>
                  <a:lnTo>
                    <a:pt x="38100" y="540397"/>
                  </a:lnTo>
                  <a:close/>
                </a:path>
                <a:path extrusionOk="0" h="828675" w="38100">
                  <a:moveTo>
                    <a:pt x="38100" y="283222"/>
                  </a:moveTo>
                  <a:lnTo>
                    <a:pt x="21577" y="266700"/>
                  </a:lnTo>
                  <a:lnTo>
                    <a:pt x="16535" y="266700"/>
                  </a:lnTo>
                  <a:lnTo>
                    <a:pt x="0" y="283222"/>
                  </a:lnTo>
                  <a:lnTo>
                    <a:pt x="0" y="288277"/>
                  </a:lnTo>
                  <a:lnTo>
                    <a:pt x="16535" y="304800"/>
                  </a:lnTo>
                  <a:lnTo>
                    <a:pt x="21577" y="304800"/>
                  </a:lnTo>
                  <a:lnTo>
                    <a:pt x="38100" y="288277"/>
                  </a:lnTo>
                  <a:lnTo>
                    <a:pt x="38100" y="285750"/>
                  </a:lnTo>
                  <a:lnTo>
                    <a:pt x="38100" y="283222"/>
                  </a:lnTo>
                  <a:close/>
                </a:path>
                <a:path extrusionOk="0" h="828675" w="38100">
                  <a:moveTo>
                    <a:pt x="38100" y="16522"/>
                  </a:moveTo>
                  <a:lnTo>
                    <a:pt x="21577" y="0"/>
                  </a:lnTo>
                  <a:lnTo>
                    <a:pt x="16535" y="0"/>
                  </a:lnTo>
                  <a:lnTo>
                    <a:pt x="0" y="16522"/>
                  </a:lnTo>
                  <a:lnTo>
                    <a:pt x="0" y="21577"/>
                  </a:lnTo>
                  <a:lnTo>
                    <a:pt x="16535" y="38100"/>
                  </a:lnTo>
                  <a:lnTo>
                    <a:pt x="21577" y="38100"/>
                  </a:lnTo>
                  <a:lnTo>
                    <a:pt x="38100" y="21577"/>
                  </a:lnTo>
                  <a:lnTo>
                    <a:pt x="38100" y="19050"/>
                  </a:lnTo>
                  <a:lnTo>
                    <a:pt x="38100" y="165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1"/>
            <p:cNvSpPr/>
            <p:nvPr/>
          </p:nvSpPr>
          <p:spPr>
            <a:xfrm>
              <a:off x="3544823" y="792480"/>
              <a:ext cx="3606165" cy="2453640"/>
            </a:xfrm>
            <a:custGeom>
              <a:rect b="b" l="l" r="r" t="t"/>
              <a:pathLst>
                <a:path extrusionOk="0" h="2453640" w="3606165">
                  <a:moveTo>
                    <a:pt x="3605783" y="2453639"/>
                  </a:moveTo>
                  <a:lnTo>
                    <a:pt x="0" y="2453639"/>
                  </a:lnTo>
                  <a:lnTo>
                    <a:pt x="0" y="0"/>
                  </a:lnTo>
                  <a:lnTo>
                    <a:pt x="3605783" y="0"/>
                  </a:lnTo>
                  <a:lnTo>
                    <a:pt x="3605783" y="64769"/>
                  </a:lnTo>
                  <a:lnTo>
                    <a:pt x="246125" y="64769"/>
                  </a:lnTo>
                  <a:lnTo>
                    <a:pt x="232051" y="65449"/>
                  </a:lnTo>
                  <a:lnTo>
                    <a:pt x="191449" y="75645"/>
                  </a:lnTo>
                  <a:lnTo>
                    <a:pt x="155530" y="97145"/>
                  </a:lnTo>
                  <a:lnTo>
                    <a:pt x="127307" y="128252"/>
                  </a:lnTo>
                  <a:lnTo>
                    <a:pt x="109368" y="166232"/>
                  </a:lnTo>
                  <a:lnTo>
                    <a:pt x="103250" y="207644"/>
                  </a:lnTo>
                  <a:lnTo>
                    <a:pt x="103250" y="2169794"/>
                  </a:lnTo>
                  <a:lnTo>
                    <a:pt x="109368" y="2211207"/>
                  </a:lnTo>
                  <a:lnTo>
                    <a:pt x="127307" y="2249186"/>
                  </a:lnTo>
                  <a:lnTo>
                    <a:pt x="155530" y="2280294"/>
                  </a:lnTo>
                  <a:lnTo>
                    <a:pt x="191449" y="2301793"/>
                  </a:lnTo>
                  <a:lnTo>
                    <a:pt x="232051" y="2311990"/>
                  </a:lnTo>
                  <a:lnTo>
                    <a:pt x="246125" y="2312669"/>
                  </a:lnTo>
                  <a:lnTo>
                    <a:pt x="3605783" y="2312669"/>
                  </a:lnTo>
                  <a:lnTo>
                    <a:pt x="3605783" y="2453639"/>
                  </a:lnTo>
                  <a:close/>
                </a:path>
                <a:path extrusionOk="0" h="2453640" w="3606165">
                  <a:moveTo>
                    <a:pt x="3605783" y="2312669"/>
                  </a:moveTo>
                  <a:lnTo>
                    <a:pt x="3360800" y="2312669"/>
                  </a:lnTo>
                  <a:lnTo>
                    <a:pt x="3374875" y="2311990"/>
                  </a:lnTo>
                  <a:lnTo>
                    <a:pt x="3388679" y="2309950"/>
                  </a:lnTo>
                  <a:lnTo>
                    <a:pt x="3428219" y="2295779"/>
                  </a:lnTo>
                  <a:lnTo>
                    <a:pt x="3461828" y="2270822"/>
                  </a:lnTo>
                  <a:lnTo>
                    <a:pt x="3486784" y="2237213"/>
                  </a:lnTo>
                  <a:lnTo>
                    <a:pt x="3500956" y="2197673"/>
                  </a:lnTo>
                  <a:lnTo>
                    <a:pt x="3503675" y="2169794"/>
                  </a:lnTo>
                  <a:lnTo>
                    <a:pt x="3503675" y="207644"/>
                  </a:lnTo>
                  <a:lnTo>
                    <a:pt x="3497557" y="166232"/>
                  </a:lnTo>
                  <a:lnTo>
                    <a:pt x="3479618" y="128252"/>
                  </a:lnTo>
                  <a:lnTo>
                    <a:pt x="3451395" y="97145"/>
                  </a:lnTo>
                  <a:lnTo>
                    <a:pt x="3415476" y="75645"/>
                  </a:lnTo>
                  <a:lnTo>
                    <a:pt x="3374875" y="65449"/>
                  </a:lnTo>
                  <a:lnTo>
                    <a:pt x="3360800" y="64769"/>
                  </a:lnTo>
                  <a:lnTo>
                    <a:pt x="3605783" y="64769"/>
                  </a:lnTo>
                  <a:lnTo>
                    <a:pt x="3605783" y="2312669"/>
                  </a:lnTo>
                  <a:close/>
                </a:path>
              </a:pathLst>
            </a:custGeom>
            <a:solidFill>
              <a:srgbClr val="000000">
                <a:alpha val="1019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20" name="Google Shape;220;p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676649" y="885823"/>
              <a:ext cx="3343274" cy="21907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1" name="Google Shape;221;p11"/>
            <p:cNvSpPr/>
            <p:nvPr/>
          </p:nvSpPr>
          <p:spPr>
            <a:xfrm>
              <a:off x="3662362" y="871536"/>
              <a:ext cx="3371850" cy="2219325"/>
            </a:xfrm>
            <a:custGeom>
              <a:rect b="b" l="l" r="r" t="t"/>
              <a:pathLst>
                <a:path extrusionOk="0" h="2219325" w="3371850">
                  <a:moveTo>
                    <a:pt x="0" y="2090737"/>
                  </a:moveTo>
                  <a:lnTo>
                    <a:pt x="0" y="128587"/>
                  </a:lnTo>
                  <a:lnTo>
                    <a:pt x="0" y="120143"/>
                  </a:lnTo>
                  <a:lnTo>
                    <a:pt x="823" y="111779"/>
                  </a:lnTo>
                  <a:lnTo>
                    <a:pt x="2470" y="103498"/>
                  </a:lnTo>
                  <a:lnTo>
                    <a:pt x="4117" y="95217"/>
                  </a:lnTo>
                  <a:lnTo>
                    <a:pt x="6556" y="87178"/>
                  </a:lnTo>
                  <a:lnTo>
                    <a:pt x="9788" y="79378"/>
                  </a:lnTo>
                  <a:lnTo>
                    <a:pt x="13018" y="71576"/>
                  </a:lnTo>
                  <a:lnTo>
                    <a:pt x="16979" y="64168"/>
                  </a:lnTo>
                  <a:lnTo>
                    <a:pt x="21670" y="57148"/>
                  </a:lnTo>
                  <a:lnTo>
                    <a:pt x="26361" y="50127"/>
                  </a:lnTo>
                  <a:lnTo>
                    <a:pt x="31691" y="43632"/>
                  </a:lnTo>
                  <a:lnTo>
                    <a:pt x="37662" y="37662"/>
                  </a:lnTo>
                  <a:lnTo>
                    <a:pt x="43632" y="31690"/>
                  </a:lnTo>
                  <a:lnTo>
                    <a:pt x="79379" y="9787"/>
                  </a:lnTo>
                  <a:lnTo>
                    <a:pt x="87179" y="6555"/>
                  </a:lnTo>
                  <a:lnTo>
                    <a:pt x="95220" y="4115"/>
                  </a:lnTo>
                  <a:lnTo>
                    <a:pt x="103501" y="2469"/>
                  </a:lnTo>
                  <a:lnTo>
                    <a:pt x="111782" y="822"/>
                  </a:lnTo>
                  <a:lnTo>
                    <a:pt x="120144" y="0"/>
                  </a:lnTo>
                  <a:lnTo>
                    <a:pt x="128587" y="0"/>
                  </a:lnTo>
                  <a:lnTo>
                    <a:pt x="3243262" y="0"/>
                  </a:lnTo>
                  <a:lnTo>
                    <a:pt x="3251705" y="0"/>
                  </a:lnTo>
                  <a:lnTo>
                    <a:pt x="3260067" y="822"/>
                  </a:lnTo>
                  <a:lnTo>
                    <a:pt x="3268347" y="2469"/>
                  </a:lnTo>
                  <a:lnTo>
                    <a:pt x="3276628" y="4115"/>
                  </a:lnTo>
                  <a:lnTo>
                    <a:pt x="3314700" y="21668"/>
                  </a:lnTo>
                  <a:lnTo>
                    <a:pt x="3334186" y="37662"/>
                  </a:lnTo>
                  <a:lnTo>
                    <a:pt x="3340156" y="43632"/>
                  </a:lnTo>
                  <a:lnTo>
                    <a:pt x="3345486" y="50127"/>
                  </a:lnTo>
                  <a:lnTo>
                    <a:pt x="3350177" y="57149"/>
                  </a:lnTo>
                  <a:lnTo>
                    <a:pt x="3354868" y="64168"/>
                  </a:lnTo>
                  <a:lnTo>
                    <a:pt x="3369377" y="103498"/>
                  </a:lnTo>
                  <a:lnTo>
                    <a:pt x="3371849" y="128587"/>
                  </a:lnTo>
                  <a:lnTo>
                    <a:pt x="3371849" y="2090737"/>
                  </a:lnTo>
                  <a:lnTo>
                    <a:pt x="3371849" y="2099181"/>
                  </a:lnTo>
                  <a:lnTo>
                    <a:pt x="3371025" y="2107541"/>
                  </a:lnTo>
                  <a:lnTo>
                    <a:pt x="3369377" y="2115821"/>
                  </a:lnTo>
                  <a:lnTo>
                    <a:pt x="3367730" y="2124102"/>
                  </a:lnTo>
                  <a:lnTo>
                    <a:pt x="3350177" y="2162174"/>
                  </a:lnTo>
                  <a:lnTo>
                    <a:pt x="3321720" y="2192958"/>
                  </a:lnTo>
                  <a:lnTo>
                    <a:pt x="3284669" y="2212764"/>
                  </a:lnTo>
                  <a:lnTo>
                    <a:pt x="3243262" y="2219324"/>
                  </a:lnTo>
                  <a:lnTo>
                    <a:pt x="128587" y="2219324"/>
                  </a:lnTo>
                  <a:lnTo>
                    <a:pt x="87179" y="2212764"/>
                  </a:lnTo>
                  <a:lnTo>
                    <a:pt x="57147" y="2197651"/>
                  </a:lnTo>
                  <a:lnTo>
                    <a:pt x="50127" y="2192961"/>
                  </a:lnTo>
                  <a:lnTo>
                    <a:pt x="21670" y="2162174"/>
                  </a:lnTo>
                  <a:lnTo>
                    <a:pt x="4117" y="2124102"/>
                  </a:lnTo>
                  <a:lnTo>
                    <a:pt x="0" y="2099181"/>
                  </a:lnTo>
                  <a:lnTo>
                    <a:pt x="0" y="2090737"/>
                  </a:lnTo>
                  <a:close/>
                </a:path>
              </a:pathLst>
            </a:custGeom>
            <a:noFill/>
            <a:ln cap="flat" cmpd="sng" w="28550">
              <a:solidFill>
                <a:srgbClr val="FFC10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1"/>
            <p:cNvSpPr/>
            <p:nvPr/>
          </p:nvSpPr>
          <p:spPr>
            <a:xfrm>
              <a:off x="3819524" y="1028698"/>
              <a:ext cx="3057525" cy="352425"/>
            </a:xfrm>
            <a:custGeom>
              <a:rect b="b" l="l" r="r" t="t"/>
              <a:pathLst>
                <a:path extrusionOk="0" h="352425" w="3057525">
                  <a:moveTo>
                    <a:pt x="2986327" y="352423"/>
                  </a:moveTo>
                  <a:lnTo>
                    <a:pt x="71196" y="352423"/>
                  </a:lnTo>
                  <a:lnTo>
                    <a:pt x="66241" y="351934"/>
                  </a:lnTo>
                  <a:lnTo>
                    <a:pt x="29704" y="336800"/>
                  </a:lnTo>
                  <a:lnTo>
                    <a:pt x="3885" y="300760"/>
                  </a:lnTo>
                  <a:lnTo>
                    <a:pt x="0" y="281226"/>
                  </a:lnTo>
                  <a:lnTo>
                    <a:pt x="0" y="276224"/>
                  </a:lnTo>
                  <a:lnTo>
                    <a:pt x="0" y="71195"/>
                  </a:lnTo>
                  <a:lnTo>
                    <a:pt x="15621" y="29702"/>
                  </a:lnTo>
                  <a:lnTo>
                    <a:pt x="51661" y="3886"/>
                  </a:lnTo>
                  <a:lnTo>
                    <a:pt x="71196" y="0"/>
                  </a:lnTo>
                  <a:lnTo>
                    <a:pt x="2986327" y="0"/>
                  </a:lnTo>
                  <a:lnTo>
                    <a:pt x="3027818" y="15620"/>
                  </a:lnTo>
                  <a:lnTo>
                    <a:pt x="3053637" y="51656"/>
                  </a:lnTo>
                  <a:lnTo>
                    <a:pt x="3057524" y="71195"/>
                  </a:lnTo>
                  <a:lnTo>
                    <a:pt x="3057524" y="281226"/>
                  </a:lnTo>
                  <a:lnTo>
                    <a:pt x="3041901" y="322715"/>
                  </a:lnTo>
                  <a:lnTo>
                    <a:pt x="3005861" y="348534"/>
                  </a:lnTo>
                  <a:lnTo>
                    <a:pt x="2991282" y="351934"/>
                  </a:lnTo>
                  <a:lnTo>
                    <a:pt x="2986327" y="352423"/>
                  </a:lnTo>
                  <a:close/>
                </a:path>
              </a:pathLst>
            </a:custGeom>
            <a:solidFill>
              <a:srgbClr val="FFC10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3" name="Google Shape;223;p11"/>
          <p:cNvSpPr txBox="1"/>
          <p:nvPr/>
        </p:nvSpPr>
        <p:spPr>
          <a:xfrm>
            <a:off x="444500" y="1511300"/>
            <a:ext cx="2767965" cy="9759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latin typeface="Arial"/>
                <a:ea typeface="Arial"/>
                <a:cs typeface="Arial"/>
                <a:sym typeface="Arial"/>
              </a:rPr>
              <a:t>Create timer variable that counts automatically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300990" rtl="0" algn="l">
              <a:lnSpc>
                <a:spcPct val="1637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rPr lang="en-US" sz="1050">
                <a:latin typeface="Arial"/>
                <a:ea typeface="Arial"/>
                <a:cs typeface="Arial"/>
                <a:sym typeface="Arial"/>
              </a:rPr>
              <a:t>Use loops to increase timer every second Reset timer when specific events occur </a:t>
            </a:r>
            <a:r>
              <a:rPr b="1" lang="en-US" sz="1050">
                <a:latin typeface="Arial"/>
                <a:ea typeface="Arial"/>
                <a:cs typeface="Arial"/>
                <a:sym typeface="Arial"/>
              </a:rPr>
              <a:t>Display: </a:t>
            </a:r>
            <a:r>
              <a:rPr lang="en-US" sz="1050">
                <a:latin typeface="Arial"/>
                <a:ea typeface="Arial"/>
                <a:cs typeface="Arial"/>
                <a:sym typeface="Arial"/>
              </a:rPr>
              <a:t>Show timer on matrix clearly</a:t>
            </a:r>
            <a:endParaRPr sz="10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1"/>
          <p:cNvSpPr txBox="1"/>
          <p:nvPr/>
        </p:nvSpPr>
        <p:spPr>
          <a:xfrm>
            <a:off x="2047081" y="2778125"/>
            <a:ext cx="1296035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Peer verification required</a:t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1"/>
          <p:cNvSpPr txBox="1"/>
          <p:nvPr/>
        </p:nvSpPr>
        <p:spPr>
          <a:xfrm>
            <a:off x="4049266" y="1073150"/>
            <a:ext cx="2598420" cy="231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MEDIUM: Multi-Variable Tracker</a:t>
            </a:r>
            <a:endParaRPr sz="13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6" name="Google Shape;226;p11"/>
          <p:cNvGrpSpPr/>
          <p:nvPr/>
        </p:nvGrpSpPr>
        <p:grpSpPr>
          <a:xfrm>
            <a:off x="3867137" y="792480"/>
            <a:ext cx="6825627" cy="2453640"/>
            <a:chOff x="3867137" y="792480"/>
            <a:chExt cx="6825627" cy="2453640"/>
          </a:xfrm>
        </p:grpSpPr>
        <p:sp>
          <p:nvSpPr>
            <p:cNvPr id="227" name="Google Shape;227;p11"/>
            <p:cNvSpPr/>
            <p:nvPr/>
          </p:nvSpPr>
          <p:spPr>
            <a:xfrm>
              <a:off x="3867137" y="1600199"/>
              <a:ext cx="38100" cy="828675"/>
            </a:xfrm>
            <a:custGeom>
              <a:rect b="b" l="l" r="r" t="t"/>
              <a:pathLst>
                <a:path extrusionOk="0" h="828675" w="38100">
                  <a:moveTo>
                    <a:pt x="38100" y="807097"/>
                  </a:moveTo>
                  <a:lnTo>
                    <a:pt x="21577" y="790575"/>
                  </a:lnTo>
                  <a:lnTo>
                    <a:pt x="16535" y="790575"/>
                  </a:lnTo>
                  <a:lnTo>
                    <a:pt x="0" y="807097"/>
                  </a:lnTo>
                  <a:lnTo>
                    <a:pt x="0" y="812152"/>
                  </a:lnTo>
                  <a:lnTo>
                    <a:pt x="16535" y="828675"/>
                  </a:lnTo>
                  <a:lnTo>
                    <a:pt x="21577" y="828675"/>
                  </a:lnTo>
                  <a:lnTo>
                    <a:pt x="38100" y="812152"/>
                  </a:lnTo>
                  <a:lnTo>
                    <a:pt x="38100" y="809625"/>
                  </a:lnTo>
                  <a:lnTo>
                    <a:pt x="38100" y="807097"/>
                  </a:lnTo>
                  <a:close/>
                </a:path>
                <a:path extrusionOk="0" h="828675" w="38100">
                  <a:moveTo>
                    <a:pt x="38100" y="540397"/>
                  </a:moveTo>
                  <a:lnTo>
                    <a:pt x="21577" y="523875"/>
                  </a:lnTo>
                  <a:lnTo>
                    <a:pt x="16535" y="523875"/>
                  </a:lnTo>
                  <a:lnTo>
                    <a:pt x="0" y="540397"/>
                  </a:lnTo>
                  <a:lnTo>
                    <a:pt x="0" y="545452"/>
                  </a:lnTo>
                  <a:lnTo>
                    <a:pt x="16535" y="561975"/>
                  </a:lnTo>
                  <a:lnTo>
                    <a:pt x="21577" y="561975"/>
                  </a:lnTo>
                  <a:lnTo>
                    <a:pt x="38100" y="545452"/>
                  </a:lnTo>
                  <a:lnTo>
                    <a:pt x="38100" y="542925"/>
                  </a:lnTo>
                  <a:lnTo>
                    <a:pt x="38100" y="540397"/>
                  </a:lnTo>
                  <a:close/>
                </a:path>
                <a:path extrusionOk="0" h="828675" w="38100">
                  <a:moveTo>
                    <a:pt x="38100" y="283222"/>
                  </a:moveTo>
                  <a:lnTo>
                    <a:pt x="21577" y="266700"/>
                  </a:lnTo>
                  <a:lnTo>
                    <a:pt x="16535" y="266700"/>
                  </a:lnTo>
                  <a:lnTo>
                    <a:pt x="0" y="283222"/>
                  </a:lnTo>
                  <a:lnTo>
                    <a:pt x="0" y="288277"/>
                  </a:lnTo>
                  <a:lnTo>
                    <a:pt x="16535" y="304800"/>
                  </a:lnTo>
                  <a:lnTo>
                    <a:pt x="21577" y="304800"/>
                  </a:lnTo>
                  <a:lnTo>
                    <a:pt x="38100" y="288277"/>
                  </a:lnTo>
                  <a:lnTo>
                    <a:pt x="38100" y="285750"/>
                  </a:lnTo>
                  <a:lnTo>
                    <a:pt x="38100" y="283222"/>
                  </a:lnTo>
                  <a:close/>
                </a:path>
                <a:path extrusionOk="0" h="828675" w="38100">
                  <a:moveTo>
                    <a:pt x="38100" y="16522"/>
                  </a:moveTo>
                  <a:lnTo>
                    <a:pt x="21577" y="0"/>
                  </a:lnTo>
                  <a:lnTo>
                    <a:pt x="16535" y="0"/>
                  </a:lnTo>
                  <a:lnTo>
                    <a:pt x="0" y="16522"/>
                  </a:lnTo>
                  <a:lnTo>
                    <a:pt x="0" y="21577"/>
                  </a:lnTo>
                  <a:lnTo>
                    <a:pt x="16535" y="38100"/>
                  </a:lnTo>
                  <a:lnTo>
                    <a:pt x="21577" y="38100"/>
                  </a:lnTo>
                  <a:lnTo>
                    <a:pt x="38100" y="21577"/>
                  </a:lnTo>
                  <a:lnTo>
                    <a:pt x="38100" y="19050"/>
                  </a:lnTo>
                  <a:lnTo>
                    <a:pt x="38100" y="165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1"/>
            <p:cNvSpPr/>
            <p:nvPr/>
          </p:nvSpPr>
          <p:spPr>
            <a:xfrm>
              <a:off x="7086599" y="792480"/>
              <a:ext cx="3606165" cy="2453640"/>
            </a:xfrm>
            <a:custGeom>
              <a:rect b="b" l="l" r="r" t="t"/>
              <a:pathLst>
                <a:path extrusionOk="0" h="2453640" w="3606165">
                  <a:moveTo>
                    <a:pt x="3605783" y="2453639"/>
                  </a:moveTo>
                  <a:lnTo>
                    <a:pt x="0" y="2453639"/>
                  </a:lnTo>
                  <a:lnTo>
                    <a:pt x="0" y="0"/>
                  </a:lnTo>
                  <a:lnTo>
                    <a:pt x="3605783" y="0"/>
                  </a:lnTo>
                  <a:lnTo>
                    <a:pt x="3605783" y="64769"/>
                  </a:lnTo>
                  <a:lnTo>
                    <a:pt x="247649" y="64769"/>
                  </a:lnTo>
                  <a:lnTo>
                    <a:pt x="233574" y="65449"/>
                  </a:lnTo>
                  <a:lnTo>
                    <a:pt x="192972" y="75645"/>
                  </a:lnTo>
                  <a:lnTo>
                    <a:pt x="157054" y="97145"/>
                  </a:lnTo>
                  <a:lnTo>
                    <a:pt x="128830" y="128252"/>
                  </a:lnTo>
                  <a:lnTo>
                    <a:pt x="110891" y="166232"/>
                  </a:lnTo>
                  <a:lnTo>
                    <a:pt x="104774" y="207644"/>
                  </a:lnTo>
                  <a:lnTo>
                    <a:pt x="104774" y="2169794"/>
                  </a:lnTo>
                  <a:lnTo>
                    <a:pt x="110891" y="2211207"/>
                  </a:lnTo>
                  <a:lnTo>
                    <a:pt x="128830" y="2249186"/>
                  </a:lnTo>
                  <a:lnTo>
                    <a:pt x="157054" y="2280294"/>
                  </a:lnTo>
                  <a:lnTo>
                    <a:pt x="192972" y="2301793"/>
                  </a:lnTo>
                  <a:lnTo>
                    <a:pt x="233574" y="2311990"/>
                  </a:lnTo>
                  <a:lnTo>
                    <a:pt x="247649" y="2312669"/>
                  </a:lnTo>
                  <a:lnTo>
                    <a:pt x="3605783" y="2312669"/>
                  </a:lnTo>
                  <a:lnTo>
                    <a:pt x="3605783" y="2453639"/>
                  </a:lnTo>
                  <a:close/>
                </a:path>
                <a:path extrusionOk="0" h="2453640" w="3606165">
                  <a:moveTo>
                    <a:pt x="3605783" y="2312669"/>
                  </a:moveTo>
                  <a:lnTo>
                    <a:pt x="3371849" y="2312669"/>
                  </a:lnTo>
                  <a:lnTo>
                    <a:pt x="3385924" y="2311990"/>
                  </a:lnTo>
                  <a:lnTo>
                    <a:pt x="3399727" y="2309950"/>
                  </a:lnTo>
                  <a:lnTo>
                    <a:pt x="3439268" y="2295779"/>
                  </a:lnTo>
                  <a:lnTo>
                    <a:pt x="3472877" y="2270822"/>
                  </a:lnTo>
                  <a:lnTo>
                    <a:pt x="3497834" y="2237213"/>
                  </a:lnTo>
                  <a:lnTo>
                    <a:pt x="3512005" y="2197673"/>
                  </a:lnTo>
                  <a:lnTo>
                    <a:pt x="3514724" y="2169794"/>
                  </a:lnTo>
                  <a:lnTo>
                    <a:pt x="3514724" y="207644"/>
                  </a:lnTo>
                  <a:lnTo>
                    <a:pt x="3508605" y="166232"/>
                  </a:lnTo>
                  <a:lnTo>
                    <a:pt x="3490667" y="128252"/>
                  </a:lnTo>
                  <a:lnTo>
                    <a:pt x="3462444" y="97145"/>
                  </a:lnTo>
                  <a:lnTo>
                    <a:pt x="3426524" y="75645"/>
                  </a:lnTo>
                  <a:lnTo>
                    <a:pt x="3385924" y="65449"/>
                  </a:lnTo>
                  <a:lnTo>
                    <a:pt x="3371849" y="64769"/>
                  </a:lnTo>
                  <a:lnTo>
                    <a:pt x="3605783" y="64769"/>
                  </a:lnTo>
                  <a:lnTo>
                    <a:pt x="3605783" y="2312669"/>
                  </a:lnTo>
                  <a:close/>
                </a:path>
              </a:pathLst>
            </a:custGeom>
            <a:solidFill>
              <a:srgbClr val="000000">
                <a:alpha val="1019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29" name="Google Shape;229;p1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219949" y="885823"/>
              <a:ext cx="3352799" cy="21907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0" name="Google Shape;230;p11"/>
            <p:cNvSpPr/>
            <p:nvPr/>
          </p:nvSpPr>
          <p:spPr>
            <a:xfrm>
              <a:off x="7205661" y="871536"/>
              <a:ext cx="3381375" cy="2219325"/>
            </a:xfrm>
            <a:custGeom>
              <a:rect b="b" l="l" r="r" t="t"/>
              <a:pathLst>
                <a:path extrusionOk="0" h="2219325" w="3381375">
                  <a:moveTo>
                    <a:pt x="0" y="2090737"/>
                  </a:moveTo>
                  <a:lnTo>
                    <a:pt x="0" y="128587"/>
                  </a:lnTo>
                  <a:lnTo>
                    <a:pt x="0" y="120143"/>
                  </a:lnTo>
                  <a:lnTo>
                    <a:pt x="823" y="111779"/>
                  </a:lnTo>
                  <a:lnTo>
                    <a:pt x="2470" y="103498"/>
                  </a:lnTo>
                  <a:lnTo>
                    <a:pt x="4117" y="95217"/>
                  </a:lnTo>
                  <a:lnTo>
                    <a:pt x="6556" y="87178"/>
                  </a:lnTo>
                  <a:lnTo>
                    <a:pt x="9787" y="79378"/>
                  </a:lnTo>
                  <a:lnTo>
                    <a:pt x="13018" y="71576"/>
                  </a:lnTo>
                  <a:lnTo>
                    <a:pt x="37662" y="37662"/>
                  </a:lnTo>
                  <a:lnTo>
                    <a:pt x="43632" y="31690"/>
                  </a:lnTo>
                  <a:lnTo>
                    <a:pt x="79378" y="9787"/>
                  </a:lnTo>
                  <a:lnTo>
                    <a:pt x="87178" y="6555"/>
                  </a:lnTo>
                  <a:lnTo>
                    <a:pt x="95219" y="4115"/>
                  </a:lnTo>
                  <a:lnTo>
                    <a:pt x="103501" y="2469"/>
                  </a:lnTo>
                  <a:lnTo>
                    <a:pt x="111782" y="822"/>
                  </a:lnTo>
                  <a:lnTo>
                    <a:pt x="120144" y="0"/>
                  </a:lnTo>
                  <a:lnTo>
                    <a:pt x="128588" y="0"/>
                  </a:lnTo>
                  <a:lnTo>
                    <a:pt x="3252787" y="0"/>
                  </a:lnTo>
                  <a:lnTo>
                    <a:pt x="3261230" y="0"/>
                  </a:lnTo>
                  <a:lnTo>
                    <a:pt x="3269592" y="822"/>
                  </a:lnTo>
                  <a:lnTo>
                    <a:pt x="3277873" y="2469"/>
                  </a:lnTo>
                  <a:lnTo>
                    <a:pt x="3286154" y="4115"/>
                  </a:lnTo>
                  <a:lnTo>
                    <a:pt x="3324226" y="21668"/>
                  </a:lnTo>
                  <a:lnTo>
                    <a:pt x="3331246" y="26358"/>
                  </a:lnTo>
                  <a:lnTo>
                    <a:pt x="3337741" y="31690"/>
                  </a:lnTo>
                  <a:lnTo>
                    <a:pt x="3343712" y="37662"/>
                  </a:lnTo>
                  <a:lnTo>
                    <a:pt x="3349683" y="43632"/>
                  </a:lnTo>
                  <a:lnTo>
                    <a:pt x="3355012" y="50127"/>
                  </a:lnTo>
                  <a:lnTo>
                    <a:pt x="3359703" y="57149"/>
                  </a:lnTo>
                  <a:lnTo>
                    <a:pt x="3364393" y="64168"/>
                  </a:lnTo>
                  <a:lnTo>
                    <a:pt x="3378903" y="103498"/>
                  </a:lnTo>
                  <a:lnTo>
                    <a:pt x="3381375" y="128587"/>
                  </a:lnTo>
                  <a:lnTo>
                    <a:pt x="3381375" y="2090737"/>
                  </a:lnTo>
                  <a:lnTo>
                    <a:pt x="3381374" y="2099181"/>
                  </a:lnTo>
                  <a:lnTo>
                    <a:pt x="3380550" y="2107541"/>
                  </a:lnTo>
                  <a:lnTo>
                    <a:pt x="3378903" y="2115821"/>
                  </a:lnTo>
                  <a:lnTo>
                    <a:pt x="3377255" y="2124102"/>
                  </a:lnTo>
                  <a:lnTo>
                    <a:pt x="3359703" y="2162174"/>
                  </a:lnTo>
                  <a:lnTo>
                    <a:pt x="3331246" y="2192958"/>
                  </a:lnTo>
                  <a:lnTo>
                    <a:pt x="3294194" y="2212764"/>
                  </a:lnTo>
                  <a:lnTo>
                    <a:pt x="3252787" y="2219324"/>
                  </a:lnTo>
                  <a:lnTo>
                    <a:pt x="128588" y="2219324"/>
                  </a:lnTo>
                  <a:lnTo>
                    <a:pt x="87178" y="2212764"/>
                  </a:lnTo>
                  <a:lnTo>
                    <a:pt x="50127" y="2192961"/>
                  </a:lnTo>
                  <a:lnTo>
                    <a:pt x="21670" y="2162174"/>
                  </a:lnTo>
                  <a:lnTo>
                    <a:pt x="16979" y="2155153"/>
                  </a:lnTo>
                  <a:lnTo>
                    <a:pt x="2470" y="2115821"/>
                  </a:lnTo>
                  <a:lnTo>
                    <a:pt x="823" y="2107541"/>
                  </a:lnTo>
                  <a:lnTo>
                    <a:pt x="0" y="2099181"/>
                  </a:lnTo>
                  <a:lnTo>
                    <a:pt x="0" y="2090737"/>
                  </a:lnTo>
                  <a:close/>
                </a:path>
              </a:pathLst>
            </a:custGeom>
            <a:noFill/>
            <a:ln cap="flat" cmpd="sng" w="28550">
              <a:solidFill>
                <a:srgbClr val="F4423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1"/>
            <p:cNvSpPr/>
            <p:nvPr/>
          </p:nvSpPr>
          <p:spPr>
            <a:xfrm>
              <a:off x="7362823" y="1028698"/>
              <a:ext cx="3067050" cy="352425"/>
            </a:xfrm>
            <a:custGeom>
              <a:rect b="b" l="l" r="r" t="t"/>
              <a:pathLst>
                <a:path extrusionOk="0" h="352425" w="3067050">
                  <a:moveTo>
                    <a:pt x="2995853" y="352423"/>
                  </a:moveTo>
                  <a:lnTo>
                    <a:pt x="71197" y="352423"/>
                  </a:lnTo>
                  <a:lnTo>
                    <a:pt x="66241" y="351934"/>
                  </a:lnTo>
                  <a:lnTo>
                    <a:pt x="29705" y="336800"/>
                  </a:lnTo>
                  <a:lnTo>
                    <a:pt x="3885" y="300760"/>
                  </a:lnTo>
                  <a:lnTo>
                    <a:pt x="0" y="281226"/>
                  </a:lnTo>
                  <a:lnTo>
                    <a:pt x="0" y="276224"/>
                  </a:lnTo>
                  <a:lnTo>
                    <a:pt x="0" y="71195"/>
                  </a:lnTo>
                  <a:lnTo>
                    <a:pt x="15621" y="29702"/>
                  </a:lnTo>
                  <a:lnTo>
                    <a:pt x="51661" y="3886"/>
                  </a:lnTo>
                  <a:lnTo>
                    <a:pt x="71197" y="0"/>
                  </a:lnTo>
                  <a:lnTo>
                    <a:pt x="2995853" y="0"/>
                  </a:lnTo>
                  <a:lnTo>
                    <a:pt x="3037344" y="15620"/>
                  </a:lnTo>
                  <a:lnTo>
                    <a:pt x="3063164" y="51656"/>
                  </a:lnTo>
                  <a:lnTo>
                    <a:pt x="3067050" y="71195"/>
                  </a:lnTo>
                  <a:lnTo>
                    <a:pt x="3067050" y="281226"/>
                  </a:lnTo>
                  <a:lnTo>
                    <a:pt x="3051427" y="322715"/>
                  </a:lnTo>
                  <a:lnTo>
                    <a:pt x="3015388" y="348534"/>
                  </a:lnTo>
                  <a:lnTo>
                    <a:pt x="3000809" y="351934"/>
                  </a:lnTo>
                  <a:lnTo>
                    <a:pt x="2995853" y="352423"/>
                  </a:lnTo>
                  <a:close/>
                </a:path>
              </a:pathLst>
            </a:custGeom>
            <a:solidFill>
              <a:srgbClr val="F4423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2" name="Google Shape;232;p11"/>
          <p:cNvSpPr txBox="1"/>
          <p:nvPr/>
        </p:nvSpPr>
        <p:spPr>
          <a:xfrm>
            <a:off x="3994050" y="1511300"/>
            <a:ext cx="2585085" cy="9759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latin typeface="Arial"/>
                <a:ea typeface="Arial"/>
                <a:cs typeface="Arial"/>
                <a:sym typeface="Arial"/>
              </a:rPr>
              <a:t>Track two variables: attempts vs successes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273685" rtl="0" algn="l">
              <a:lnSpc>
                <a:spcPct val="1637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rPr lang="en-US" sz="1050">
                <a:latin typeface="Arial"/>
                <a:ea typeface="Arial"/>
                <a:cs typeface="Arial"/>
                <a:sym typeface="Arial"/>
              </a:rPr>
              <a:t>Calculate success rate or percentage Display both values using scrolling text </a:t>
            </a:r>
            <a:r>
              <a:rPr b="1" lang="en-US" sz="1050">
                <a:latin typeface="Arial"/>
                <a:ea typeface="Arial"/>
                <a:cs typeface="Arial"/>
                <a:sym typeface="Arial"/>
              </a:rPr>
              <a:t>Math: </a:t>
            </a:r>
            <a:r>
              <a:rPr lang="en-US" sz="1050">
                <a:latin typeface="Arial"/>
                <a:ea typeface="Arial"/>
                <a:cs typeface="Arial"/>
                <a:sym typeface="Arial"/>
              </a:rPr>
              <a:t>Show your calculation method</a:t>
            </a:r>
            <a:endParaRPr sz="10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1"/>
          <p:cNvSpPr txBox="1"/>
          <p:nvPr/>
        </p:nvSpPr>
        <p:spPr>
          <a:xfrm>
            <a:off x="5596780" y="2778125"/>
            <a:ext cx="1296035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Peer verification required</a:t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1"/>
          <p:cNvSpPr txBox="1"/>
          <p:nvPr/>
        </p:nvSpPr>
        <p:spPr>
          <a:xfrm>
            <a:off x="7746603" y="1073150"/>
            <a:ext cx="2302510" cy="231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HOT: Smart Scoring System</a:t>
            </a:r>
            <a:endParaRPr sz="13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1"/>
          <p:cNvSpPr/>
          <p:nvPr/>
        </p:nvSpPr>
        <p:spPr>
          <a:xfrm>
            <a:off x="7410437" y="1600199"/>
            <a:ext cx="38100" cy="1009650"/>
          </a:xfrm>
          <a:custGeom>
            <a:rect b="b" l="l" r="r" t="t"/>
            <a:pathLst>
              <a:path extrusionOk="0" h="1009650" w="38100">
                <a:moveTo>
                  <a:pt x="38100" y="988072"/>
                </a:moveTo>
                <a:lnTo>
                  <a:pt x="21577" y="971550"/>
                </a:lnTo>
                <a:lnTo>
                  <a:pt x="16535" y="971550"/>
                </a:lnTo>
                <a:lnTo>
                  <a:pt x="0" y="988072"/>
                </a:lnTo>
                <a:lnTo>
                  <a:pt x="0" y="993127"/>
                </a:lnTo>
                <a:lnTo>
                  <a:pt x="16535" y="1009650"/>
                </a:lnTo>
                <a:lnTo>
                  <a:pt x="21577" y="1009650"/>
                </a:lnTo>
                <a:lnTo>
                  <a:pt x="38100" y="993127"/>
                </a:lnTo>
                <a:lnTo>
                  <a:pt x="38100" y="990600"/>
                </a:lnTo>
                <a:lnTo>
                  <a:pt x="38100" y="988072"/>
                </a:lnTo>
                <a:close/>
              </a:path>
              <a:path extrusionOk="0" h="1009650" w="38100">
                <a:moveTo>
                  <a:pt x="38100" y="730897"/>
                </a:moveTo>
                <a:lnTo>
                  <a:pt x="21577" y="714375"/>
                </a:lnTo>
                <a:lnTo>
                  <a:pt x="16535" y="714375"/>
                </a:lnTo>
                <a:lnTo>
                  <a:pt x="0" y="730897"/>
                </a:lnTo>
                <a:lnTo>
                  <a:pt x="0" y="735952"/>
                </a:lnTo>
                <a:lnTo>
                  <a:pt x="16535" y="752475"/>
                </a:lnTo>
                <a:lnTo>
                  <a:pt x="21577" y="752475"/>
                </a:lnTo>
                <a:lnTo>
                  <a:pt x="38100" y="735952"/>
                </a:lnTo>
                <a:lnTo>
                  <a:pt x="38100" y="733425"/>
                </a:lnTo>
                <a:lnTo>
                  <a:pt x="38100" y="730897"/>
                </a:lnTo>
                <a:close/>
              </a:path>
              <a:path extrusionOk="0" h="1009650" w="38100">
                <a:moveTo>
                  <a:pt x="38100" y="464197"/>
                </a:moveTo>
                <a:lnTo>
                  <a:pt x="21577" y="447675"/>
                </a:lnTo>
                <a:lnTo>
                  <a:pt x="16535" y="447675"/>
                </a:lnTo>
                <a:lnTo>
                  <a:pt x="0" y="464197"/>
                </a:lnTo>
                <a:lnTo>
                  <a:pt x="0" y="469252"/>
                </a:lnTo>
                <a:lnTo>
                  <a:pt x="16535" y="485775"/>
                </a:lnTo>
                <a:lnTo>
                  <a:pt x="21577" y="485775"/>
                </a:lnTo>
                <a:lnTo>
                  <a:pt x="38100" y="469252"/>
                </a:lnTo>
                <a:lnTo>
                  <a:pt x="38100" y="466725"/>
                </a:lnTo>
                <a:lnTo>
                  <a:pt x="38100" y="464197"/>
                </a:lnTo>
                <a:close/>
              </a:path>
              <a:path extrusionOk="0" h="1009650" w="38100">
                <a:moveTo>
                  <a:pt x="38100" y="16522"/>
                </a:moveTo>
                <a:lnTo>
                  <a:pt x="21577" y="0"/>
                </a:lnTo>
                <a:lnTo>
                  <a:pt x="16535" y="0"/>
                </a:lnTo>
                <a:lnTo>
                  <a:pt x="0" y="16522"/>
                </a:lnTo>
                <a:lnTo>
                  <a:pt x="0" y="21577"/>
                </a:lnTo>
                <a:lnTo>
                  <a:pt x="16535" y="38100"/>
                </a:lnTo>
                <a:lnTo>
                  <a:pt x="21577" y="38100"/>
                </a:lnTo>
                <a:lnTo>
                  <a:pt x="38100" y="21577"/>
                </a:lnTo>
                <a:lnTo>
                  <a:pt x="38100" y="19050"/>
                </a:lnTo>
                <a:lnTo>
                  <a:pt x="38100" y="165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1"/>
          <p:cNvSpPr txBox="1"/>
          <p:nvPr/>
        </p:nvSpPr>
        <p:spPr>
          <a:xfrm>
            <a:off x="7543750" y="1480819"/>
            <a:ext cx="2877185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6985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latin typeface="Arial"/>
                <a:ea typeface="Arial"/>
                <a:cs typeface="Arial"/>
                <a:sym typeface="Arial"/>
              </a:rPr>
              <a:t>Variables change by different amounts based on event types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l">
              <a:lnSpc>
                <a:spcPct val="200000"/>
              </a:lnSpc>
              <a:spcBef>
                <a:spcPts val="135"/>
              </a:spcBef>
              <a:spcAft>
                <a:spcPts val="0"/>
              </a:spcAft>
              <a:buNone/>
            </a:pPr>
            <a:r>
              <a:rPr lang="en-US" sz="1050">
                <a:latin typeface="Arial"/>
                <a:ea typeface="Arial"/>
                <a:cs typeface="Arial"/>
                <a:sym typeface="Arial"/>
              </a:rPr>
              <a:t>Example: Collision = +5 points, Touch = +1 point Include bonus conditions for streaks or speed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555"/>
              </a:spcBef>
              <a:spcAft>
                <a:spcPts val="0"/>
              </a:spcAft>
              <a:buNone/>
            </a:pPr>
            <a:r>
              <a:rPr b="1" lang="en-US" sz="1050">
                <a:latin typeface="Arial"/>
                <a:ea typeface="Arial"/>
                <a:cs typeface="Arial"/>
                <a:sym typeface="Arial"/>
              </a:rPr>
              <a:t>Design: </a:t>
            </a:r>
            <a:r>
              <a:rPr lang="en-US" sz="1050">
                <a:latin typeface="Arial"/>
                <a:ea typeface="Arial"/>
                <a:cs typeface="Arial"/>
                <a:sym typeface="Arial"/>
              </a:rPr>
              <a:t>Create balanced scoring system</a:t>
            </a:r>
            <a:endParaRPr sz="10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1"/>
          <p:cNvSpPr txBox="1"/>
          <p:nvPr/>
        </p:nvSpPr>
        <p:spPr>
          <a:xfrm>
            <a:off x="9146331" y="2778125"/>
            <a:ext cx="1296035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Peer verification required</a:t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1"/>
          <p:cNvSpPr/>
          <p:nvPr/>
        </p:nvSpPr>
        <p:spPr>
          <a:xfrm>
            <a:off x="95249" y="3495675"/>
            <a:ext cx="4617085" cy="0"/>
          </a:xfrm>
          <a:custGeom>
            <a:rect b="b" l="l" r="r" t="t"/>
            <a:pathLst>
              <a:path extrusionOk="0" h="120000" w="4617085">
                <a:moveTo>
                  <a:pt x="0" y="0"/>
                </a:moveTo>
                <a:lnTo>
                  <a:pt x="4616680" y="0"/>
                </a:lnTo>
              </a:path>
            </a:pathLst>
          </a:custGeom>
          <a:noFill/>
          <a:ln cap="flat" cmpd="sng" w="19025">
            <a:solidFill>
              <a:srgbClr val="CCCC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1"/>
          <p:cNvSpPr/>
          <p:nvPr/>
        </p:nvSpPr>
        <p:spPr>
          <a:xfrm>
            <a:off x="5984643" y="3495675"/>
            <a:ext cx="4617085" cy="0"/>
          </a:xfrm>
          <a:custGeom>
            <a:rect b="b" l="l" r="r" t="t"/>
            <a:pathLst>
              <a:path extrusionOk="0" h="120000" w="4617084">
                <a:moveTo>
                  <a:pt x="0" y="0"/>
                </a:moveTo>
                <a:lnTo>
                  <a:pt x="4616680" y="0"/>
                </a:lnTo>
              </a:path>
            </a:pathLst>
          </a:custGeom>
          <a:noFill/>
          <a:ln cap="flat" cmpd="sng" w="19025">
            <a:solidFill>
              <a:srgbClr val="CCCC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1"/>
          <p:cNvSpPr txBox="1"/>
          <p:nvPr/>
        </p:nvSpPr>
        <p:spPr>
          <a:xfrm>
            <a:off x="4793927" y="3395687"/>
            <a:ext cx="1108710" cy="1987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666666"/>
                </a:solidFill>
                <a:latin typeface="MS PGothic"/>
                <a:ea typeface="MS PGothic"/>
                <a:cs typeface="MS PGothic"/>
                <a:sym typeface="MS PGothic"/>
              </a:rPr>
              <a:t>✂ </a:t>
            </a:r>
            <a:r>
              <a:rPr lang="en-US"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Cut along this line</a:t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2"/>
          <p:cNvSpPr txBox="1"/>
          <p:nvPr>
            <p:ph type="title"/>
          </p:nvPr>
        </p:nvSpPr>
        <p:spPr>
          <a:xfrm>
            <a:off x="2359938" y="149225"/>
            <a:ext cx="5973523" cy="3949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5492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LESSON 6: Integration &amp; Game Development</a:t>
            </a:r>
            <a:endParaRPr/>
          </a:p>
        </p:txBody>
      </p:sp>
      <p:grpSp>
        <p:nvGrpSpPr>
          <p:cNvPr id="246" name="Google Shape;246;p12"/>
          <p:cNvGrpSpPr/>
          <p:nvPr/>
        </p:nvGrpSpPr>
        <p:grpSpPr>
          <a:xfrm>
            <a:off x="0" y="792480"/>
            <a:ext cx="3609340" cy="2453640"/>
            <a:chOff x="0" y="792480"/>
            <a:chExt cx="3609340" cy="2453640"/>
          </a:xfrm>
        </p:grpSpPr>
        <p:sp>
          <p:nvSpPr>
            <p:cNvPr id="247" name="Google Shape;247;p12"/>
            <p:cNvSpPr/>
            <p:nvPr/>
          </p:nvSpPr>
          <p:spPr>
            <a:xfrm>
              <a:off x="0" y="792480"/>
              <a:ext cx="3609340" cy="2453640"/>
            </a:xfrm>
            <a:custGeom>
              <a:rect b="b" l="l" r="r" t="t"/>
              <a:pathLst>
                <a:path extrusionOk="0" h="2453640" w="3609340">
                  <a:moveTo>
                    <a:pt x="3608831" y="2453639"/>
                  </a:moveTo>
                  <a:lnTo>
                    <a:pt x="0" y="2453639"/>
                  </a:lnTo>
                  <a:lnTo>
                    <a:pt x="0" y="0"/>
                  </a:lnTo>
                  <a:lnTo>
                    <a:pt x="3608831" y="0"/>
                  </a:lnTo>
                  <a:lnTo>
                    <a:pt x="3608831" y="64769"/>
                  </a:lnTo>
                  <a:lnTo>
                    <a:pt x="238124" y="64769"/>
                  </a:lnTo>
                  <a:lnTo>
                    <a:pt x="224050" y="65449"/>
                  </a:lnTo>
                  <a:lnTo>
                    <a:pt x="183449" y="75645"/>
                  </a:lnTo>
                  <a:lnTo>
                    <a:pt x="147529" y="97145"/>
                  </a:lnTo>
                  <a:lnTo>
                    <a:pt x="119306" y="128252"/>
                  </a:lnTo>
                  <a:lnTo>
                    <a:pt x="101367" y="166232"/>
                  </a:lnTo>
                  <a:lnTo>
                    <a:pt x="95249" y="207644"/>
                  </a:lnTo>
                  <a:lnTo>
                    <a:pt x="95249" y="2169794"/>
                  </a:lnTo>
                  <a:lnTo>
                    <a:pt x="101367" y="2211207"/>
                  </a:lnTo>
                  <a:lnTo>
                    <a:pt x="119306" y="2249186"/>
                  </a:lnTo>
                  <a:lnTo>
                    <a:pt x="147529" y="2280294"/>
                  </a:lnTo>
                  <a:lnTo>
                    <a:pt x="183449" y="2301793"/>
                  </a:lnTo>
                  <a:lnTo>
                    <a:pt x="224050" y="2311990"/>
                  </a:lnTo>
                  <a:lnTo>
                    <a:pt x="238124" y="2312669"/>
                  </a:lnTo>
                  <a:lnTo>
                    <a:pt x="3608831" y="2312669"/>
                  </a:lnTo>
                  <a:lnTo>
                    <a:pt x="3608831" y="2453639"/>
                  </a:lnTo>
                  <a:close/>
                </a:path>
                <a:path extrusionOk="0" h="2453640" w="3609340">
                  <a:moveTo>
                    <a:pt x="3608831" y="2312669"/>
                  </a:moveTo>
                  <a:lnTo>
                    <a:pt x="3362324" y="2312669"/>
                  </a:lnTo>
                  <a:lnTo>
                    <a:pt x="3376399" y="2311990"/>
                  </a:lnTo>
                  <a:lnTo>
                    <a:pt x="3390203" y="2309950"/>
                  </a:lnTo>
                  <a:lnTo>
                    <a:pt x="3429743" y="2295779"/>
                  </a:lnTo>
                  <a:lnTo>
                    <a:pt x="3463352" y="2270822"/>
                  </a:lnTo>
                  <a:lnTo>
                    <a:pt x="3488310" y="2237213"/>
                  </a:lnTo>
                  <a:lnTo>
                    <a:pt x="3502480" y="2197673"/>
                  </a:lnTo>
                  <a:lnTo>
                    <a:pt x="3505199" y="2169794"/>
                  </a:lnTo>
                  <a:lnTo>
                    <a:pt x="3505199" y="207644"/>
                  </a:lnTo>
                  <a:lnTo>
                    <a:pt x="3499082" y="166232"/>
                  </a:lnTo>
                  <a:lnTo>
                    <a:pt x="3481143" y="128252"/>
                  </a:lnTo>
                  <a:lnTo>
                    <a:pt x="3452919" y="97145"/>
                  </a:lnTo>
                  <a:lnTo>
                    <a:pt x="3417000" y="75645"/>
                  </a:lnTo>
                  <a:lnTo>
                    <a:pt x="3376399" y="65449"/>
                  </a:lnTo>
                  <a:lnTo>
                    <a:pt x="3362324" y="64769"/>
                  </a:lnTo>
                  <a:lnTo>
                    <a:pt x="3608831" y="64769"/>
                  </a:lnTo>
                  <a:lnTo>
                    <a:pt x="3608831" y="2312669"/>
                  </a:lnTo>
                  <a:close/>
                </a:path>
              </a:pathLst>
            </a:custGeom>
            <a:solidFill>
              <a:srgbClr val="000000">
                <a:alpha val="1019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48" name="Google Shape;248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3824" y="885823"/>
              <a:ext cx="3352799" cy="21907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9" name="Google Shape;249;p12"/>
            <p:cNvSpPr/>
            <p:nvPr/>
          </p:nvSpPr>
          <p:spPr>
            <a:xfrm>
              <a:off x="109537" y="871536"/>
              <a:ext cx="3381375" cy="2219325"/>
            </a:xfrm>
            <a:custGeom>
              <a:rect b="b" l="l" r="r" t="t"/>
              <a:pathLst>
                <a:path extrusionOk="0" h="2219325" w="3381375">
                  <a:moveTo>
                    <a:pt x="0" y="2090737"/>
                  </a:moveTo>
                  <a:lnTo>
                    <a:pt x="0" y="128587"/>
                  </a:lnTo>
                  <a:lnTo>
                    <a:pt x="0" y="120141"/>
                  </a:lnTo>
                  <a:lnTo>
                    <a:pt x="823" y="111776"/>
                  </a:lnTo>
                  <a:lnTo>
                    <a:pt x="2470" y="103495"/>
                  </a:lnTo>
                  <a:lnTo>
                    <a:pt x="4117" y="95212"/>
                  </a:lnTo>
                  <a:lnTo>
                    <a:pt x="6557" y="87171"/>
                  </a:lnTo>
                  <a:lnTo>
                    <a:pt x="9788" y="79371"/>
                  </a:lnTo>
                  <a:lnTo>
                    <a:pt x="13019" y="71572"/>
                  </a:lnTo>
                  <a:lnTo>
                    <a:pt x="16980" y="64163"/>
                  </a:lnTo>
                  <a:lnTo>
                    <a:pt x="21670" y="57143"/>
                  </a:lnTo>
                  <a:lnTo>
                    <a:pt x="26361" y="50122"/>
                  </a:lnTo>
                  <a:lnTo>
                    <a:pt x="57148" y="21668"/>
                  </a:lnTo>
                  <a:lnTo>
                    <a:pt x="64168" y="16975"/>
                  </a:lnTo>
                  <a:lnTo>
                    <a:pt x="103501" y="2469"/>
                  </a:lnTo>
                  <a:lnTo>
                    <a:pt x="111782" y="822"/>
                  </a:lnTo>
                  <a:lnTo>
                    <a:pt x="120144" y="0"/>
                  </a:lnTo>
                  <a:lnTo>
                    <a:pt x="128587" y="0"/>
                  </a:lnTo>
                  <a:lnTo>
                    <a:pt x="3252787" y="0"/>
                  </a:lnTo>
                  <a:lnTo>
                    <a:pt x="3261230" y="0"/>
                  </a:lnTo>
                  <a:lnTo>
                    <a:pt x="3269592" y="822"/>
                  </a:lnTo>
                  <a:lnTo>
                    <a:pt x="3277873" y="2469"/>
                  </a:lnTo>
                  <a:lnTo>
                    <a:pt x="3286154" y="4113"/>
                  </a:lnTo>
                  <a:lnTo>
                    <a:pt x="3294194" y="6553"/>
                  </a:lnTo>
                  <a:lnTo>
                    <a:pt x="3301995" y="9783"/>
                  </a:lnTo>
                  <a:lnTo>
                    <a:pt x="3309795" y="13013"/>
                  </a:lnTo>
                  <a:lnTo>
                    <a:pt x="3343712" y="37658"/>
                  </a:lnTo>
                  <a:lnTo>
                    <a:pt x="3368355" y="71572"/>
                  </a:lnTo>
                  <a:lnTo>
                    <a:pt x="3371586" y="79374"/>
                  </a:lnTo>
                  <a:lnTo>
                    <a:pt x="3374817" y="87173"/>
                  </a:lnTo>
                  <a:lnTo>
                    <a:pt x="3377256" y="95214"/>
                  </a:lnTo>
                  <a:lnTo>
                    <a:pt x="3378903" y="103498"/>
                  </a:lnTo>
                  <a:lnTo>
                    <a:pt x="3380550" y="111779"/>
                  </a:lnTo>
                  <a:lnTo>
                    <a:pt x="3381374" y="120141"/>
                  </a:lnTo>
                  <a:lnTo>
                    <a:pt x="3381374" y="128587"/>
                  </a:lnTo>
                  <a:lnTo>
                    <a:pt x="3381374" y="2090737"/>
                  </a:lnTo>
                  <a:lnTo>
                    <a:pt x="3381374" y="2099178"/>
                  </a:lnTo>
                  <a:lnTo>
                    <a:pt x="3380550" y="2107538"/>
                  </a:lnTo>
                  <a:lnTo>
                    <a:pt x="3378903" y="2115819"/>
                  </a:lnTo>
                  <a:lnTo>
                    <a:pt x="3377256" y="2124100"/>
                  </a:lnTo>
                  <a:lnTo>
                    <a:pt x="3359703" y="2162170"/>
                  </a:lnTo>
                  <a:lnTo>
                    <a:pt x="3355012" y="2169190"/>
                  </a:lnTo>
                  <a:lnTo>
                    <a:pt x="3324226" y="2197644"/>
                  </a:lnTo>
                  <a:lnTo>
                    <a:pt x="3286154" y="2215201"/>
                  </a:lnTo>
                  <a:lnTo>
                    <a:pt x="3277873" y="2216850"/>
                  </a:lnTo>
                  <a:lnTo>
                    <a:pt x="3269592" y="2218499"/>
                  </a:lnTo>
                  <a:lnTo>
                    <a:pt x="3261230" y="2219322"/>
                  </a:lnTo>
                  <a:lnTo>
                    <a:pt x="3252787" y="2219324"/>
                  </a:lnTo>
                  <a:lnTo>
                    <a:pt x="128587" y="2219324"/>
                  </a:lnTo>
                  <a:lnTo>
                    <a:pt x="87179" y="2212762"/>
                  </a:lnTo>
                  <a:lnTo>
                    <a:pt x="57148" y="2197646"/>
                  </a:lnTo>
                  <a:lnTo>
                    <a:pt x="50127" y="2192956"/>
                  </a:lnTo>
                  <a:lnTo>
                    <a:pt x="21670" y="2162170"/>
                  </a:lnTo>
                  <a:lnTo>
                    <a:pt x="16980" y="2155150"/>
                  </a:lnTo>
                  <a:lnTo>
                    <a:pt x="2470" y="2115819"/>
                  </a:lnTo>
                  <a:lnTo>
                    <a:pt x="823" y="2107538"/>
                  </a:lnTo>
                  <a:lnTo>
                    <a:pt x="0" y="2099178"/>
                  </a:lnTo>
                  <a:lnTo>
                    <a:pt x="0" y="2090737"/>
                  </a:lnTo>
                  <a:close/>
                </a:path>
              </a:pathLst>
            </a:custGeom>
            <a:noFill/>
            <a:ln cap="flat" cmpd="sng" w="28550">
              <a:solidFill>
                <a:srgbClr val="4BAF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266699" y="1028698"/>
              <a:ext cx="3067050" cy="352425"/>
            </a:xfrm>
            <a:custGeom>
              <a:rect b="b" l="l" r="r" t="t"/>
              <a:pathLst>
                <a:path extrusionOk="0" h="352425" w="3067050">
                  <a:moveTo>
                    <a:pt x="2995852" y="352423"/>
                  </a:moveTo>
                  <a:lnTo>
                    <a:pt x="71196" y="352423"/>
                  </a:lnTo>
                  <a:lnTo>
                    <a:pt x="66241" y="351934"/>
                  </a:lnTo>
                  <a:lnTo>
                    <a:pt x="29705" y="336798"/>
                  </a:lnTo>
                  <a:lnTo>
                    <a:pt x="3885" y="300758"/>
                  </a:lnTo>
                  <a:lnTo>
                    <a:pt x="0" y="281226"/>
                  </a:lnTo>
                  <a:lnTo>
                    <a:pt x="0" y="276224"/>
                  </a:lnTo>
                  <a:lnTo>
                    <a:pt x="0" y="71195"/>
                  </a:lnTo>
                  <a:lnTo>
                    <a:pt x="15621" y="29697"/>
                  </a:lnTo>
                  <a:lnTo>
                    <a:pt x="51662" y="3883"/>
                  </a:lnTo>
                  <a:lnTo>
                    <a:pt x="71196" y="0"/>
                  </a:lnTo>
                  <a:lnTo>
                    <a:pt x="2995852" y="0"/>
                  </a:lnTo>
                  <a:lnTo>
                    <a:pt x="3037344" y="15617"/>
                  </a:lnTo>
                  <a:lnTo>
                    <a:pt x="3063163" y="51656"/>
                  </a:lnTo>
                  <a:lnTo>
                    <a:pt x="3067049" y="71195"/>
                  </a:lnTo>
                  <a:lnTo>
                    <a:pt x="3067049" y="281226"/>
                  </a:lnTo>
                  <a:lnTo>
                    <a:pt x="3051427" y="322715"/>
                  </a:lnTo>
                  <a:lnTo>
                    <a:pt x="3015387" y="348534"/>
                  </a:lnTo>
                  <a:lnTo>
                    <a:pt x="3000808" y="351934"/>
                  </a:lnTo>
                  <a:lnTo>
                    <a:pt x="2995852" y="352423"/>
                  </a:lnTo>
                  <a:close/>
                </a:path>
              </a:pathLst>
            </a:custGeom>
            <a:solidFill>
              <a:srgbClr val="4BAF4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1" name="Google Shape;251;p12"/>
          <p:cNvSpPr txBox="1"/>
          <p:nvPr/>
        </p:nvSpPr>
        <p:spPr>
          <a:xfrm>
            <a:off x="814189" y="1073150"/>
            <a:ext cx="1969135" cy="231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MILD: Multi-Level Game</a:t>
            </a:r>
            <a:endParaRPr sz="13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2" name="Google Shape;252;p12"/>
          <p:cNvGrpSpPr/>
          <p:nvPr/>
        </p:nvGrpSpPr>
        <p:grpSpPr>
          <a:xfrm>
            <a:off x="314312" y="792480"/>
            <a:ext cx="6836676" cy="2453640"/>
            <a:chOff x="314312" y="792480"/>
            <a:chExt cx="6836676" cy="2453640"/>
          </a:xfrm>
        </p:grpSpPr>
        <p:sp>
          <p:nvSpPr>
            <p:cNvPr id="253" name="Google Shape;253;p12"/>
            <p:cNvSpPr/>
            <p:nvPr/>
          </p:nvSpPr>
          <p:spPr>
            <a:xfrm>
              <a:off x="314312" y="1600199"/>
              <a:ext cx="38100" cy="828675"/>
            </a:xfrm>
            <a:custGeom>
              <a:rect b="b" l="l" r="r" t="t"/>
              <a:pathLst>
                <a:path extrusionOk="0" h="828675" w="38100">
                  <a:moveTo>
                    <a:pt x="38100" y="807097"/>
                  </a:moveTo>
                  <a:lnTo>
                    <a:pt x="21577" y="790575"/>
                  </a:lnTo>
                  <a:lnTo>
                    <a:pt x="16535" y="790575"/>
                  </a:lnTo>
                  <a:lnTo>
                    <a:pt x="0" y="807097"/>
                  </a:lnTo>
                  <a:lnTo>
                    <a:pt x="0" y="812152"/>
                  </a:lnTo>
                  <a:lnTo>
                    <a:pt x="16535" y="828675"/>
                  </a:lnTo>
                  <a:lnTo>
                    <a:pt x="21577" y="828675"/>
                  </a:lnTo>
                  <a:lnTo>
                    <a:pt x="38100" y="812152"/>
                  </a:lnTo>
                  <a:lnTo>
                    <a:pt x="38100" y="809625"/>
                  </a:lnTo>
                  <a:lnTo>
                    <a:pt x="38100" y="807097"/>
                  </a:lnTo>
                  <a:close/>
                </a:path>
                <a:path extrusionOk="0" h="828675" w="38100">
                  <a:moveTo>
                    <a:pt x="38100" y="540397"/>
                  </a:moveTo>
                  <a:lnTo>
                    <a:pt x="21577" y="523875"/>
                  </a:lnTo>
                  <a:lnTo>
                    <a:pt x="16535" y="523875"/>
                  </a:lnTo>
                  <a:lnTo>
                    <a:pt x="0" y="540397"/>
                  </a:lnTo>
                  <a:lnTo>
                    <a:pt x="0" y="545452"/>
                  </a:lnTo>
                  <a:lnTo>
                    <a:pt x="16535" y="561975"/>
                  </a:lnTo>
                  <a:lnTo>
                    <a:pt x="21577" y="561975"/>
                  </a:lnTo>
                  <a:lnTo>
                    <a:pt x="38100" y="545452"/>
                  </a:lnTo>
                  <a:lnTo>
                    <a:pt x="38100" y="542925"/>
                  </a:lnTo>
                  <a:lnTo>
                    <a:pt x="38100" y="540397"/>
                  </a:lnTo>
                  <a:close/>
                </a:path>
                <a:path extrusionOk="0" h="828675" w="38100">
                  <a:moveTo>
                    <a:pt x="38100" y="283222"/>
                  </a:moveTo>
                  <a:lnTo>
                    <a:pt x="21577" y="266700"/>
                  </a:lnTo>
                  <a:lnTo>
                    <a:pt x="16535" y="266700"/>
                  </a:lnTo>
                  <a:lnTo>
                    <a:pt x="0" y="283222"/>
                  </a:lnTo>
                  <a:lnTo>
                    <a:pt x="0" y="288277"/>
                  </a:lnTo>
                  <a:lnTo>
                    <a:pt x="16535" y="304800"/>
                  </a:lnTo>
                  <a:lnTo>
                    <a:pt x="21577" y="304800"/>
                  </a:lnTo>
                  <a:lnTo>
                    <a:pt x="38100" y="288277"/>
                  </a:lnTo>
                  <a:lnTo>
                    <a:pt x="38100" y="285750"/>
                  </a:lnTo>
                  <a:lnTo>
                    <a:pt x="38100" y="283222"/>
                  </a:lnTo>
                  <a:close/>
                </a:path>
                <a:path extrusionOk="0" h="828675" w="38100">
                  <a:moveTo>
                    <a:pt x="38100" y="16522"/>
                  </a:moveTo>
                  <a:lnTo>
                    <a:pt x="21577" y="0"/>
                  </a:lnTo>
                  <a:lnTo>
                    <a:pt x="16535" y="0"/>
                  </a:lnTo>
                  <a:lnTo>
                    <a:pt x="0" y="16522"/>
                  </a:lnTo>
                  <a:lnTo>
                    <a:pt x="0" y="21577"/>
                  </a:lnTo>
                  <a:lnTo>
                    <a:pt x="16535" y="38100"/>
                  </a:lnTo>
                  <a:lnTo>
                    <a:pt x="21577" y="38100"/>
                  </a:lnTo>
                  <a:lnTo>
                    <a:pt x="38100" y="21577"/>
                  </a:lnTo>
                  <a:lnTo>
                    <a:pt x="38100" y="19050"/>
                  </a:lnTo>
                  <a:lnTo>
                    <a:pt x="38100" y="165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3544823" y="792480"/>
              <a:ext cx="3606165" cy="2453640"/>
            </a:xfrm>
            <a:custGeom>
              <a:rect b="b" l="l" r="r" t="t"/>
              <a:pathLst>
                <a:path extrusionOk="0" h="2453640" w="3606165">
                  <a:moveTo>
                    <a:pt x="3605783" y="2453639"/>
                  </a:moveTo>
                  <a:lnTo>
                    <a:pt x="0" y="2453639"/>
                  </a:lnTo>
                  <a:lnTo>
                    <a:pt x="0" y="0"/>
                  </a:lnTo>
                  <a:lnTo>
                    <a:pt x="3605783" y="0"/>
                  </a:lnTo>
                  <a:lnTo>
                    <a:pt x="3605783" y="64769"/>
                  </a:lnTo>
                  <a:lnTo>
                    <a:pt x="246125" y="64769"/>
                  </a:lnTo>
                  <a:lnTo>
                    <a:pt x="232051" y="65449"/>
                  </a:lnTo>
                  <a:lnTo>
                    <a:pt x="191449" y="75645"/>
                  </a:lnTo>
                  <a:lnTo>
                    <a:pt x="155530" y="97145"/>
                  </a:lnTo>
                  <a:lnTo>
                    <a:pt x="127307" y="128252"/>
                  </a:lnTo>
                  <a:lnTo>
                    <a:pt x="109368" y="166232"/>
                  </a:lnTo>
                  <a:lnTo>
                    <a:pt x="103250" y="207644"/>
                  </a:lnTo>
                  <a:lnTo>
                    <a:pt x="103250" y="2169794"/>
                  </a:lnTo>
                  <a:lnTo>
                    <a:pt x="109368" y="2211207"/>
                  </a:lnTo>
                  <a:lnTo>
                    <a:pt x="127307" y="2249186"/>
                  </a:lnTo>
                  <a:lnTo>
                    <a:pt x="155530" y="2280294"/>
                  </a:lnTo>
                  <a:lnTo>
                    <a:pt x="191449" y="2301793"/>
                  </a:lnTo>
                  <a:lnTo>
                    <a:pt x="232051" y="2311990"/>
                  </a:lnTo>
                  <a:lnTo>
                    <a:pt x="246125" y="2312669"/>
                  </a:lnTo>
                  <a:lnTo>
                    <a:pt x="3605783" y="2312669"/>
                  </a:lnTo>
                  <a:lnTo>
                    <a:pt x="3605783" y="2453639"/>
                  </a:lnTo>
                  <a:close/>
                </a:path>
                <a:path extrusionOk="0" h="2453640" w="3606165">
                  <a:moveTo>
                    <a:pt x="3605783" y="2312669"/>
                  </a:moveTo>
                  <a:lnTo>
                    <a:pt x="3360800" y="2312669"/>
                  </a:lnTo>
                  <a:lnTo>
                    <a:pt x="3374875" y="2311990"/>
                  </a:lnTo>
                  <a:lnTo>
                    <a:pt x="3388679" y="2309950"/>
                  </a:lnTo>
                  <a:lnTo>
                    <a:pt x="3428219" y="2295779"/>
                  </a:lnTo>
                  <a:lnTo>
                    <a:pt x="3461828" y="2270822"/>
                  </a:lnTo>
                  <a:lnTo>
                    <a:pt x="3486784" y="2237213"/>
                  </a:lnTo>
                  <a:lnTo>
                    <a:pt x="3500956" y="2197673"/>
                  </a:lnTo>
                  <a:lnTo>
                    <a:pt x="3503675" y="2169794"/>
                  </a:lnTo>
                  <a:lnTo>
                    <a:pt x="3503675" y="207644"/>
                  </a:lnTo>
                  <a:lnTo>
                    <a:pt x="3497557" y="166232"/>
                  </a:lnTo>
                  <a:lnTo>
                    <a:pt x="3479618" y="128252"/>
                  </a:lnTo>
                  <a:lnTo>
                    <a:pt x="3451395" y="97145"/>
                  </a:lnTo>
                  <a:lnTo>
                    <a:pt x="3415476" y="75645"/>
                  </a:lnTo>
                  <a:lnTo>
                    <a:pt x="3374875" y="65449"/>
                  </a:lnTo>
                  <a:lnTo>
                    <a:pt x="3360800" y="64769"/>
                  </a:lnTo>
                  <a:lnTo>
                    <a:pt x="3605783" y="64769"/>
                  </a:lnTo>
                  <a:lnTo>
                    <a:pt x="3605783" y="2312669"/>
                  </a:lnTo>
                  <a:close/>
                </a:path>
              </a:pathLst>
            </a:custGeom>
            <a:solidFill>
              <a:srgbClr val="000000">
                <a:alpha val="1019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55" name="Google Shape;255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676649" y="885823"/>
              <a:ext cx="3343274" cy="21907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6" name="Google Shape;256;p12"/>
            <p:cNvSpPr/>
            <p:nvPr/>
          </p:nvSpPr>
          <p:spPr>
            <a:xfrm>
              <a:off x="3662362" y="871536"/>
              <a:ext cx="3371850" cy="2219325"/>
            </a:xfrm>
            <a:custGeom>
              <a:rect b="b" l="l" r="r" t="t"/>
              <a:pathLst>
                <a:path extrusionOk="0" h="2219325" w="3371850">
                  <a:moveTo>
                    <a:pt x="0" y="2090737"/>
                  </a:moveTo>
                  <a:lnTo>
                    <a:pt x="0" y="128587"/>
                  </a:lnTo>
                  <a:lnTo>
                    <a:pt x="0" y="120141"/>
                  </a:lnTo>
                  <a:lnTo>
                    <a:pt x="823" y="111776"/>
                  </a:lnTo>
                  <a:lnTo>
                    <a:pt x="2470" y="103495"/>
                  </a:lnTo>
                  <a:lnTo>
                    <a:pt x="4117" y="95212"/>
                  </a:lnTo>
                  <a:lnTo>
                    <a:pt x="6556" y="87171"/>
                  </a:lnTo>
                  <a:lnTo>
                    <a:pt x="9788" y="79371"/>
                  </a:lnTo>
                  <a:lnTo>
                    <a:pt x="13018" y="71572"/>
                  </a:lnTo>
                  <a:lnTo>
                    <a:pt x="16979" y="64163"/>
                  </a:lnTo>
                  <a:lnTo>
                    <a:pt x="21670" y="57143"/>
                  </a:lnTo>
                  <a:lnTo>
                    <a:pt x="26361" y="50122"/>
                  </a:lnTo>
                  <a:lnTo>
                    <a:pt x="31691" y="43627"/>
                  </a:lnTo>
                  <a:lnTo>
                    <a:pt x="37662" y="37658"/>
                  </a:lnTo>
                  <a:lnTo>
                    <a:pt x="43632" y="31688"/>
                  </a:lnTo>
                  <a:lnTo>
                    <a:pt x="50127" y="26358"/>
                  </a:lnTo>
                  <a:lnTo>
                    <a:pt x="57147" y="21668"/>
                  </a:lnTo>
                  <a:lnTo>
                    <a:pt x="64168" y="16975"/>
                  </a:lnTo>
                  <a:lnTo>
                    <a:pt x="103501" y="2469"/>
                  </a:lnTo>
                  <a:lnTo>
                    <a:pt x="111782" y="822"/>
                  </a:lnTo>
                  <a:lnTo>
                    <a:pt x="120144" y="0"/>
                  </a:lnTo>
                  <a:lnTo>
                    <a:pt x="128587" y="0"/>
                  </a:lnTo>
                  <a:lnTo>
                    <a:pt x="3243262" y="0"/>
                  </a:lnTo>
                  <a:lnTo>
                    <a:pt x="3251705" y="0"/>
                  </a:lnTo>
                  <a:lnTo>
                    <a:pt x="3260067" y="822"/>
                  </a:lnTo>
                  <a:lnTo>
                    <a:pt x="3268347" y="2469"/>
                  </a:lnTo>
                  <a:lnTo>
                    <a:pt x="3276628" y="4113"/>
                  </a:lnTo>
                  <a:lnTo>
                    <a:pt x="3284669" y="6553"/>
                  </a:lnTo>
                  <a:lnTo>
                    <a:pt x="3292469" y="9783"/>
                  </a:lnTo>
                  <a:lnTo>
                    <a:pt x="3300269" y="13013"/>
                  </a:lnTo>
                  <a:lnTo>
                    <a:pt x="3334186" y="37658"/>
                  </a:lnTo>
                  <a:lnTo>
                    <a:pt x="3358829" y="71572"/>
                  </a:lnTo>
                  <a:lnTo>
                    <a:pt x="3362060" y="79374"/>
                  </a:lnTo>
                  <a:lnTo>
                    <a:pt x="3365290" y="87173"/>
                  </a:lnTo>
                  <a:lnTo>
                    <a:pt x="3367730" y="95214"/>
                  </a:lnTo>
                  <a:lnTo>
                    <a:pt x="3369377" y="103498"/>
                  </a:lnTo>
                  <a:lnTo>
                    <a:pt x="3371025" y="111779"/>
                  </a:lnTo>
                  <a:lnTo>
                    <a:pt x="3371849" y="120141"/>
                  </a:lnTo>
                  <a:lnTo>
                    <a:pt x="3371849" y="128587"/>
                  </a:lnTo>
                  <a:lnTo>
                    <a:pt x="3371849" y="2090737"/>
                  </a:lnTo>
                  <a:lnTo>
                    <a:pt x="3365290" y="2132141"/>
                  </a:lnTo>
                  <a:lnTo>
                    <a:pt x="3350177" y="2162170"/>
                  </a:lnTo>
                  <a:lnTo>
                    <a:pt x="3345486" y="2169190"/>
                  </a:lnTo>
                  <a:lnTo>
                    <a:pt x="3314700" y="2197644"/>
                  </a:lnTo>
                  <a:lnTo>
                    <a:pt x="3276628" y="2215201"/>
                  </a:lnTo>
                  <a:lnTo>
                    <a:pt x="3243262" y="2219324"/>
                  </a:lnTo>
                  <a:lnTo>
                    <a:pt x="128587" y="2219324"/>
                  </a:lnTo>
                  <a:lnTo>
                    <a:pt x="87179" y="2212762"/>
                  </a:lnTo>
                  <a:lnTo>
                    <a:pt x="57147" y="2197646"/>
                  </a:lnTo>
                  <a:lnTo>
                    <a:pt x="50127" y="2192956"/>
                  </a:lnTo>
                  <a:lnTo>
                    <a:pt x="21670" y="2162170"/>
                  </a:lnTo>
                  <a:lnTo>
                    <a:pt x="16979" y="2155150"/>
                  </a:lnTo>
                  <a:lnTo>
                    <a:pt x="2470" y="2115819"/>
                  </a:lnTo>
                  <a:lnTo>
                    <a:pt x="0" y="2099178"/>
                  </a:lnTo>
                  <a:lnTo>
                    <a:pt x="0" y="2090737"/>
                  </a:lnTo>
                  <a:close/>
                </a:path>
              </a:pathLst>
            </a:custGeom>
            <a:noFill/>
            <a:ln cap="flat" cmpd="sng" w="28550">
              <a:solidFill>
                <a:srgbClr val="FFC10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3819524" y="1028698"/>
              <a:ext cx="3057525" cy="352425"/>
            </a:xfrm>
            <a:custGeom>
              <a:rect b="b" l="l" r="r" t="t"/>
              <a:pathLst>
                <a:path extrusionOk="0" h="352425" w="3057525">
                  <a:moveTo>
                    <a:pt x="2986327" y="352423"/>
                  </a:moveTo>
                  <a:lnTo>
                    <a:pt x="71196" y="352423"/>
                  </a:lnTo>
                  <a:lnTo>
                    <a:pt x="66241" y="351934"/>
                  </a:lnTo>
                  <a:lnTo>
                    <a:pt x="29704" y="336798"/>
                  </a:lnTo>
                  <a:lnTo>
                    <a:pt x="3885" y="300758"/>
                  </a:lnTo>
                  <a:lnTo>
                    <a:pt x="0" y="281226"/>
                  </a:lnTo>
                  <a:lnTo>
                    <a:pt x="0" y="276224"/>
                  </a:lnTo>
                  <a:lnTo>
                    <a:pt x="0" y="71195"/>
                  </a:lnTo>
                  <a:lnTo>
                    <a:pt x="15621" y="29697"/>
                  </a:lnTo>
                  <a:lnTo>
                    <a:pt x="51661" y="3883"/>
                  </a:lnTo>
                  <a:lnTo>
                    <a:pt x="71196" y="0"/>
                  </a:lnTo>
                  <a:lnTo>
                    <a:pt x="2986327" y="0"/>
                  </a:lnTo>
                  <a:lnTo>
                    <a:pt x="3027818" y="15617"/>
                  </a:lnTo>
                  <a:lnTo>
                    <a:pt x="3053637" y="51656"/>
                  </a:lnTo>
                  <a:lnTo>
                    <a:pt x="3057524" y="71195"/>
                  </a:lnTo>
                  <a:lnTo>
                    <a:pt x="3057524" y="281226"/>
                  </a:lnTo>
                  <a:lnTo>
                    <a:pt x="3041901" y="322715"/>
                  </a:lnTo>
                  <a:lnTo>
                    <a:pt x="3005861" y="348534"/>
                  </a:lnTo>
                  <a:lnTo>
                    <a:pt x="2991282" y="351934"/>
                  </a:lnTo>
                  <a:lnTo>
                    <a:pt x="2986327" y="352423"/>
                  </a:lnTo>
                  <a:close/>
                </a:path>
              </a:pathLst>
            </a:custGeom>
            <a:solidFill>
              <a:srgbClr val="FFC10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8" name="Google Shape;258;p12"/>
          <p:cNvSpPr txBox="1"/>
          <p:nvPr/>
        </p:nvSpPr>
        <p:spPr>
          <a:xfrm>
            <a:off x="444500" y="1511300"/>
            <a:ext cx="2782570" cy="9759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latin typeface="Arial"/>
                <a:ea typeface="Arial"/>
                <a:cs typeface="Arial"/>
                <a:sym typeface="Arial"/>
              </a:rPr>
              <a:t>Add different difficulty settings using variables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l">
              <a:lnSpc>
                <a:spcPct val="1637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rPr lang="en-US" sz="1050">
                <a:latin typeface="Arial"/>
                <a:ea typeface="Arial"/>
                <a:cs typeface="Arial"/>
                <a:sym typeface="Arial"/>
              </a:rPr>
              <a:t>Easy mode: longer time limits, higher scores Hard mode: shorter time, precise requirements </a:t>
            </a:r>
            <a:r>
              <a:rPr b="1" lang="en-US" sz="1050">
                <a:latin typeface="Arial"/>
                <a:ea typeface="Arial"/>
                <a:cs typeface="Arial"/>
                <a:sym typeface="Arial"/>
              </a:rPr>
              <a:t>Test: </a:t>
            </a:r>
            <a:r>
              <a:rPr lang="en-US" sz="1050">
                <a:latin typeface="Arial"/>
                <a:ea typeface="Arial"/>
                <a:cs typeface="Arial"/>
                <a:sym typeface="Arial"/>
              </a:rPr>
              <a:t>Both difficulty levels work properly</a:t>
            </a:r>
            <a:endParaRPr sz="10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2"/>
          <p:cNvSpPr txBox="1"/>
          <p:nvPr/>
        </p:nvSpPr>
        <p:spPr>
          <a:xfrm>
            <a:off x="2047081" y="2778125"/>
            <a:ext cx="1296035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Peer verification required</a:t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2"/>
          <p:cNvSpPr txBox="1"/>
          <p:nvPr/>
        </p:nvSpPr>
        <p:spPr>
          <a:xfrm>
            <a:off x="4173388" y="1073150"/>
            <a:ext cx="2350135" cy="231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MEDIUM: Competition Game</a:t>
            </a:r>
            <a:endParaRPr sz="13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1" name="Google Shape;261;p12"/>
          <p:cNvGrpSpPr/>
          <p:nvPr/>
        </p:nvGrpSpPr>
        <p:grpSpPr>
          <a:xfrm>
            <a:off x="3867137" y="792480"/>
            <a:ext cx="6825627" cy="2453640"/>
            <a:chOff x="3867137" y="792480"/>
            <a:chExt cx="6825627" cy="2453640"/>
          </a:xfrm>
        </p:grpSpPr>
        <p:sp>
          <p:nvSpPr>
            <p:cNvPr id="262" name="Google Shape;262;p12"/>
            <p:cNvSpPr/>
            <p:nvPr/>
          </p:nvSpPr>
          <p:spPr>
            <a:xfrm>
              <a:off x="3867137" y="1600199"/>
              <a:ext cx="38100" cy="828675"/>
            </a:xfrm>
            <a:custGeom>
              <a:rect b="b" l="l" r="r" t="t"/>
              <a:pathLst>
                <a:path extrusionOk="0" h="828675" w="38100">
                  <a:moveTo>
                    <a:pt x="38100" y="807097"/>
                  </a:moveTo>
                  <a:lnTo>
                    <a:pt x="21577" y="790575"/>
                  </a:lnTo>
                  <a:lnTo>
                    <a:pt x="16535" y="790575"/>
                  </a:lnTo>
                  <a:lnTo>
                    <a:pt x="0" y="807097"/>
                  </a:lnTo>
                  <a:lnTo>
                    <a:pt x="0" y="812152"/>
                  </a:lnTo>
                  <a:lnTo>
                    <a:pt x="16535" y="828675"/>
                  </a:lnTo>
                  <a:lnTo>
                    <a:pt x="21577" y="828675"/>
                  </a:lnTo>
                  <a:lnTo>
                    <a:pt x="38100" y="812152"/>
                  </a:lnTo>
                  <a:lnTo>
                    <a:pt x="38100" y="809625"/>
                  </a:lnTo>
                  <a:lnTo>
                    <a:pt x="38100" y="807097"/>
                  </a:lnTo>
                  <a:close/>
                </a:path>
                <a:path extrusionOk="0" h="828675" w="38100">
                  <a:moveTo>
                    <a:pt x="38100" y="540397"/>
                  </a:moveTo>
                  <a:lnTo>
                    <a:pt x="21577" y="523875"/>
                  </a:lnTo>
                  <a:lnTo>
                    <a:pt x="16535" y="523875"/>
                  </a:lnTo>
                  <a:lnTo>
                    <a:pt x="0" y="540397"/>
                  </a:lnTo>
                  <a:lnTo>
                    <a:pt x="0" y="545452"/>
                  </a:lnTo>
                  <a:lnTo>
                    <a:pt x="16535" y="561975"/>
                  </a:lnTo>
                  <a:lnTo>
                    <a:pt x="21577" y="561975"/>
                  </a:lnTo>
                  <a:lnTo>
                    <a:pt x="38100" y="545452"/>
                  </a:lnTo>
                  <a:lnTo>
                    <a:pt x="38100" y="542925"/>
                  </a:lnTo>
                  <a:lnTo>
                    <a:pt x="38100" y="540397"/>
                  </a:lnTo>
                  <a:close/>
                </a:path>
                <a:path extrusionOk="0" h="828675" w="38100">
                  <a:moveTo>
                    <a:pt x="38100" y="283222"/>
                  </a:moveTo>
                  <a:lnTo>
                    <a:pt x="21577" y="266700"/>
                  </a:lnTo>
                  <a:lnTo>
                    <a:pt x="16535" y="266700"/>
                  </a:lnTo>
                  <a:lnTo>
                    <a:pt x="0" y="283222"/>
                  </a:lnTo>
                  <a:lnTo>
                    <a:pt x="0" y="288277"/>
                  </a:lnTo>
                  <a:lnTo>
                    <a:pt x="16535" y="304800"/>
                  </a:lnTo>
                  <a:lnTo>
                    <a:pt x="21577" y="304800"/>
                  </a:lnTo>
                  <a:lnTo>
                    <a:pt x="38100" y="288277"/>
                  </a:lnTo>
                  <a:lnTo>
                    <a:pt x="38100" y="285750"/>
                  </a:lnTo>
                  <a:lnTo>
                    <a:pt x="38100" y="283222"/>
                  </a:lnTo>
                  <a:close/>
                </a:path>
                <a:path extrusionOk="0" h="828675" w="38100">
                  <a:moveTo>
                    <a:pt x="38100" y="16522"/>
                  </a:moveTo>
                  <a:lnTo>
                    <a:pt x="21577" y="0"/>
                  </a:lnTo>
                  <a:lnTo>
                    <a:pt x="16535" y="0"/>
                  </a:lnTo>
                  <a:lnTo>
                    <a:pt x="0" y="16522"/>
                  </a:lnTo>
                  <a:lnTo>
                    <a:pt x="0" y="21577"/>
                  </a:lnTo>
                  <a:lnTo>
                    <a:pt x="16535" y="38100"/>
                  </a:lnTo>
                  <a:lnTo>
                    <a:pt x="21577" y="38100"/>
                  </a:lnTo>
                  <a:lnTo>
                    <a:pt x="38100" y="21577"/>
                  </a:lnTo>
                  <a:lnTo>
                    <a:pt x="38100" y="19050"/>
                  </a:lnTo>
                  <a:lnTo>
                    <a:pt x="38100" y="165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086599" y="792480"/>
              <a:ext cx="3606165" cy="2453640"/>
            </a:xfrm>
            <a:custGeom>
              <a:rect b="b" l="l" r="r" t="t"/>
              <a:pathLst>
                <a:path extrusionOk="0" h="2453640" w="3606165">
                  <a:moveTo>
                    <a:pt x="3605783" y="2453639"/>
                  </a:moveTo>
                  <a:lnTo>
                    <a:pt x="0" y="2453639"/>
                  </a:lnTo>
                  <a:lnTo>
                    <a:pt x="0" y="0"/>
                  </a:lnTo>
                  <a:lnTo>
                    <a:pt x="3605783" y="0"/>
                  </a:lnTo>
                  <a:lnTo>
                    <a:pt x="3605783" y="64769"/>
                  </a:lnTo>
                  <a:lnTo>
                    <a:pt x="247649" y="64769"/>
                  </a:lnTo>
                  <a:lnTo>
                    <a:pt x="233574" y="65449"/>
                  </a:lnTo>
                  <a:lnTo>
                    <a:pt x="192972" y="75645"/>
                  </a:lnTo>
                  <a:lnTo>
                    <a:pt x="157054" y="97145"/>
                  </a:lnTo>
                  <a:lnTo>
                    <a:pt x="128830" y="128252"/>
                  </a:lnTo>
                  <a:lnTo>
                    <a:pt x="110891" y="166232"/>
                  </a:lnTo>
                  <a:lnTo>
                    <a:pt x="104774" y="207644"/>
                  </a:lnTo>
                  <a:lnTo>
                    <a:pt x="104774" y="2169794"/>
                  </a:lnTo>
                  <a:lnTo>
                    <a:pt x="110891" y="2211207"/>
                  </a:lnTo>
                  <a:lnTo>
                    <a:pt x="128830" y="2249186"/>
                  </a:lnTo>
                  <a:lnTo>
                    <a:pt x="157054" y="2280294"/>
                  </a:lnTo>
                  <a:lnTo>
                    <a:pt x="192972" y="2301793"/>
                  </a:lnTo>
                  <a:lnTo>
                    <a:pt x="233574" y="2311990"/>
                  </a:lnTo>
                  <a:lnTo>
                    <a:pt x="247649" y="2312669"/>
                  </a:lnTo>
                  <a:lnTo>
                    <a:pt x="3605783" y="2312669"/>
                  </a:lnTo>
                  <a:lnTo>
                    <a:pt x="3605783" y="2453639"/>
                  </a:lnTo>
                  <a:close/>
                </a:path>
                <a:path extrusionOk="0" h="2453640" w="3606165">
                  <a:moveTo>
                    <a:pt x="3605783" y="2312669"/>
                  </a:moveTo>
                  <a:lnTo>
                    <a:pt x="3371849" y="2312669"/>
                  </a:lnTo>
                  <a:lnTo>
                    <a:pt x="3385924" y="2311990"/>
                  </a:lnTo>
                  <a:lnTo>
                    <a:pt x="3399727" y="2309950"/>
                  </a:lnTo>
                  <a:lnTo>
                    <a:pt x="3439268" y="2295779"/>
                  </a:lnTo>
                  <a:lnTo>
                    <a:pt x="3472877" y="2270822"/>
                  </a:lnTo>
                  <a:lnTo>
                    <a:pt x="3497834" y="2237213"/>
                  </a:lnTo>
                  <a:lnTo>
                    <a:pt x="3512005" y="2197673"/>
                  </a:lnTo>
                  <a:lnTo>
                    <a:pt x="3514724" y="2169794"/>
                  </a:lnTo>
                  <a:lnTo>
                    <a:pt x="3514724" y="207644"/>
                  </a:lnTo>
                  <a:lnTo>
                    <a:pt x="3508605" y="166232"/>
                  </a:lnTo>
                  <a:lnTo>
                    <a:pt x="3490667" y="128252"/>
                  </a:lnTo>
                  <a:lnTo>
                    <a:pt x="3462444" y="97145"/>
                  </a:lnTo>
                  <a:lnTo>
                    <a:pt x="3426524" y="75645"/>
                  </a:lnTo>
                  <a:lnTo>
                    <a:pt x="3385924" y="65449"/>
                  </a:lnTo>
                  <a:lnTo>
                    <a:pt x="3371849" y="64769"/>
                  </a:lnTo>
                  <a:lnTo>
                    <a:pt x="3605783" y="64769"/>
                  </a:lnTo>
                  <a:lnTo>
                    <a:pt x="3605783" y="2312669"/>
                  </a:lnTo>
                  <a:close/>
                </a:path>
              </a:pathLst>
            </a:custGeom>
            <a:solidFill>
              <a:srgbClr val="000000">
                <a:alpha val="1019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64" name="Google Shape;264;p1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219949" y="885823"/>
              <a:ext cx="3352799" cy="21907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5" name="Google Shape;265;p12"/>
            <p:cNvSpPr/>
            <p:nvPr/>
          </p:nvSpPr>
          <p:spPr>
            <a:xfrm>
              <a:off x="7205661" y="871536"/>
              <a:ext cx="3381375" cy="2219325"/>
            </a:xfrm>
            <a:custGeom>
              <a:rect b="b" l="l" r="r" t="t"/>
              <a:pathLst>
                <a:path extrusionOk="0" h="2219325" w="3381375">
                  <a:moveTo>
                    <a:pt x="0" y="2090737"/>
                  </a:moveTo>
                  <a:lnTo>
                    <a:pt x="0" y="128587"/>
                  </a:lnTo>
                  <a:lnTo>
                    <a:pt x="0" y="120141"/>
                  </a:lnTo>
                  <a:lnTo>
                    <a:pt x="823" y="111776"/>
                  </a:lnTo>
                  <a:lnTo>
                    <a:pt x="2470" y="103495"/>
                  </a:lnTo>
                  <a:lnTo>
                    <a:pt x="4117" y="95212"/>
                  </a:lnTo>
                  <a:lnTo>
                    <a:pt x="6556" y="87171"/>
                  </a:lnTo>
                  <a:lnTo>
                    <a:pt x="26361" y="50122"/>
                  </a:lnTo>
                  <a:lnTo>
                    <a:pt x="57148" y="21668"/>
                  </a:lnTo>
                  <a:lnTo>
                    <a:pt x="64168" y="16975"/>
                  </a:lnTo>
                  <a:lnTo>
                    <a:pt x="103501" y="2469"/>
                  </a:lnTo>
                  <a:lnTo>
                    <a:pt x="111782" y="822"/>
                  </a:lnTo>
                  <a:lnTo>
                    <a:pt x="120144" y="0"/>
                  </a:lnTo>
                  <a:lnTo>
                    <a:pt x="128588" y="0"/>
                  </a:lnTo>
                  <a:lnTo>
                    <a:pt x="3252787" y="0"/>
                  </a:lnTo>
                  <a:lnTo>
                    <a:pt x="3261230" y="0"/>
                  </a:lnTo>
                  <a:lnTo>
                    <a:pt x="3269592" y="822"/>
                  </a:lnTo>
                  <a:lnTo>
                    <a:pt x="3277873" y="2469"/>
                  </a:lnTo>
                  <a:lnTo>
                    <a:pt x="3286154" y="4113"/>
                  </a:lnTo>
                  <a:lnTo>
                    <a:pt x="3294194" y="6553"/>
                  </a:lnTo>
                  <a:lnTo>
                    <a:pt x="3301995" y="9783"/>
                  </a:lnTo>
                  <a:lnTo>
                    <a:pt x="3309795" y="13013"/>
                  </a:lnTo>
                  <a:lnTo>
                    <a:pt x="3343712" y="37658"/>
                  </a:lnTo>
                  <a:lnTo>
                    <a:pt x="3368355" y="71572"/>
                  </a:lnTo>
                  <a:lnTo>
                    <a:pt x="3371586" y="79374"/>
                  </a:lnTo>
                  <a:lnTo>
                    <a:pt x="3374817" y="87173"/>
                  </a:lnTo>
                  <a:lnTo>
                    <a:pt x="3377255" y="95214"/>
                  </a:lnTo>
                  <a:lnTo>
                    <a:pt x="3378903" y="103498"/>
                  </a:lnTo>
                  <a:lnTo>
                    <a:pt x="3380550" y="111779"/>
                  </a:lnTo>
                  <a:lnTo>
                    <a:pt x="3381374" y="120141"/>
                  </a:lnTo>
                  <a:lnTo>
                    <a:pt x="3381375" y="128587"/>
                  </a:lnTo>
                  <a:lnTo>
                    <a:pt x="3381375" y="2090737"/>
                  </a:lnTo>
                  <a:lnTo>
                    <a:pt x="3374817" y="2132141"/>
                  </a:lnTo>
                  <a:lnTo>
                    <a:pt x="3359703" y="2162170"/>
                  </a:lnTo>
                  <a:lnTo>
                    <a:pt x="3355012" y="2169190"/>
                  </a:lnTo>
                  <a:lnTo>
                    <a:pt x="3324226" y="2197644"/>
                  </a:lnTo>
                  <a:lnTo>
                    <a:pt x="3286154" y="2215201"/>
                  </a:lnTo>
                  <a:lnTo>
                    <a:pt x="3252787" y="2219324"/>
                  </a:lnTo>
                  <a:lnTo>
                    <a:pt x="128588" y="2219324"/>
                  </a:lnTo>
                  <a:lnTo>
                    <a:pt x="120144" y="2219322"/>
                  </a:lnTo>
                  <a:lnTo>
                    <a:pt x="111782" y="2218499"/>
                  </a:lnTo>
                  <a:lnTo>
                    <a:pt x="103501" y="2216850"/>
                  </a:lnTo>
                  <a:lnTo>
                    <a:pt x="95219" y="2215201"/>
                  </a:lnTo>
                  <a:lnTo>
                    <a:pt x="57147" y="2197646"/>
                  </a:lnTo>
                  <a:lnTo>
                    <a:pt x="50127" y="2192956"/>
                  </a:lnTo>
                  <a:lnTo>
                    <a:pt x="21670" y="2162170"/>
                  </a:lnTo>
                  <a:lnTo>
                    <a:pt x="16979" y="2155150"/>
                  </a:lnTo>
                  <a:lnTo>
                    <a:pt x="2470" y="2115819"/>
                  </a:lnTo>
                  <a:lnTo>
                    <a:pt x="0" y="2099178"/>
                  </a:lnTo>
                  <a:lnTo>
                    <a:pt x="0" y="2090737"/>
                  </a:lnTo>
                  <a:close/>
                </a:path>
              </a:pathLst>
            </a:custGeom>
            <a:noFill/>
            <a:ln cap="flat" cmpd="sng" w="28550">
              <a:solidFill>
                <a:srgbClr val="F4423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362823" y="1028698"/>
              <a:ext cx="3067050" cy="352425"/>
            </a:xfrm>
            <a:custGeom>
              <a:rect b="b" l="l" r="r" t="t"/>
              <a:pathLst>
                <a:path extrusionOk="0" h="352425" w="3067050">
                  <a:moveTo>
                    <a:pt x="2995853" y="352423"/>
                  </a:moveTo>
                  <a:lnTo>
                    <a:pt x="71197" y="352423"/>
                  </a:lnTo>
                  <a:lnTo>
                    <a:pt x="66241" y="351934"/>
                  </a:lnTo>
                  <a:lnTo>
                    <a:pt x="29705" y="336798"/>
                  </a:lnTo>
                  <a:lnTo>
                    <a:pt x="3885" y="300758"/>
                  </a:lnTo>
                  <a:lnTo>
                    <a:pt x="0" y="281226"/>
                  </a:lnTo>
                  <a:lnTo>
                    <a:pt x="0" y="276224"/>
                  </a:lnTo>
                  <a:lnTo>
                    <a:pt x="0" y="71195"/>
                  </a:lnTo>
                  <a:lnTo>
                    <a:pt x="15621" y="29697"/>
                  </a:lnTo>
                  <a:lnTo>
                    <a:pt x="51661" y="3883"/>
                  </a:lnTo>
                  <a:lnTo>
                    <a:pt x="71197" y="0"/>
                  </a:lnTo>
                  <a:lnTo>
                    <a:pt x="2995853" y="0"/>
                  </a:lnTo>
                  <a:lnTo>
                    <a:pt x="3037344" y="15617"/>
                  </a:lnTo>
                  <a:lnTo>
                    <a:pt x="3063164" y="51656"/>
                  </a:lnTo>
                  <a:lnTo>
                    <a:pt x="3067050" y="71195"/>
                  </a:lnTo>
                  <a:lnTo>
                    <a:pt x="3067050" y="281226"/>
                  </a:lnTo>
                  <a:lnTo>
                    <a:pt x="3051427" y="322715"/>
                  </a:lnTo>
                  <a:lnTo>
                    <a:pt x="3015388" y="348534"/>
                  </a:lnTo>
                  <a:lnTo>
                    <a:pt x="3000809" y="351934"/>
                  </a:lnTo>
                  <a:lnTo>
                    <a:pt x="2995853" y="352423"/>
                  </a:lnTo>
                  <a:close/>
                </a:path>
              </a:pathLst>
            </a:custGeom>
            <a:solidFill>
              <a:srgbClr val="F4423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" name="Google Shape;267;p12"/>
          <p:cNvSpPr txBox="1"/>
          <p:nvPr/>
        </p:nvSpPr>
        <p:spPr>
          <a:xfrm>
            <a:off x="3994050" y="1511300"/>
            <a:ext cx="2834640" cy="9759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latin typeface="Arial"/>
                <a:ea typeface="Arial"/>
                <a:cs typeface="Arial"/>
                <a:sym typeface="Arial"/>
              </a:rPr>
              <a:t>Create two-player system with separate scoring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718185" rtl="0" algn="l">
              <a:lnSpc>
                <a:spcPct val="1637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rPr lang="en-US" sz="1050">
                <a:latin typeface="Arial"/>
                <a:ea typeface="Arial"/>
                <a:cs typeface="Arial"/>
                <a:sym typeface="Arial"/>
              </a:rPr>
              <a:t>Different challenges for each player Clear win conditions and feedback </a:t>
            </a:r>
            <a:r>
              <a:rPr b="1" lang="en-US" sz="1050">
                <a:latin typeface="Arial"/>
                <a:ea typeface="Arial"/>
                <a:cs typeface="Arial"/>
                <a:sym typeface="Arial"/>
              </a:rPr>
              <a:t>Goal: </a:t>
            </a:r>
            <a:r>
              <a:rPr lang="en-US" sz="1050">
                <a:latin typeface="Arial"/>
                <a:ea typeface="Arial"/>
                <a:cs typeface="Arial"/>
                <a:sym typeface="Arial"/>
              </a:rPr>
              <a:t>Make it fun for both players</a:t>
            </a:r>
            <a:endParaRPr sz="10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2"/>
          <p:cNvSpPr txBox="1"/>
          <p:nvPr/>
        </p:nvSpPr>
        <p:spPr>
          <a:xfrm>
            <a:off x="5596780" y="2778125"/>
            <a:ext cx="1296035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Peer verification required</a:t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2"/>
          <p:cNvSpPr txBox="1"/>
          <p:nvPr/>
        </p:nvSpPr>
        <p:spPr>
          <a:xfrm>
            <a:off x="7773541" y="1073150"/>
            <a:ext cx="2248535" cy="231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HOT: Adaptive Smart Game</a:t>
            </a:r>
            <a:endParaRPr sz="13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2"/>
          <p:cNvSpPr/>
          <p:nvPr/>
        </p:nvSpPr>
        <p:spPr>
          <a:xfrm>
            <a:off x="7410437" y="1600199"/>
            <a:ext cx="38100" cy="828675"/>
          </a:xfrm>
          <a:custGeom>
            <a:rect b="b" l="l" r="r" t="t"/>
            <a:pathLst>
              <a:path extrusionOk="0" h="828675" w="38100">
                <a:moveTo>
                  <a:pt x="38100" y="807097"/>
                </a:moveTo>
                <a:lnTo>
                  <a:pt x="21577" y="790575"/>
                </a:lnTo>
                <a:lnTo>
                  <a:pt x="16535" y="790575"/>
                </a:lnTo>
                <a:lnTo>
                  <a:pt x="0" y="807097"/>
                </a:lnTo>
                <a:lnTo>
                  <a:pt x="0" y="812152"/>
                </a:lnTo>
                <a:lnTo>
                  <a:pt x="16535" y="828675"/>
                </a:lnTo>
                <a:lnTo>
                  <a:pt x="21577" y="828675"/>
                </a:lnTo>
                <a:lnTo>
                  <a:pt x="38100" y="812152"/>
                </a:lnTo>
                <a:lnTo>
                  <a:pt x="38100" y="809625"/>
                </a:lnTo>
                <a:lnTo>
                  <a:pt x="38100" y="807097"/>
                </a:lnTo>
                <a:close/>
              </a:path>
              <a:path extrusionOk="0" h="828675" w="38100">
                <a:moveTo>
                  <a:pt x="38100" y="540397"/>
                </a:moveTo>
                <a:lnTo>
                  <a:pt x="21577" y="523875"/>
                </a:lnTo>
                <a:lnTo>
                  <a:pt x="16535" y="523875"/>
                </a:lnTo>
                <a:lnTo>
                  <a:pt x="0" y="540397"/>
                </a:lnTo>
                <a:lnTo>
                  <a:pt x="0" y="545452"/>
                </a:lnTo>
                <a:lnTo>
                  <a:pt x="16535" y="561975"/>
                </a:lnTo>
                <a:lnTo>
                  <a:pt x="21577" y="561975"/>
                </a:lnTo>
                <a:lnTo>
                  <a:pt x="38100" y="545452"/>
                </a:lnTo>
                <a:lnTo>
                  <a:pt x="38100" y="542925"/>
                </a:lnTo>
                <a:lnTo>
                  <a:pt x="38100" y="540397"/>
                </a:lnTo>
                <a:close/>
              </a:path>
              <a:path extrusionOk="0" h="828675" w="38100">
                <a:moveTo>
                  <a:pt x="38100" y="283222"/>
                </a:moveTo>
                <a:lnTo>
                  <a:pt x="21577" y="266700"/>
                </a:lnTo>
                <a:lnTo>
                  <a:pt x="16535" y="266700"/>
                </a:lnTo>
                <a:lnTo>
                  <a:pt x="0" y="283222"/>
                </a:lnTo>
                <a:lnTo>
                  <a:pt x="0" y="288277"/>
                </a:lnTo>
                <a:lnTo>
                  <a:pt x="16535" y="304800"/>
                </a:lnTo>
                <a:lnTo>
                  <a:pt x="21577" y="304800"/>
                </a:lnTo>
                <a:lnTo>
                  <a:pt x="38100" y="288277"/>
                </a:lnTo>
                <a:lnTo>
                  <a:pt x="38100" y="285750"/>
                </a:lnTo>
                <a:lnTo>
                  <a:pt x="38100" y="283222"/>
                </a:lnTo>
                <a:close/>
              </a:path>
              <a:path extrusionOk="0" h="828675" w="38100">
                <a:moveTo>
                  <a:pt x="38100" y="16522"/>
                </a:moveTo>
                <a:lnTo>
                  <a:pt x="21577" y="0"/>
                </a:lnTo>
                <a:lnTo>
                  <a:pt x="16535" y="0"/>
                </a:lnTo>
                <a:lnTo>
                  <a:pt x="0" y="16522"/>
                </a:lnTo>
                <a:lnTo>
                  <a:pt x="0" y="21577"/>
                </a:lnTo>
                <a:lnTo>
                  <a:pt x="16535" y="38100"/>
                </a:lnTo>
                <a:lnTo>
                  <a:pt x="21577" y="38100"/>
                </a:lnTo>
                <a:lnTo>
                  <a:pt x="38100" y="21577"/>
                </a:lnTo>
                <a:lnTo>
                  <a:pt x="38100" y="19050"/>
                </a:lnTo>
                <a:lnTo>
                  <a:pt x="38100" y="165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2"/>
          <p:cNvSpPr txBox="1"/>
          <p:nvPr/>
        </p:nvSpPr>
        <p:spPr>
          <a:xfrm>
            <a:off x="7543750" y="1511300"/>
            <a:ext cx="2701925" cy="9759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latin typeface="Arial"/>
                <a:ea typeface="Arial"/>
                <a:cs typeface="Arial"/>
                <a:sym typeface="Arial"/>
              </a:rPr>
              <a:t>Game changes based on player performance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205104" rtl="0" algn="l">
              <a:lnSpc>
                <a:spcPct val="1637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rPr lang="en-US" sz="1050">
                <a:latin typeface="Arial"/>
                <a:ea typeface="Arial"/>
                <a:cs typeface="Arial"/>
                <a:sym typeface="Arial"/>
              </a:rPr>
              <a:t>Gets harder if player succeeds too easily Provides hints if player struggles </a:t>
            </a:r>
            <a:r>
              <a:rPr b="1" lang="en-US" sz="1050">
                <a:latin typeface="Arial"/>
                <a:ea typeface="Arial"/>
                <a:cs typeface="Arial"/>
                <a:sym typeface="Arial"/>
              </a:rPr>
              <a:t>Advanced: </a:t>
            </a:r>
            <a:r>
              <a:rPr lang="en-US" sz="1050">
                <a:latin typeface="Arial"/>
                <a:ea typeface="Arial"/>
                <a:cs typeface="Arial"/>
                <a:sym typeface="Arial"/>
              </a:rPr>
              <a:t>Use complex conditional logic</a:t>
            </a:r>
            <a:endParaRPr sz="10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2"/>
          <p:cNvSpPr txBox="1"/>
          <p:nvPr/>
        </p:nvSpPr>
        <p:spPr>
          <a:xfrm>
            <a:off x="9146331" y="2778125"/>
            <a:ext cx="1296035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Peer verification required</a:t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title"/>
          </p:nvPr>
        </p:nvSpPr>
        <p:spPr>
          <a:xfrm>
            <a:off x="4217888" y="720725"/>
            <a:ext cx="226123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Printing Instructions</a:t>
            </a:r>
            <a:endParaRPr/>
          </a:p>
        </p:txBody>
      </p:sp>
      <p:sp>
        <p:nvSpPr>
          <p:cNvPr id="278" name="Google Shape;278;p13"/>
          <p:cNvSpPr/>
          <p:nvPr/>
        </p:nvSpPr>
        <p:spPr>
          <a:xfrm>
            <a:off x="2533649" y="1276348"/>
            <a:ext cx="47625" cy="47625"/>
          </a:xfrm>
          <a:custGeom>
            <a:rect b="b" l="l" r="r" t="t"/>
            <a:pathLst>
              <a:path extrusionOk="0" h="47625" w="47625">
                <a:moveTo>
                  <a:pt x="26970" y="47620"/>
                </a:moveTo>
                <a:lnTo>
                  <a:pt x="20654" y="47620"/>
                </a:lnTo>
                <a:lnTo>
                  <a:pt x="17617" y="47015"/>
                </a:lnTo>
                <a:lnTo>
                  <a:pt x="0" y="26970"/>
                </a:lnTo>
                <a:lnTo>
                  <a:pt x="0" y="20650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3"/>
          <p:cNvSpPr txBox="1"/>
          <p:nvPr/>
        </p:nvSpPr>
        <p:spPr>
          <a:xfrm>
            <a:off x="2668587" y="1177925"/>
            <a:ext cx="3321050" cy="1065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925">
            <a:spAutoFit/>
          </a:bodyPr>
          <a:lstStyle/>
          <a:p>
            <a:pPr indent="0" lvl="0" marL="12700" marR="140335" rtl="0" algn="just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Print on cardstock or heavy paper for durability Cut along dashed lines to separate lesson sets Cut individual cards along borders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just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Store each lesson's cards in separate containers Students collect cards as evidence of completion Peer verification required before collecting cards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3"/>
          <p:cNvSpPr/>
          <p:nvPr/>
        </p:nvSpPr>
        <p:spPr>
          <a:xfrm>
            <a:off x="2533649" y="1447798"/>
            <a:ext cx="47625" cy="47625"/>
          </a:xfrm>
          <a:custGeom>
            <a:rect b="b" l="l" r="r" t="t"/>
            <a:pathLst>
              <a:path extrusionOk="0" h="47625" w="47625">
                <a:moveTo>
                  <a:pt x="26970" y="47620"/>
                </a:moveTo>
                <a:lnTo>
                  <a:pt x="20654" y="47620"/>
                </a:lnTo>
                <a:lnTo>
                  <a:pt x="17617" y="47015"/>
                </a:lnTo>
                <a:lnTo>
                  <a:pt x="0" y="26966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66"/>
                </a:lnTo>
                <a:lnTo>
                  <a:pt x="26970" y="476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3"/>
          <p:cNvSpPr/>
          <p:nvPr/>
        </p:nvSpPr>
        <p:spPr>
          <a:xfrm>
            <a:off x="2533649" y="1619248"/>
            <a:ext cx="47625" cy="47625"/>
          </a:xfrm>
          <a:custGeom>
            <a:rect b="b" l="l" r="r" t="t"/>
            <a:pathLst>
              <a:path extrusionOk="0" h="47625" w="47625">
                <a:moveTo>
                  <a:pt x="26970" y="47620"/>
                </a:moveTo>
                <a:lnTo>
                  <a:pt x="20654" y="47620"/>
                </a:lnTo>
                <a:lnTo>
                  <a:pt x="17617" y="47015"/>
                </a:lnTo>
                <a:lnTo>
                  <a:pt x="0" y="26970"/>
                </a:lnTo>
                <a:lnTo>
                  <a:pt x="0" y="20650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3"/>
          <p:cNvSpPr/>
          <p:nvPr/>
        </p:nvSpPr>
        <p:spPr>
          <a:xfrm>
            <a:off x="2533649" y="1790698"/>
            <a:ext cx="47625" cy="47625"/>
          </a:xfrm>
          <a:custGeom>
            <a:rect b="b" l="l" r="r" t="t"/>
            <a:pathLst>
              <a:path extrusionOk="0" h="47625" w="47625">
                <a:moveTo>
                  <a:pt x="26970" y="47620"/>
                </a:moveTo>
                <a:lnTo>
                  <a:pt x="20654" y="47620"/>
                </a:lnTo>
                <a:lnTo>
                  <a:pt x="17617" y="47015"/>
                </a:lnTo>
                <a:lnTo>
                  <a:pt x="0" y="26966"/>
                </a:lnTo>
                <a:lnTo>
                  <a:pt x="0" y="20650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66"/>
                </a:lnTo>
                <a:lnTo>
                  <a:pt x="26970" y="476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3"/>
          <p:cNvSpPr/>
          <p:nvPr/>
        </p:nvSpPr>
        <p:spPr>
          <a:xfrm>
            <a:off x="2533649" y="1962148"/>
            <a:ext cx="47625" cy="47625"/>
          </a:xfrm>
          <a:custGeom>
            <a:rect b="b" l="l" r="r" t="t"/>
            <a:pathLst>
              <a:path extrusionOk="0" h="47625" w="47625">
                <a:moveTo>
                  <a:pt x="26970" y="47620"/>
                </a:moveTo>
                <a:lnTo>
                  <a:pt x="20654" y="47620"/>
                </a:lnTo>
                <a:lnTo>
                  <a:pt x="17617" y="47015"/>
                </a:lnTo>
                <a:lnTo>
                  <a:pt x="0" y="26970"/>
                </a:lnTo>
                <a:lnTo>
                  <a:pt x="0" y="20650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3"/>
          <p:cNvSpPr/>
          <p:nvPr/>
        </p:nvSpPr>
        <p:spPr>
          <a:xfrm>
            <a:off x="2533649" y="2133598"/>
            <a:ext cx="47625" cy="47625"/>
          </a:xfrm>
          <a:custGeom>
            <a:rect b="b" l="l" r="r" t="t"/>
            <a:pathLst>
              <a:path extrusionOk="0" h="47625" w="47625">
                <a:moveTo>
                  <a:pt x="26970" y="47620"/>
                </a:moveTo>
                <a:lnTo>
                  <a:pt x="20654" y="47620"/>
                </a:lnTo>
                <a:lnTo>
                  <a:pt x="17617" y="47015"/>
                </a:lnTo>
                <a:lnTo>
                  <a:pt x="0" y="26966"/>
                </a:lnTo>
                <a:lnTo>
                  <a:pt x="0" y="20650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66"/>
                </a:lnTo>
                <a:lnTo>
                  <a:pt x="26970" y="476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