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4" r:id="rId11"/>
    <p:sldId id="312" r:id="rId12"/>
    <p:sldId id="311" r:id="rId13"/>
  </p:sldIdLst>
  <p:sldSz cx="12188825" cy="6858000"/>
  <p:notesSz cx="6858000" cy="9144000"/>
  <p:custDataLst>
    <p:tags r:id="rId16"/>
  </p:custDataLst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4B-4DC2-AB35-AA621D6487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4B-4DC2-AB35-AA621D648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4B-4DC2-AB35-AA621D648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de" dirty="0"/>
            <a:t>Patrick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en-US" dirty="0" err="1"/>
            <a:t>Spiellogik</a:t>
          </a:r>
          <a:r>
            <a:rPr lang="en-US" dirty="0"/>
            <a:t> </a:t>
          </a:r>
          <a:r>
            <a:rPr lang="en-US" dirty="0" err="1"/>
            <a:t>umsetzen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en-US" dirty="0"/>
            <a:t>Anna</a:t>
          </a: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en-US" dirty="0" err="1"/>
            <a:t>Infobar</a:t>
          </a:r>
          <a:r>
            <a:rPr lang="en-US" dirty="0"/>
            <a:t> </a:t>
          </a:r>
          <a:r>
            <a:rPr lang="en-US" dirty="0" err="1"/>
            <a:t>rechts</a:t>
          </a:r>
          <a:r>
            <a:rPr lang="en-US" dirty="0"/>
            <a:t> </a:t>
          </a:r>
          <a:r>
            <a:rPr lang="en-US" dirty="0" err="1"/>
            <a:t>gestalten</a:t>
          </a:r>
          <a:r>
            <a:rPr lang="en-US" dirty="0"/>
            <a:t> und </a:t>
          </a:r>
          <a:r>
            <a:rPr lang="en-US" dirty="0" err="1"/>
            <a:t>implementieren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en-US" dirty="0"/>
            <a:t>Patrick &amp; Anna</a:t>
          </a: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en-US" dirty="0"/>
            <a:t>Code </a:t>
          </a:r>
          <a:r>
            <a:rPr lang="en-US" dirty="0" err="1"/>
            <a:t>reflektieren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BC8AA5CD-57D2-414E-B48C-1E7CB85056B9}">
      <dgm:prSet phldrT="[Text]"/>
      <dgm:spPr/>
      <dgm:t>
        <a:bodyPr rtlCol="0"/>
        <a:lstStyle/>
        <a:p>
          <a:pPr rtl="0"/>
          <a:r>
            <a:rPr lang="en-US" dirty="0"/>
            <a:t>UML </a:t>
          </a:r>
          <a:r>
            <a:rPr lang="en-US" dirty="0" err="1"/>
            <a:t>umsetzen</a:t>
          </a:r>
          <a:endParaRPr lang="en-US" dirty="0"/>
        </a:p>
      </dgm:t>
    </dgm:pt>
    <dgm:pt modelId="{BEDAB4C5-2B41-4818-B377-C3BF131685ED}" type="parTrans" cxnId="{1DDB5742-26C9-40F2-BF62-D146FA38EF1E}">
      <dgm:prSet/>
      <dgm:spPr/>
    </dgm:pt>
    <dgm:pt modelId="{359066A8-2BD1-4705-A05A-466B53856F55}" type="sibTrans" cxnId="{1DDB5742-26C9-40F2-BF62-D146FA38EF1E}">
      <dgm:prSet/>
      <dgm:spPr/>
    </dgm:pt>
    <dgm:pt modelId="{69F62A96-AAB6-4826-9A35-B15C9B6B50FA}">
      <dgm:prSet phldrT="[Text]"/>
      <dgm:spPr/>
      <dgm:t>
        <a:bodyPr rtlCol="0"/>
        <a:lstStyle/>
        <a:p>
          <a:pPr rtl="0"/>
          <a:r>
            <a:rPr lang="en-US" dirty="0" err="1"/>
            <a:t>Durchbesprechen</a:t>
          </a:r>
          <a:endParaRPr lang="en-US" dirty="0"/>
        </a:p>
      </dgm:t>
    </dgm:pt>
    <dgm:pt modelId="{9D351571-9CBC-4FA6-A9B4-8C446605399A}" type="parTrans" cxnId="{AAD0F863-B0B9-4B21-883A-8CAECEF51E6B}">
      <dgm:prSet/>
      <dgm:spPr/>
    </dgm:pt>
    <dgm:pt modelId="{9179B02F-E151-40E8-BAD3-F1C2A3025C12}" type="sibTrans" cxnId="{AAD0F863-B0B9-4B21-883A-8CAECEF51E6B}">
      <dgm:prSet/>
      <dgm:spPr/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DDB5742-26C9-40F2-BF62-D146FA38EF1E}" srcId="{F6D27D1B-CDCB-481F-B8FA-AB31B2A119DE}" destId="{BC8AA5CD-57D2-414E-B48C-1E7CB85056B9}" srcOrd="1" destOrd="0" parTransId="{BEDAB4C5-2B41-4818-B377-C3BF131685ED}" sibTransId="{359066A8-2BD1-4705-A05A-466B53856F55}"/>
    <dgm:cxn modelId="{AAD0F863-B0B9-4B21-883A-8CAECEF51E6B}" srcId="{58828492-5CEF-4AFE-95CB-5D7E6A18158B}" destId="{69F62A96-AAB6-4826-9A35-B15C9B6B50FA}" srcOrd="1" destOrd="0" parTransId="{9D351571-9CBC-4FA6-A9B4-8C446605399A}" sibTransId="{9179B02F-E151-40E8-BAD3-F1C2A3025C12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D9662E83-3BD3-4FB3-9A62-FC87D0E63B33}" type="presOf" srcId="{BC8AA5CD-57D2-414E-B48C-1E7CB85056B9}" destId="{E83793B4-2C5C-4D90-82FA-E5EE4745664D}" srcOrd="0" destOrd="1" presId="urn:microsoft.com/office/officeart/2005/8/layout/hProcess4"/>
    <dgm:cxn modelId="{2B70A588-D922-4E0B-B52A-3DAEC3C8F06B}" type="presOf" srcId="{BC8AA5CD-57D2-414E-B48C-1E7CB85056B9}" destId="{67FFE978-6FBE-4424-80BE-B9E4B4DD0695}" srcOrd="1" destOrd="1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F91449AB-D148-486B-8FA6-86188DBDFC44}" type="presOf" srcId="{69F62A96-AAB6-4826-9A35-B15C9B6B50FA}" destId="{843715D2-C2C2-41EB-BDA3-21230FBA46DB}" srcOrd="1" destOrd="1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8314F2D3-EDEC-470D-80FA-CEA6E3FC0095}" type="presOf" srcId="{69F62A96-AAB6-4826-9A35-B15C9B6B50FA}" destId="{69C28D3B-E083-42DF-9EA0-916CA12125A9}" srcOrd="0" destOrd="1" presId="urn:microsoft.com/office/officeart/2005/8/layout/hProcess4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Spiellogik</a:t>
          </a:r>
          <a:r>
            <a:rPr lang="en-US" sz="2200" kern="1200" dirty="0"/>
            <a:t> </a:t>
          </a:r>
          <a:r>
            <a:rPr lang="en-US" sz="2200" kern="1200" dirty="0" err="1"/>
            <a:t>umsetzen</a:t>
          </a:r>
          <a:endParaRPr lang="en-US" sz="22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2600" kern="1200" dirty="0"/>
            <a:t>Patrick</a:t>
          </a:r>
          <a:endParaRPr lang="en-US" sz="26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Infobar</a:t>
          </a:r>
          <a:r>
            <a:rPr lang="en-US" sz="2200" kern="1200" dirty="0"/>
            <a:t> </a:t>
          </a:r>
          <a:r>
            <a:rPr lang="en-US" sz="2200" kern="1200" dirty="0" err="1"/>
            <a:t>rechts</a:t>
          </a:r>
          <a:r>
            <a:rPr lang="en-US" sz="2200" kern="1200" dirty="0"/>
            <a:t> </a:t>
          </a:r>
          <a:r>
            <a:rPr lang="en-US" sz="2200" kern="1200" dirty="0" err="1"/>
            <a:t>gestalten</a:t>
          </a:r>
          <a:r>
            <a:rPr lang="en-US" sz="2200" kern="1200" dirty="0"/>
            <a:t> und </a:t>
          </a:r>
          <a:r>
            <a:rPr lang="en-US" sz="2200" kern="1200" dirty="0" err="1"/>
            <a:t>implementieren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UML </a:t>
          </a:r>
          <a:r>
            <a:rPr lang="en-US" sz="2200" kern="1200" dirty="0" err="1"/>
            <a:t>umsetzen</a:t>
          </a:r>
          <a:endParaRPr lang="en-US" sz="22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Anna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Code </a:t>
          </a:r>
          <a:r>
            <a:rPr lang="en-US" sz="2200" kern="1200" dirty="0" err="1"/>
            <a:t>reflektieren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Durchbesprechen</a:t>
          </a:r>
          <a:endParaRPr lang="en-US" sz="22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Patrick &amp; Anna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02.01.2021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02.01.2021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9E67C-9D02-45EC-B214-7132036CA0E2}" type="datetime1">
              <a:rPr lang="de-DE" noProof="0" smtClean="0"/>
              <a:pPr/>
              <a:t>02.01.2021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0FAB6A-C057-4550-9260-DE7EF7F686AF}" type="datetime1">
              <a:rPr lang="de-DE" noProof="0" smtClean="0"/>
              <a:pPr/>
              <a:t>02.01.2021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3BEA5D-0888-4F93-8E94-34D310102D57}" type="datetime1">
              <a:rPr lang="de-DE" smtClean="0"/>
              <a:pPr/>
              <a:t>02.01.2021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C737EE-66BB-4D7F-898E-CF1D06F8E110}" type="datetime1">
              <a:rPr lang="de-DE" smtClean="0"/>
              <a:pPr/>
              <a:t>02.01.2021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de-DE" dirty="0"/>
              <a:t>​</a:t>
            </a:r>
            <a:fld id="{8B789056-64C5-46DE-95B1-DA257F473F68}" type="datetime1">
              <a:rPr lang="de-DE" smtClean="0"/>
              <a:pPr/>
              <a:t>02.01.2021</a:t>
            </a:fld>
            <a:r>
              <a:rPr lang="de-DE" dirty="0"/>
              <a:t>​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FF739-A1FF-4B0F-A80D-4A7600AF59B6}" type="datetime1">
              <a:rPr lang="de-DE" noProof="0" smtClean="0"/>
              <a:pPr/>
              <a:t>02.01.2021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B1CAE9-9EFE-4152-8504-84F83B03DD44}" type="datetime1">
              <a:rPr lang="de-DE" smtClean="0"/>
              <a:pPr/>
              <a:t>02.01.2021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AF6054-D64A-4276-A67A-52D6E88FBE84}" type="datetime1">
              <a:rPr lang="de-DE" smtClean="0"/>
              <a:pPr/>
              <a:t>02.01.2021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2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374C35-0B4F-422D-B236-94C4FF2C6562}" type="datetime1">
              <a:rPr lang="de-DE" noProof="0" smtClean="0"/>
              <a:pPr/>
              <a:t>02.01.2021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2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41F81-F908-46F2-978C-0D5782D2F71E}" type="datetime1">
              <a:rPr lang="de-DE" noProof="0" smtClean="0"/>
              <a:pPr/>
              <a:t>02.01.2021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02.01.2021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" dirty="0"/>
              <a:t>Semesterprojekt Schach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AT" dirty="0"/>
              <a:t>V</a:t>
            </a:r>
            <a:r>
              <a:rPr lang="de" dirty="0"/>
              <a:t>on Patrick Cerny und Anna Büchele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/>
              <a:t>Inhalte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" dirty="0"/>
              <a:t>Allgemeine Erklärung und Aufbau des Spieles</a:t>
            </a:r>
          </a:p>
          <a:p>
            <a:pPr rtl="0"/>
            <a:r>
              <a:rPr lang="de" dirty="0"/>
              <a:t>Komponenten für die Spiellogik</a:t>
            </a:r>
          </a:p>
          <a:p>
            <a:pPr rtl="0"/>
            <a:r>
              <a:rPr lang="de" dirty="0"/>
              <a:t>Vererbung im Spiel</a:t>
            </a:r>
          </a:p>
          <a:p>
            <a:pPr rtl="0"/>
            <a:r>
              <a:rPr lang="de" dirty="0"/>
              <a:t>Besonderheiten</a:t>
            </a:r>
          </a:p>
          <a:p>
            <a:pPr rtl="0"/>
            <a:r>
              <a:rPr lang="de" dirty="0"/>
              <a:t>Live-Demo</a:t>
            </a:r>
          </a:p>
          <a:p>
            <a:pPr rtl="0"/>
            <a:r>
              <a:rPr lang="de-AT" dirty="0"/>
              <a:t>U</a:t>
            </a:r>
            <a:r>
              <a:rPr lang="de" dirty="0"/>
              <a:t>nsere Zusammenarbeit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85840ED-45E5-43F5-915A-E43DDA2F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/>
          <a:lstStyle/>
          <a:p>
            <a:r>
              <a:rPr lang="en-US" dirty="0"/>
              <a:t>Aufbau und </a:t>
            </a:r>
            <a:r>
              <a:rPr lang="en-US" dirty="0" err="1"/>
              <a:t>Erklärung</a:t>
            </a:r>
            <a:endParaRPr lang="en-US" dirty="0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644F8A8-E778-4F05-946E-B6B51057B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014291" y="908721"/>
            <a:ext cx="6725107" cy="5111080"/>
          </a:xfr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E40E0F-6B12-483D-970C-F57356C2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/>
          <a:lstStyle/>
          <a:p>
            <a:r>
              <a:rPr lang="en-US" dirty="0"/>
              <a:t>Links </a:t>
            </a:r>
            <a:r>
              <a:rPr lang="en-US" dirty="0" err="1"/>
              <a:t>Infobar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allen</a:t>
            </a:r>
            <a:r>
              <a:rPr lang="en-US" dirty="0"/>
              <a:t> </a:t>
            </a:r>
            <a:r>
              <a:rPr lang="en-US" dirty="0" err="1"/>
              <a:t>notwendigen</a:t>
            </a:r>
            <a:r>
              <a:rPr lang="en-US" dirty="0"/>
              <a:t> </a:t>
            </a:r>
            <a:r>
              <a:rPr lang="en-US" dirty="0" err="1"/>
              <a:t>Anzeigen</a:t>
            </a:r>
            <a:r>
              <a:rPr lang="en-US" dirty="0"/>
              <a:t>,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Spielfeld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allen</a:t>
            </a:r>
            <a:r>
              <a:rPr lang="en-US" dirty="0"/>
              <a:t> </a:t>
            </a:r>
            <a:r>
              <a:rPr lang="en-US" dirty="0" err="1"/>
              <a:t>Figuren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1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44B3B-5D92-4CBD-A661-79549543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Komponenten der Spiellogik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1FD690-96B5-49BB-9445-16F06386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UML einfügen</a:t>
            </a:r>
          </a:p>
        </p:txBody>
      </p:sp>
    </p:spTree>
    <p:extLst>
      <p:ext uri="{BB962C8B-B14F-4D97-AF65-F5344CB8AC3E}">
        <p14:creationId xmlns:p14="http://schemas.microsoft.com/office/powerpoint/2010/main" val="8511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360A8-D6F9-4DEB-ACA4-6147EB9E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1BA24-200D-4FD5-BC86-ABF84B20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UML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C071BF-8F30-4BDD-AC51-C161684EC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5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2FF2D-D5B3-478E-887C-C6B0066B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Besonderheiten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67678-7FAD-4E44-8AB4-F06ADEB7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B67A08-C588-4269-A2C4-ECB708F2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34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495C8-0B97-4630-962F-FA9F76C46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Live-Demo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DB14D7-F41A-40CE-8828-428E219A6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68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/>
              <a:t>Unsere Zusammenarbeit/Arbeitsablauf</a:t>
            </a:r>
            <a:endParaRPr lang="en-US" dirty="0"/>
          </a:p>
        </p:txBody>
      </p:sp>
      <p:graphicFrame>
        <p:nvGraphicFramePr>
          <p:cNvPr id="3" name="Inhaltsplatzhalter 2" descr="Alternierender Flu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78375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/>
              <a:t>Layout "Titel und Inhalt" mit Diagramm</a:t>
            </a:r>
            <a:endParaRPr lang="en-US" dirty="0"/>
          </a:p>
        </p:txBody>
      </p:sp>
      <p:graphicFrame>
        <p:nvGraphicFramePr>
          <p:cNvPr id="6" name="Inhaltsplatzhalter 5" descr="Gruppiertes Säulen-/Linienverbunddiagramm" title="Diagram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94877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6_TF02895261_TF02895261.potx" id="{2AB7ECFD-3DD1-437A-800A-4010CF699F01}" vid="{7CC23B45-6F2F-47A4-B56E-506F3FC28B8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Digitale Businesspräsentation Blauer Tunnel (Breitbild)</Template>
  <TotalTime>0</TotalTime>
  <Words>81</Words>
  <Application>Microsoft Office PowerPoint</Application>
  <PresentationFormat>Benutzerdefiniert</PresentationFormat>
  <Paragraphs>27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Digitaler blauer Tunnel 16 x 9</vt:lpstr>
      <vt:lpstr>Semesterprojekt Schach</vt:lpstr>
      <vt:lpstr>Inhalte</vt:lpstr>
      <vt:lpstr>Aufbau und Erklärung</vt:lpstr>
      <vt:lpstr>Komponenten der Spiellogik</vt:lpstr>
      <vt:lpstr>Vererbung</vt:lpstr>
      <vt:lpstr>Besonderheiten</vt:lpstr>
      <vt:lpstr>Live-Demo</vt:lpstr>
      <vt:lpstr>Unsere Zusammenarbeit/Arbeitsablauf</vt:lpstr>
      <vt:lpstr>Layout "Titel und Inhalt" mit 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Schach</dc:title>
  <dc:creator>anna büchele</dc:creator>
  <cp:lastModifiedBy>anna büchele</cp:lastModifiedBy>
  <cp:revision>14</cp:revision>
  <dcterms:created xsi:type="dcterms:W3CDTF">2021-01-02T11:31:32Z</dcterms:created>
  <dcterms:modified xsi:type="dcterms:W3CDTF">2021-01-02T12:30:19Z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