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presProps.xml" ContentType="application/vnd.openxmlformats-officedocument.presentationml.presProps+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28" name="PlaceHolder 2"/>
          <p:cNvSpPr>
            <a:spLocks noGrp="1"/>
          </p:cNvSpPr>
          <p:nvPr>
            <p:ph/>
          </p:nvPr>
        </p:nvSpPr>
        <p:spPr>
          <a:xfrm>
            <a:off x="360000" y="1080000"/>
            <a:ext cx="936000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29" name="PlaceHolder 3"/>
          <p:cNvSpPr>
            <a:spLocks noGrp="1"/>
          </p:cNvSpPr>
          <p:nvPr>
            <p:ph/>
          </p:nvPr>
        </p:nvSpPr>
        <p:spPr>
          <a:xfrm>
            <a:off x="360000" y="2960280"/>
            <a:ext cx="936000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31"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32"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33" name="PlaceHolder 4"/>
          <p:cNvSpPr>
            <a:spLocks noGrp="1"/>
          </p:cNvSpPr>
          <p:nvPr>
            <p:ph/>
          </p:nvPr>
        </p:nvSpPr>
        <p:spPr>
          <a:xfrm>
            <a:off x="360000" y="296028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34" name="PlaceHolder 5"/>
          <p:cNvSpPr>
            <a:spLocks noGrp="1"/>
          </p:cNvSpPr>
          <p:nvPr>
            <p:ph/>
          </p:nvPr>
        </p:nvSpPr>
        <p:spPr>
          <a:xfrm>
            <a:off x="5155920" y="296028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36" name="PlaceHolder 2"/>
          <p:cNvSpPr>
            <a:spLocks noGrp="1"/>
          </p:cNvSpPr>
          <p:nvPr>
            <p:ph/>
          </p:nvPr>
        </p:nvSpPr>
        <p:spPr>
          <a:xfrm>
            <a:off x="360000" y="108000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37" name="PlaceHolder 3"/>
          <p:cNvSpPr>
            <a:spLocks noGrp="1"/>
          </p:cNvSpPr>
          <p:nvPr>
            <p:ph/>
          </p:nvPr>
        </p:nvSpPr>
        <p:spPr>
          <a:xfrm>
            <a:off x="3524760" y="108000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38" name="PlaceHolder 4"/>
          <p:cNvSpPr>
            <a:spLocks noGrp="1"/>
          </p:cNvSpPr>
          <p:nvPr>
            <p:ph/>
          </p:nvPr>
        </p:nvSpPr>
        <p:spPr>
          <a:xfrm>
            <a:off x="6689160" y="108000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39" name="PlaceHolder 5"/>
          <p:cNvSpPr>
            <a:spLocks noGrp="1"/>
          </p:cNvSpPr>
          <p:nvPr>
            <p:ph/>
          </p:nvPr>
        </p:nvSpPr>
        <p:spPr>
          <a:xfrm>
            <a:off x="360000" y="296028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40" name="PlaceHolder 6"/>
          <p:cNvSpPr>
            <a:spLocks noGrp="1"/>
          </p:cNvSpPr>
          <p:nvPr>
            <p:ph/>
          </p:nvPr>
        </p:nvSpPr>
        <p:spPr>
          <a:xfrm>
            <a:off x="3524760" y="296028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41" name="PlaceHolder 7"/>
          <p:cNvSpPr>
            <a:spLocks noGrp="1"/>
          </p:cNvSpPr>
          <p:nvPr>
            <p:ph/>
          </p:nvPr>
        </p:nvSpPr>
        <p:spPr>
          <a:xfrm>
            <a:off x="6689160" y="296028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E655342D-38E3-4572-92A4-569027D50B66}"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50" name="PlaceHolder 2"/>
          <p:cNvSpPr>
            <a:spLocks noGrp="1"/>
          </p:cNvSpPr>
          <p:nvPr>
            <p:ph type="subTitle"/>
          </p:nvPr>
        </p:nvSpPr>
        <p:spPr>
          <a:xfrm>
            <a:off x="360000" y="1080000"/>
            <a:ext cx="9360000" cy="3600000"/>
          </a:xfrm>
          <a:prstGeom prst="rect">
            <a:avLst/>
          </a:prstGeom>
          <a:noFill/>
          <a:ln w="0">
            <a:noFill/>
          </a:ln>
        </p:spPr>
        <p:txBody>
          <a:bodyPr lIns="0" rIns="0" tIns="0" bIns="0" anchor="ctr">
            <a:noAutofit/>
          </a:bodyPr>
          <a:p>
            <a:pPr algn="ctr">
              <a:buNone/>
            </a:pPr>
            <a:endParaRPr b="0" lang="en-US" sz="3200" spc="-1" strike="noStrike">
              <a:highlight>
                <a:srgbClr val="ffffff"/>
              </a:highlight>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9C772CF-7A52-4902-8A3B-E7E974C26078}"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52"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865549C-3BA4-4C4E-A81D-7A4FAF818EF0}"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54"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55"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19360CB-A71B-46BE-9F37-DEEDEC339456}"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66A6AB5-A286-4BB4-9C53-DAF85DB9D041}"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360000" y="180000"/>
            <a:ext cx="9360000" cy="2217240"/>
          </a:xfrm>
          <a:prstGeom prst="rect">
            <a:avLst/>
          </a:prstGeom>
          <a:noFill/>
          <a:ln w="0">
            <a:noFill/>
          </a:ln>
        </p:spPr>
        <p:txBody>
          <a:bodyPr lIns="0" rIns="0" tIns="0" bIns="0" anchor="ctr">
            <a:noAutofit/>
          </a:bodyPr>
          <a:p>
            <a:pPr algn="ctr">
              <a:buNone/>
            </a:pPr>
            <a:endParaRPr b="0" lang="en-US" sz="3200" spc="-1" strike="noStrike">
              <a:highlight>
                <a:srgbClr val="ffffff"/>
              </a:highlight>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7EAD8214-FD8F-41DD-82C6-4980092B4713}"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59"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60"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61" name="PlaceHolder 4"/>
          <p:cNvSpPr>
            <a:spLocks noGrp="1"/>
          </p:cNvSpPr>
          <p:nvPr>
            <p:ph/>
          </p:nvPr>
        </p:nvSpPr>
        <p:spPr>
          <a:xfrm>
            <a:off x="360000" y="296028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1FC9062-BE20-462B-A072-2EBCB68F541E}"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7" name="PlaceHolder 2"/>
          <p:cNvSpPr>
            <a:spLocks noGrp="1"/>
          </p:cNvSpPr>
          <p:nvPr>
            <p:ph type="subTitle"/>
          </p:nvPr>
        </p:nvSpPr>
        <p:spPr>
          <a:xfrm>
            <a:off x="360000" y="1080000"/>
            <a:ext cx="9360000" cy="3600000"/>
          </a:xfrm>
          <a:prstGeom prst="rect">
            <a:avLst/>
          </a:prstGeom>
          <a:noFill/>
          <a:ln w="0">
            <a:noFill/>
          </a:ln>
        </p:spPr>
        <p:txBody>
          <a:bodyPr lIns="0" rIns="0" tIns="0" bIns="0" anchor="ctr">
            <a:noAutofit/>
          </a:bodyPr>
          <a:p>
            <a:pPr algn="ctr">
              <a:buNone/>
            </a:pPr>
            <a:endParaRPr b="0" lang="en-US" sz="3200" spc="-1" strike="noStrike">
              <a:highlight>
                <a:srgbClr val="ffffff"/>
              </a:highlight>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63"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64"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65" name="PlaceHolder 4"/>
          <p:cNvSpPr>
            <a:spLocks noGrp="1"/>
          </p:cNvSpPr>
          <p:nvPr>
            <p:ph/>
          </p:nvPr>
        </p:nvSpPr>
        <p:spPr>
          <a:xfrm>
            <a:off x="5155920" y="296028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11662C8-3B46-47F0-A634-8CE1B5BF40DB}"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67"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68"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69" name="PlaceHolder 4"/>
          <p:cNvSpPr>
            <a:spLocks noGrp="1"/>
          </p:cNvSpPr>
          <p:nvPr>
            <p:ph/>
          </p:nvPr>
        </p:nvSpPr>
        <p:spPr>
          <a:xfrm>
            <a:off x="360000" y="2960280"/>
            <a:ext cx="936000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3AA5823-4CDD-4625-B22A-E3BD2179EED4}"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71" name="PlaceHolder 2"/>
          <p:cNvSpPr>
            <a:spLocks noGrp="1"/>
          </p:cNvSpPr>
          <p:nvPr>
            <p:ph/>
          </p:nvPr>
        </p:nvSpPr>
        <p:spPr>
          <a:xfrm>
            <a:off x="360000" y="1080000"/>
            <a:ext cx="936000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72" name="PlaceHolder 3"/>
          <p:cNvSpPr>
            <a:spLocks noGrp="1"/>
          </p:cNvSpPr>
          <p:nvPr>
            <p:ph/>
          </p:nvPr>
        </p:nvSpPr>
        <p:spPr>
          <a:xfrm>
            <a:off x="360000" y="2960280"/>
            <a:ext cx="936000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34C132F-A5D0-4FD1-9611-EAFAC937A398}"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74"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75"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76" name="PlaceHolder 4"/>
          <p:cNvSpPr>
            <a:spLocks noGrp="1"/>
          </p:cNvSpPr>
          <p:nvPr>
            <p:ph/>
          </p:nvPr>
        </p:nvSpPr>
        <p:spPr>
          <a:xfrm>
            <a:off x="360000" y="296028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77" name="PlaceHolder 5"/>
          <p:cNvSpPr>
            <a:spLocks noGrp="1"/>
          </p:cNvSpPr>
          <p:nvPr>
            <p:ph/>
          </p:nvPr>
        </p:nvSpPr>
        <p:spPr>
          <a:xfrm>
            <a:off x="5155920" y="296028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ACF7E356-86B8-471A-80AD-2A6B82CFA075}"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79" name="PlaceHolder 2"/>
          <p:cNvSpPr>
            <a:spLocks noGrp="1"/>
          </p:cNvSpPr>
          <p:nvPr>
            <p:ph/>
          </p:nvPr>
        </p:nvSpPr>
        <p:spPr>
          <a:xfrm>
            <a:off x="360000" y="108000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80" name="PlaceHolder 3"/>
          <p:cNvSpPr>
            <a:spLocks noGrp="1"/>
          </p:cNvSpPr>
          <p:nvPr>
            <p:ph/>
          </p:nvPr>
        </p:nvSpPr>
        <p:spPr>
          <a:xfrm>
            <a:off x="3524760" y="108000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81" name="PlaceHolder 4"/>
          <p:cNvSpPr>
            <a:spLocks noGrp="1"/>
          </p:cNvSpPr>
          <p:nvPr>
            <p:ph/>
          </p:nvPr>
        </p:nvSpPr>
        <p:spPr>
          <a:xfrm>
            <a:off x="6689160" y="108000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82" name="PlaceHolder 5"/>
          <p:cNvSpPr>
            <a:spLocks noGrp="1"/>
          </p:cNvSpPr>
          <p:nvPr>
            <p:ph/>
          </p:nvPr>
        </p:nvSpPr>
        <p:spPr>
          <a:xfrm>
            <a:off x="360000" y="296028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83" name="PlaceHolder 6"/>
          <p:cNvSpPr>
            <a:spLocks noGrp="1"/>
          </p:cNvSpPr>
          <p:nvPr>
            <p:ph/>
          </p:nvPr>
        </p:nvSpPr>
        <p:spPr>
          <a:xfrm>
            <a:off x="3524760" y="296028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84" name="PlaceHolder 7"/>
          <p:cNvSpPr>
            <a:spLocks noGrp="1"/>
          </p:cNvSpPr>
          <p:nvPr>
            <p:ph/>
          </p:nvPr>
        </p:nvSpPr>
        <p:spPr>
          <a:xfrm>
            <a:off x="6689160" y="296028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DF21CFAD-BBD5-47AC-98BE-96581EC321E0}"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9"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11"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12"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60000" y="180000"/>
            <a:ext cx="9360000" cy="2217240"/>
          </a:xfrm>
          <a:prstGeom prst="rect">
            <a:avLst/>
          </a:prstGeom>
          <a:noFill/>
          <a:ln w="0">
            <a:noFill/>
          </a:ln>
        </p:spPr>
        <p:txBody>
          <a:bodyPr lIns="0" rIns="0" tIns="0" bIns="0" anchor="ctr">
            <a:noAutofit/>
          </a:bodyPr>
          <a:p>
            <a:pPr algn="ctr">
              <a:buNone/>
            </a:pPr>
            <a:endParaRPr b="0" lang="en-US" sz="3200" spc="-1" strike="noStrike">
              <a:highlight>
                <a:srgbClr val="ffffff"/>
              </a:highlight>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16"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17"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18" name="PlaceHolder 4"/>
          <p:cNvSpPr>
            <a:spLocks noGrp="1"/>
          </p:cNvSpPr>
          <p:nvPr>
            <p:ph/>
          </p:nvPr>
        </p:nvSpPr>
        <p:spPr>
          <a:xfrm>
            <a:off x="360000" y="296028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20"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21"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22" name="PlaceHolder 4"/>
          <p:cNvSpPr>
            <a:spLocks noGrp="1"/>
          </p:cNvSpPr>
          <p:nvPr>
            <p:ph/>
          </p:nvPr>
        </p:nvSpPr>
        <p:spPr>
          <a:xfrm>
            <a:off x="5155920" y="296028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24"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25"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26" name="PlaceHolder 4"/>
          <p:cNvSpPr>
            <a:spLocks noGrp="1"/>
          </p:cNvSpPr>
          <p:nvPr>
            <p:ph/>
          </p:nvPr>
        </p:nvSpPr>
        <p:spPr>
          <a:xfrm>
            <a:off x="360000" y="2960280"/>
            <a:ext cx="936000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flipH="1" flipV="1">
            <a:off x="0" y="4500000"/>
            <a:ext cx="10080000" cy="1170000"/>
          </a:xfrm>
          <a:prstGeom prst="flowChartDocument">
            <a:avLst/>
          </a:prstGeom>
          <a:gradFill rotWithShape="0">
            <a:gsLst>
              <a:gs pos="0">
                <a:srgbClr val="77caee"/>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sp>
      <p:sp>
        <p:nvSpPr>
          <p:cNvPr id="1"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r>
              <a:rPr b="0" lang="en-US" sz="3300" spc="-1" strike="noStrike">
                <a:solidFill>
                  <a:srgbClr val="dd4100"/>
                </a:solidFill>
                <a:latin typeface="Arial"/>
              </a:rPr>
              <a:t>Click to edit the title text format</a:t>
            </a:r>
            <a:endParaRPr b="0" lang="en-US" sz="3300" spc="-1" strike="noStrike">
              <a:solidFill>
                <a:srgbClr val="dd4100"/>
              </a:solidFill>
              <a:latin typeface="Arial"/>
            </a:endParaRPr>
          </a:p>
        </p:txBody>
      </p:sp>
      <p:sp>
        <p:nvSpPr>
          <p:cNvPr id="2" name="PlaceHolder 2"/>
          <p:cNvSpPr>
            <a:spLocks noGrp="1"/>
          </p:cNvSpPr>
          <p:nvPr>
            <p:ph type="body"/>
          </p:nvPr>
        </p:nvSpPr>
        <p:spPr>
          <a:xfrm>
            <a:off x="360000" y="2880000"/>
            <a:ext cx="9360000" cy="1620000"/>
          </a:xfrm>
          <a:prstGeom prst="rect">
            <a:avLst/>
          </a:prstGeom>
          <a:noFill/>
          <a:ln w="0">
            <a:noFill/>
          </a:ln>
        </p:spPr>
        <p:txBody>
          <a:bodyPr lIns="0" rIns="0" tIns="0" bIns="0" anchor="t">
            <a:normAutofit fontScale="78000"/>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Click to edit the outline text format</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Second Outline Level</a:t>
            </a:r>
            <a:endParaRPr b="0" lang="en-US" sz="2100" spc="-1" strike="noStrike">
              <a:solidFill>
                <a:srgbClr val="009bdd"/>
              </a:solidFill>
              <a:latin typeface="Arial"/>
            </a:endParaRPr>
          </a:p>
          <a:p>
            <a:pPr lvl="2" marL="1296000" indent="-288000">
              <a:spcBef>
                <a:spcPts val="635"/>
              </a:spcBef>
              <a:buClr>
                <a:srgbClr val="77caee"/>
              </a:buClr>
              <a:buSzPct val="45000"/>
              <a:buFont typeface="Wingdings" charset="2"/>
              <a:buChar char=""/>
            </a:pPr>
            <a:r>
              <a:rPr b="0" lang="en-US" sz="1800" spc="-1" strike="noStrike">
                <a:solidFill>
                  <a:srgbClr val="009bdd"/>
                </a:solidFill>
                <a:latin typeface="Arial"/>
              </a:rPr>
              <a:t>Third Outline Level</a:t>
            </a:r>
            <a:endParaRPr b="0" lang="en-US" sz="1800" spc="-1" strike="noStrike">
              <a:solidFill>
                <a:srgbClr val="009bdd"/>
              </a:solidFill>
              <a:latin typeface="Arial"/>
            </a:endParaRPr>
          </a:p>
          <a:p>
            <a:pPr lvl="3" marL="1728000" indent="-216000">
              <a:spcBef>
                <a:spcPts val="422"/>
              </a:spcBef>
              <a:buClr>
                <a:srgbClr val="77caee"/>
              </a:buClr>
              <a:buSzPct val="45000"/>
              <a:buFont typeface="Wingdings" charset="2"/>
              <a:buChar char=""/>
            </a:pPr>
            <a:r>
              <a:rPr b="0" lang="en-US" sz="1500" spc="-1" strike="noStrike">
                <a:solidFill>
                  <a:srgbClr val="009bdd"/>
                </a:solidFill>
                <a:latin typeface="Arial"/>
              </a:rPr>
              <a:t>Fourth Outline Level</a:t>
            </a:r>
            <a:endParaRPr b="0" lang="en-US" sz="1500" spc="-1" strike="noStrike">
              <a:solidFill>
                <a:srgbClr val="009bdd"/>
              </a:solidFill>
              <a:latin typeface="Arial"/>
            </a:endParaRPr>
          </a:p>
          <a:p>
            <a:pPr lvl="4" marL="2160000" indent="-216000">
              <a:spcBef>
                <a:spcPts val="210"/>
              </a:spcBef>
              <a:buClr>
                <a:srgbClr val="77caee"/>
              </a:buClr>
              <a:buSzPct val="45000"/>
              <a:buFont typeface="Wingdings" charset="2"/>
              <a:buChar char=""/>
            </a:pPr>
            <a:r>
              <a:rPr b="0" lang="en-US" sz="1500" spc="-1" strike="noStrike">
                <a:solidFill>
                  <a:srgbClr val="009bdd"/>
                </a:solidFill>
                <a:latin typeface="Arial"/>
              </a:rPr>
              <a:t>Fifth Outline Level</a:t>
            </a:r>
            <a:endParaRPr b="0" lang="en-US" sz="1500" spc="-1" strike="noStrike">
              <a:solidFill>
                <a:srgbClr val="009bdd"/>
              </a:solidFill>
              <a:latin typeface="Arial"/>
            </a:endParaRPr>
          </a:p>
          <a:p>
            <a:pPr lvl="5" marL="2592000" indent="-216000">
              <a:spcBef>
                <a:spcPts val="210"/>
              </a:spcBef>
              <a:buClr>
                <a:srgbClr val="77caee"/>
              </a:buClr>
              <a:buSzPct val="45000"/>
              <a:buFont typeface="Wingdings" charset="2"/>
              <a:buChar char=""/>
            </a:pPr>
            <a:r>
              <a:rPr b="0" lang="en-US" sz="1500" spc="-1" strike="noStrike">
                <a:solidFill>
                  <a:srgbClr val="009bdd"/>
                </a:solidFill>
                <a:latin typeface="Arial"/>
              </a:rPr>
              <a:t>Sixth Outline Level</a:t>
            </a:r>
            <a:endParaRPr b="0" lang="en-US" sz="1500" spc="-1" strike="noStrike">
              <a:solidFill>
                <a:srgbClr val="009bdd"/>
              </a:solidFill>
              <a:latin typeface="Arial"/>
            </a:endParaRPr>
          </a:p>
          <a:p>
            <a:pPr lvl="6" marL="3024000" indent="-216000">
              <a:spcBef>
                <a:spcPts val="210"/>
              </a:spcBef>
              <a:buClr>
                <a:srgbClr val="77caee"/>
              </a:buClr>
              <a:buSzPct val="45000"/>
              <a:buFont typeface="Wingdings" charset="2"/>
              <a:buChar char=""/>
            </a:pPr>
            <a:r>
              <a:rPr b="0" lang="en-US" sz="1500" spc="-1" strike="noStrike">
                <a:solidFill>
                  <a:srgbClr val="009bdd"/>
                </a:solidFill>
                <a:latin typeface="Arial"/>
              </a:rPr>
              <a:t>Seventh Outline Level</a:t>
            </a:r>
            <a:endParaRPr b="0" lang="en-US" sz="1500" spc="-1" strike="noStrike">
              <a:solidFill>
                <a:srgbClr val="009bdd"/>
              </a:solidFill>
              <a:latin typeface="Arial"/>
            </a:endParaRPr>
          </a:p>
        </p:txBody>
      </p:sp>
      <p:sp>
        <p:nvSpPr>
          <p:cNvPr id="3" name=""/>
          <p:cNvSpPr txBox="1"/>
          <p:nvPr/>
        </p:nvSpPr>
        <p:spPr>
          <a:xfrm>
            <a:off x="360000" y="5220000"/>
            <a:ext cx="2340000" cy="360000"/>
          </a:xfrm>
          <a:prstGeom prst="rect">
            <a:avLst/>
          </a:prstGeom>
          <a:noFill/>
          <a:ln w="0">
            <a:noFill/>
          </a:ln>
        </p:spPr>
        <p:txBody>
          <a:bodyPr lIns="0" rIns="0" tIns="0" bIns="0" anchor="t">
            <a:noAutofit/>
          </a:bodyPr>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4" name=""/>
          <p:cNvSpPr txBox="1"/>
          <p:nvPr/>
        </p:nvSpPr>
        <p:spPr>
          <a:xfrm>
            <a:off x="3420000" y="5220000"/>
            <a:ext cx="3240000" cy="360000"/>
          </a:xfrm>
          <a:prstGeom prst="rect">
            <a:avLst/>
          </a:prstGeom>
          <a:noFill/>
          <a:ln w="0">
            <a:noFill/>
          </a:ln>
        </p:spPr>
        <p:txBody>
          <a:bodyPr lIns="0" rIns="0" tIns="0" bIns="0" anchor="t">
            <a:noAutofit/>
          </a:bodyPr>
          <a:p>
            <a:pPr algn="ctr">
              <a:buNone/>
            </a:pP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5" name=""/>
          <p:cNvSpPr txBox="1"/>
          <p:nvPr/>
        </p:nvSpPr>
        <p:spPr>
          <a:xfrm>
            <a:off x="7380000" y="5220000"/>
            <a:ext cx="2340000" cy="360000"/>
          </a:xfrm>
          <a:prstGeom prst="rect">
            <a:avLst/>
          </a:prstGeom>
          <a:noFill/>
          <a:ln w="0">
            <a:noFill/>
          </a:ln>
        </p:spPr>
        <p:txBody>
          <a:bodyPr lIns="0" rIns="0" tIns="0" bIns="0" anchor="t">
            <a:noAutofit/>
          </a:bodyPr>
          <a:p>
            <a:pPr algn="r">
              <a:buNone/>
            </a:pPr>
            <a:fld id="{E0EA6FA3-A314-46F6-B79B-CE4575BAC8AB}"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0"/>
            <a:ext cx="10076760" cy="720000"/>
          </a:xfrm>
          <a:prstGeom prst="rect">
            <a:avLst/>
          </a:prstGeom>
          <a:gradFill rotWithShape="0">
            <a:gsLst>
              <a:gs pos="0">
                <a:srgbClr val="77caee"/>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sp>
      <p:sp>
        <p:nvSpPr>
          <p:cNvPr id="43" name=""/>
          <p:cNvSpPr/>
          <p:nvPr/>
        </p:nvSpPr>
        <p:spPr>
          <a:xfrm>
            <a:off x="3240" y="5040000"/>
            <a:ext cx="10076760" cy="631440"/>
          </a:xfrm>
          <a:prstGeom prst="rect">
            <a:avLst/>
          </a:prstGeom>
          <a:gradFill rotWithShape="0">
            <a:gsLst>
              <a:gs pos="0">
                <a:srgbClr val="77caee"/>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sp>
      <p:sp>
        <p:nvSpPr>
          <p:cNvPr id="4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r>
              <a:rPr b="0" lang="en-US" sz="3300" spc="-1" strike="noStrike">
                <a:solidFill>
                  <a:srgbClr val="ffffff"/>
                </a:solidFill>
                <a:latin typeface="Arial"/>
              </a:rPr>
              <a:t>Click to edit the title text format</a:t>
            </a:r>
            <a:endParaRPr b="0" lang="en-US" sz="3300" spc="-1" strike="noStrike">
              <a:solidFill>
                <a:srgbClr val="ffffff"/>
              </a:solidFill>
              <a:latin typeface="Arial"/>
            </a:endParaRPr>
          </a:p>
        </p:txBody>
      </p:sp>
      <p:sp>
        <p:nvSpPr>
          <p:cNvPr id="45" name="PlaceHolder 2"/>
          <p:cNvSpPr>
            <a:spLocks noGrp="1"/>
          </p:cNvSpPr>
          <p:nvPr>
            <p:ph type="body"/>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Click to edit the outline text format</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Second Outline Level</a:t>
            </a:r>
            <a:endParaRPr b="0" lang="en-US" sz="2100" spc="-1" strike="noStrike">
              <a:solidFill>
                <a:srgbClr val="009bdd"/>
              </a:solidFill>
              <a:latin typeface="Arial"/>
            </a:endParaRPr>
          </a:p>
          <a:p>
            <a:pPr lvl="2" marL="1296000" indent="-288000">
              <a:spcBef>
                <a:spcPts val="635"/>
              </a:spcBef>
              <a:buClr>
                <a:srgbClr val="77caee"/>
              </a:buClr>
              <a:buSzPct val="45000"/>
              <a:buFont typeface="Wingdings" charset="2"/>
              <a:buChar char=""/>
            </a:pPr>
            <a:r>
              <a:rPr b="0" lang="en-US" sz="1800" spc="-1" strike="noStrike">
                <a:solidFill>
                  <a:srgbClr val="009bdd"/>
                </a:solidFill>
                <a:latin typeface="Arial"/>
              </a:rPr>
              <a:t>Third Outline Level</a:t>
            </a:r>
            <a:endParaRPr b="0" lang="en-US" sz="1800" spc="-1" strike="noStrike">
              <a:solidFill>
                <a:srgbClr val="009bdd"/>
              </a:solidFill>
              <a:latin typeface="Arial"/>
            </a:endParaRPr>
          </a:p>
          <a:p>
            <a:pPr lvl="3" marL="1728000" indent="-216000">
              <a:spcBef>
                <a:spcPts val="422"/>
              </a:spcBef>
              <a:buClr>
                <a:srgbClr val="77caee"/>
              </a:buClr>
              <a:buSzPct val="45000"/>
              <a:buFont typeface="Wingdings" charset="2"/>
              <a:buChar char=""/>
            </a:pPr>
            <a:r>
              <a:rPr b="0" lang="en-US" sz="1500" spc="-1" strike="noStrike">
                <a:solidFill>
                  <a:srgbClr val="009bdd"/>
                </a:solidFill>
                <a:latin typeface="Arial"/>
              </a:rPr>
              <a:t>Fourth Outline Level</a:t>
            </a:r>
            <a:endParaRPr b="0" lang="en-US" sz="1500" spc="-1" strike="noStrike">
              <a:solidFill>
                <a:srgbClr val="009bdd"/>
              </a:solidFill>
              <a:latin typeface="Arial"/>
            </a:endParaRPr>
          </a:p>
          <a:p>
            <a:pPr lvl="4" marL="2160000" indent="-216000">
              <a:spcBef>
                <a:spcPts val="210"/>
              </a:spcBef>
              <a:buClr>
                <a:srgbClr val="77caee"/>
              </a:buClr>
              <a:buSzPct val="45000"/>
              <a:buFont typeface="Wingdings" charset="2"/>
              <a:buChar char=""/>
            </a:pPr>
            <a:r>
              <a:rPr b="0" lang="en-US" sz="1500" spc="-1" strike="noStrike">
                <a:solidFill>
                  <a:srgbClr val="009bdd"/>
                </a:solidFill>
                <a:latin typeface="Arial"/>
              </a:rPr>
              <a:t>Fifth Outline Level</a:t>
            </a:r>
            <a:endParaRPr b="0" lang="en-US" sz="1500" spc="-1" strike="noStrike">
              <a:solidFill>
                <a:srgbClr val="009bdd"/>
              </a:solidFill>
              <a:latin typeface="Arial"/>
            </a:endParaRPr>
          </a:p>
          <a:p>
            <a:pPr lvl="5" marL="2592000" indent="-216000">
              <a:spcBef>
                <a:spcPts val="210"/>
              </a:spcBef>
              <a:buClr>
                <a:srgbClr val="77caee"/>
              </a:buClr>
              <a:buSzPct val="45000"/>
              <a:buFont typeface="Wingdings" charset="2"/>
              <a:buChar char=""/>
            </a:pPr>
            <a:r>
              <a:rPr b="0" lang="en-US" sz="1500" spc="-1" strike="noStrike">
                <a:solidFill>
                  <a:srgbClr val="009bdd"/>
                </a:solidFill>
                <a:latin typeface="Arial"/>
              </a:rPr>
              <a:t>Sixth Outline Level</a:t>
            </a:r>
            <a:endParaRPr b="0" lang="en-US" sz="1500" spc="-1" strike="noStrike">
              <a:solidFill>
                <a:srgbClr val="009bdd"/>
              </a:solidFill>
              <a:latin typeface="Arial"/>
            </a:endParaRPr>
          </a:p>
          <a:p>
            <a:pPr lvl="6" marL="3024000" indent="-216000">
              <a:spcBef>
                <a:spcPts val="210"/>
              </a:spcBef>
              <a:buClr>
                <a:srgbClr val="77caee"/>
              </a:buClr>
              <a:buSzPct val="45000"/>
              <a:buFont typeface="Wingdings" charset="2"/>
              <a:buChar char=""/>
            </a:pPr>
            <a:r>
              <a:rPr b="0" lang="en-US" sz="1500" spc="-1" strike="noStrike">
                <a:solidFill>
                  <a:srgbClr val="009bdd"/>
                </a:solidFill>
                <a:latin typeface="Arial"/>
              </a:rPr>
              <a:t>Seventh Outline Level</a:t>
            </a:r>
            <a:endParaRPr b="0" lang="en-US" sz="1500" spc="-1" strike="noStrike">
              <a:solidFill>
                <a:srgbClr val="009bdd"/>
              </a:solidFill>
              <a:latin typeface="Arial"/>
            </a:endParaRPr>
          </a:p>
        </p:txBody>
      </p:sp>
      <p:sp>
        <p:nvSpPr>
          <p:cNvPr id="46" name="PlaceHolder 3"/>
          <p:cNvSpPr>
            <a:spLocks noGrp="1"/>
          </p:cNvSpPr>
          <p:nvPr>
            <p:ph type="dt" idx="1"/>
          </p:nvPr>
        </p:nvSpPr>
        <p:spPr>
          <a:xfrm>
            <a:off x="360000" y="5220000"/>
            <a:ext cx="2340000" cy="360000"/>
          </a:xfrm>
          <a:prstGeom prst="rect">
            <a:avLst/>
          </a:prstGeom>
          <a:noFill/>
          <a:ln w="0">
            <a:noFill/>
          </a:ln>
        </p:spPr>
        <p:txBody>
          <a:bodyPr lIns="0" rIns="0" tIns="0" bIns="0" anchor="t">
            <a:noAutofit/>
          </a:bodyPr>
          <a:lstStyle>
            <a:lvl1pPr>
              <a:defRPr b="0" lang="en-US" sz="1400" spc="-1" strike="noStrike">
                <a:solidFill>
                  <a:srgbClr val="ffffff"/>
                </a:solidFill>
                <a:latin typeface="Arial"/>
              </a:defRPr>
            </a:lvl1pPr>
          </a:lstStyle>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47" name="PlaceHolder 4"/>
          <p:cNvSpPr>
            <a:spLocks noGrp="1"/>
          </p:cNvSpPr>
          <p:nvPr>
            <p:ph type="ftr" idx="2"/>
          </p:nvPr>
        </p:nvSpPr>
        <p:spPr>
          <a:xfrm>
            <a:off x="3420000" y="5220000"/>
            <a:ext cx="3240000" cy="360000"/>
          </a:xfrm>
          <a:prstGeom prst="rect">
            <a:avLst/>
          </a:prstGeom>
          <a:noFill/>
          <a:ln w="0">
            <a:noFill/>
          </a:ln>
        </p:spPr>
        <p:txBody>
          <a:bodyPr lIns="0" rIns="0" tIns="0" bIns="0" anchor="t">
            <a:noAutofit/>
          </a:bodyPr>
          <a:lstStyle>
            <a:lvl1pPr algn="ctr">
              <a:buNone/>
              <a:defRPr b="0" lang="en-US" sz="1400" spc="-1" strike="noStrike">
                <a:solidFill>
                  <a:srgbClr val="ffffff"/>
                </a:solidFill>
                <a:latin typeface="Arial"/>
              </a:defRPr>
            </a:lvl1pPr>
          </a:lstStyle>
          <a:p>
            <a:pPr algn="ctr">
              <a:buNone/>
            </a:pP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48" name="PlaceHolder 5"/>
          <p:cNvSpPr>
            <a:spLocks noGrp="1"/>
          </p:cNvSpPr>
          <p:nvPr>
            <p:ph type="sldNum" idx="3"/>
          </p:nvPr>
        </p:nvSpPr>
        <p:spPr>
          <a:xfrm>
            <a:off x="7380000" y="5220000"/>
            <a:ext cx="2340000" cy="360000"/>
          </a:xfrm>
          <a:prstGeom prst="rect">
            <a:avLst/>
          </a:prstGeom>
          <a:noFill/>
          <a:ln w="0">
            <a:noFill/>
          </a:ln>
        </p:spPr>
        <p:txBody>
          <a:bodyPr lIns="0" rIns="0" tIns="0" bIns="0" anchor="t">
            <a:noAutofit/>
          </a:bodyPr>
          <a:lstStyle>
            <a:lvl1pPr algn="r">
              <a:buNone/>
              <a:defRPr b="0" lang="en-US" sz="1400" spc="-1" strike="noStrike">
                <a:solidFill>
                  <a:srgbClr val="ffffff"/>
                </a:solidFill>
                <a:latin typeface="Arial"/>
              </a:defRPr>
            </a:lvl1pPr>
          </a:lstStyle>
          <a:p>
            <a:pPr algn="r">
              <a:buNone/>
            </a:pPr>
            <a:fld id="{426A8D46-06C8-4582-B7D6-1E4D9354F87B}"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r>
              <a:rPr b="0" lang="en-US" sz="3300" spc="-1" strike="noStrike">
                <a:solidFill>
                  <a:srgbClr val="dd4100"/>
                </a:solidFill>
                <a:latin typeface="Arial"/>
              </a:rPr>
              <a:t>Lumibot</a:t>
            </a:r>
            <a:endParaRPr b="0" lang="en-US" sz="3300" spc="-1" strike="noStrike">
              <a:solidFill>
                <a:srgbClr val="dd41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r>
              <a:rPr b="0" lang="en-US" sz="3300" spc="-1" strike="noStrike">
                <a:solidFill>
                  <a:srgbClr val="ffffff"/>
                </a:solidFill>
                <a:latin typeface="Arial"/>
              </a:rPr>
              <a:t>Stock fast trading</a:t>
            </a:r>
            <a:endParaRPr b="0" lang="en-US" sz="3300" spc="-1" strike="noStrike">
              <a:solidFill>
                <a:srgbClr val="ffffff"/>
              </a:solidFill>
              <a:latin typeface="Arial"/>
            </a:endParaRPr>
          </a:p>
        </p:txBody>
      </p:sp>
      <p:sp>
        <p:nvSpPr>
          <p:cNvPr id="102"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Buys the best performing assets from self.symbols over self.momentum_length number of minutes.  For example, if TSLA increased 0.03% in the past two minutes, but SPY, GLD, TLT, and MSFT only increased 0.01% in the past two minutes, then we will buy TSLA</a:t>
            </a:r>
            <a:endParaRPr b="0" lang="en-US" sz="2400" spc="-1" strike="noStrike">
              <a:solidFill>
                <a:srgbClr val="009bdd"/>
              </a:solidFill>
              <a:latin typeface="Arial"/>
            </a:endParaRPr>
          </a:p>
        </p:txBody>
      </p:sp>
      <p:sp>
        <p:nvSpPr>
          <p:cNvPr id="4" name="PlaceHolder 3"/>
          <p:cNvSpPr>
            <a:spLocks noGrp="1"/>
          </p:cNvSpPr>
          <p:nvPr>
            <p:ph type="sldNum" idx="3"/>
          </p:nvPr>
        </p:nvSpPr>
        <p:spPr/>
        <p:txBody>
          <a:bodyPr/>
          <a:p>
            <a:fld id="{CA017A32-F47F-49CE-833A-A9F4F3E62B22}" type="slidenum">
              <a:t>10</a:t>
            </a:fld>
          </a:p>
        </p:txBody>
      </p:sp>
      <p:sp>
        <p:nvSpPr>
          <p:cNvPr id="5" name="PlaceHolder 4"/>
          <p:cNvSpPr>
            <a:spLocks noGrp="1"/>
          </p:cNvSpPr>
          <p:nvPr>
            <p:ph type="dt" idx="1"/>
          </p:nvPr>
        </p:nvSpPr>
        <p:spPr/>
        <p:txBody>
          <a:bodyPr/>
          <a:p>
            <a:fld id="{13BF7D87-C09C-4837-AEFE-39B6D2773C31}" type="datetime1">
              <a:rPr lang="en-US"/>
              <a:t>04/04/2023</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r>
              <a:rPr b="0" lang="en-US" sz="3300" spc="-1" strike="noStrike">
                <a:solidFill>
                  <a:srgbClr val="ffffff"/>
                </a:solidFill>
                <a:latin typeface="Arial"/>
              </a:rPr>
              <a:t>Stock momentum</a:t>
            </a:r>
            <a:endParaRPr b="0" lang="en-US" sz="3300" spc="-1" strike="noStrike">
              <a:solidFill>
                <a:srgbClr val="ffffff"/>
              </a:solidFill>
              <a:latin typeface="Arial"/>
            </a:endParaRPr>
          </a:p>
        </p:txBody>
      </p:sp>
      <p:sp>
        <p:nvSpPr>
          <p:cNvPr id="104"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Buys the best performing asset from self.symbols over self.period number of days. For example, if SPY increased 2% yesterday, but VEU and AGG only increased 1% yesterday then we will buy SPY</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endParaRPr b="0" lang="en-US" sz="2400" spc="-1" strike="noStrike">
              <a:solidFill>
                <a:srgbClr val="009bdd"/>
              </a:solidFill>
              <a:latin typeface="Arial"/>
            </a:endParaRPr>
          </a:p>
        </p:txBody>
      </p:sp>
      <p:sp>
        <p:nvSpPr>
          <p:cNvPr id="4" name="PlaceHolder 3"/>
          <p:cNvSpPr>
            <a:spLocks noGrp="1"/>
          </p:cNvSpPr>
          <p:nvPr>
            <p:ph type="sldNum" idx="3"/>
          </p:nvPr>
        </p:nvSpPr>
        <p:spPr/>
        <p:txBody>
          <a:bodyPr/>
          <a:p>
            <a:fld id="{6A191D80-3332-4A06-BC0E-FF2ABE99975A}" type="slidenum">
              <a:t>11</a:t>
            </a:fld>
          </a:p>
        </p:txBody>
      </p:sp>
      <p:sp>
        <p:nvSpPr>
          <p:cNvPr id="5" name="PlaceHolder 4"/>
          <p:cNvSpPr>
            <a:spLocks noGrp="1"/>
          </p:cNvSpPr>
          <p:nvPr>
            <p:ph type="dt" idx="1"/>
          </p:nvPr>
        </p:nvSpPr>
        <p:spPr/>
        <p:txBody>
          <a:bodyPr/>
          <a:p>
            <a:fld id="{DABE60C8-C34C-440F-ACE3-783A621153F4}" type="datetime1">
              <a:rPr lang="en-US"/>
              <a:t>04/04/2023</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r>
              <a:rPr b="0" lang="en-US" sz="3300" spc="-1" strike="noStrike">
                <a:solidFill>
                  <a:srgbClr val="ffffff"/>
                </a:solidFill>
                <a:latin typeface="Arial"/>
              </a:rPr>
              <a:t>Stock technical analysis</a:t>
            </a:r>
            <a:endParaRPr b="0" lang="en-US" sz="3300" spc="-1" strike="noStrike">
              <a:solidFill>
                <a:srgbClr val="ffffff"/>
              </a:solidFill>
              <a:latin typeface="Arial"/>
            </a:endParaRPr>
          </a:p>
        </p:txBody>
      </p:sp>
      <p:sp>
        <p:nvSpPr>
          <p:cNvPr id="106"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This strategy will use the rsi indicator to determine the balance of assets in the portfolio, especially buying low and selling high</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In a normal situation, it will divide its money between ‘main_symbol’ and ‘other_symbol’, based on ‘middle_main_symbol_percentage’</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In an upper situation (when we hit the upper threshold for RSI), we will only own other symbol and sell all of our main symbol</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In a lower situation, when we hit the lower threshold for rsi, we will only own main_symbol and sell all of our other_symbol</a:t>
            </a:r>
            <a:endParaRPr b="0" lang="en-US" sz="2400" spc="-1" strike="noStrike">
              <a:solidFill>
                <a:srgbClr val="009bdd"/>
              </a:solidFill>
              <a:latin typeface="Arial"/>
            </a:endParaRPr>
          </a:p>
        </p:txBody>
      </p:sp>
      <p:sp>
        <p:nvSpPr>
          <p:cNvPr id="4" name="PlaceHolder 3"/>
          <p:cNvSpPr>
            <a:spLocks noGrp="1"/>
          </p:cNvSpPr>
          <p:nvPr>
            <p:ph type="sldNum" idx="3"/>
          </p:nvPr>
        </p:nvSpPr>
        <p:spPr/>
        <p:txBody>
          <a:bodyPr/>
          <a:p>
            <a:fld id="{3E9624AC-178F-46D7-B84D-995FE906D074}" type="slidenum">
              <a:t>12</a:t>
            </a:fld>
          </a:p>
        </p:txBody>
      </p:sp>
      <p:sp>
        <p:nvSpPr>
          <p:cNvPr id="5" name="PlaceHolder 4"/>
          <p:cNvSpPr>
            <a:spLocks noGrp="1"/>
          </p:cNvSpPr>
          <p:nvPr>
            <p:ph type="dt" idx="1"/>
          </p:nvPr>
        </p:nvSpPr>
        <p:spPr/>
        <p:txBody>
          <a:bodyPr/>
          <a:p>
            <a:fld id="{4335CCB8-E8BE-419B-B326-81123533506A}" type="datetime1">
              <a:rPr lang="en-US"/>
              <a:t>04/04/2023</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108"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pic>
        <p:nvPicPr>
          <p:cNvPr id="109" name="" descr=""/>
          <p:cNvPicPr/>
          <p:nvPr/>
        </p:nvPicPr>
        <p:blipFill>
          <a:blip r:embed="rId1"/>
          <a:stretch/>
        </p:blipFill>
        <p:spPr>
          <a:xfrm>
            <a:off x="58680" y="11160"/>
            <a:ext cx="10079640" cy="5669640"/>
          </a:xfrm>
          <a:prstGeom prst="rect">
            <a:avLst/>
          </a:prstGeom>
          <a:ln w="18000">
            <a:noFill/>
          </a:ln>
        </p:spPr>
      </p:pic>
      <p:sp>
        <p:nvSpPr>
          <p:cNvPr id="4" name="PlaceHolder 3"/>
          <p:cNvSpPr>
            <a:spLocks noGrp="1"/>
          </p:cNvSpPr>
          <p:nvPr>
            <p:ph type="sldNum" idx="3"/>
          </p:nvPr>
        </p:nvSpPr>
        <p:spPr/>
        <p:txBody>
          <a:bodyPr/>
          <a:p>
            <a:fld id="{B85AFDE4-01A2-4888-B937-E8629ECB82BD}" type="slidenum">
              <a:t>13</a:t>
            </a:fld>
          </a:p>
        </p:txBody>
      </p:sp>
      <p:sp>
        <p:nvSpPr>
          <p:cNvPr id="5" name="PlaceHolder 4"/>
          <p:cNvSpPr>
            <a:spLocks noGrp="1"/>
          </p:cNvSpPr>
          <p:nvPr>
            <p:ph type="dt" idx="1"/>
          </p:nvPr>
        </p:nvSpPr>
        <p:spPr/>
        <p:txBody>
          <a:bodyPr/>
          <a:p>
            <a:fld id="{FBF03B6E-6BF2-4384-96CF-971A0725C966}" type="datetime1">
              <a:rPr lang="en-US"/>
              <a:t>04/04/2023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0" name="" descr=""/>
          <p:cNvPicPr/>
          <p:nvPr/>
        </p:nvPicPr>
        <p:blipFill>
          <a:blip r:embed="rId1"/>
          <a:stretch/>
        </p:blipFill>
        <p:spPr>
          <a:xfrm>
            <a:off x="1441080" y="655560"/>
            <a:ext cx="7314840" cy="4381200"/>
          </a:xfrm>
          <a:prstGeom prst="rect">
            <a:avLst/>
          </a:prstGeom>
          <a:ln w="18000">
            <a:noFill/>
          </a:ln>
        </p:spPr>
      </p:pic>
      <p:sp>
        <p:nvSpPr>
          <p:cNvPr id="2" name="PlaceHolder 1"/>
          <p:cNvSpPr>
            <a:spLocks noGrp="1"/>
          </p:cNvSpPr>
          <p:nvPr>
            <p:ph type="sldNum" idx="3"/>
          </p:nvPr>
        </p:nvSpPr>
        <p:spPr/>
        <p:txBody>
          <a:bodyPr/>
          <a:p>
            <a:fld id="{D66DA004-F4B1-422A-9D9E-D12756DC8393}" type="slidenum">
              <a:t>14</a:t>
            </a:fld>
          </a:p>
        </p:txBody>
      </p:sp>
      <p:sp>
        <p:nvSpPr>
          <p:cNvPr id="3" name="PlaceHolder 2"/>
          <p:cNvSpPr>
            <a:spLocks noGrp="1"/>
          </p:cNvSpPr>
          <p:nvPr>
            <p:ph type="dt" idx="1"/>
          </p:nvPr>
        </p:nvSpPr>
        <p:spPr/>
        <p:txBody>
          <a:bodyPr/>
          <a:p>
            <a:fld id="{F486DD8F-4259-4A67-92B1-048BC149F8C3}" type="datetime1">
              <a:rPr lang="en-US"/>
              <a:t>04/04/2023</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r>
              <a:rPr b="0" lang="en-US" sz="3300" spc="-1" strike="noStrike">
                <a:solidFill>
                  <a:srgbClr val="ffffff"/>
                </a:solidFill>
                <a:latin typeface="Arial"/>
              </a:rPr>
              <a:t>Tradestation</a:t>
            </a:r>
            <a:endParaRPr b="0" lang="en-US" sz="3300" spc="-1" strike="noStrike">
              <a:solidFill>
                <a:srgbClr val="ffffff"/>
              </a:solidFill>
              <a:latin typeface="Arial"/>
            </a:endParaRPr>
          </a:p>
        </p:txBody>
      </p:sp>
      <p:pic>
        <p:nvPicPr>
          <p:cNvPr id="112" name="" descr=""/>
          <p:cNvPicPr/>
          <p:nvPr/>
        </p:nvPicPr>
        <p:blipFill>
          <a:blip r:embed="rId1"/>
          <a:stretch/>
        </p:blipFill>
        <p:spPr>
          <a:xfrm>
            <a:off x="1622160" y="941400"/>
            <a:ext cx="6953040" cy="3809520"/>
          </a:xfrm>
          <a:prstGeom prst="rect">
            <a:avLst/>
          </a:prstGeom>
          <a:ln w="18000">
            <a:noFill/>
          </a:ln>
        </p:spPr>
      </p:pic>
      <p:sp>
        <p:nvSpPr>
          <p:cNvPr id="3" name="PlaceHolder 2"/>
          <p:cNvSpPr>
            <a:spLocks noGrp="1"/>
          </p:cNvSpPr>
          <p:nvPr>
            <p:ph type="sldNum" idx="3"/>
          </p:nvPr>
        </p:nvSpPr>
        <p:spPr/>
        <p:txBody>
          <a:bodyPr/>
          <a:p>
            <a:fld id="{28BD8F48-BC03-435B-B3D8-ADB2B4BCC163}" type="slidenum">
              <a:t>15</a:t>
            </a:fld>
          </a:p>
        </p:txBody>
      </p:sp>
      <p:sp>
        <p:nvSpPr>
          <p:cNvPr id="4" name="PlaceHolder 3"/>
          <p:cNvSpPr>
            <a:spLocks noGrp="1"/>
          </p:cNvSpPr>
          <p:nvPr>
            <p:ph type="dt" idx="1"/>
          </p:nvPr>
        </p:nvSpPr>
        <p:spPr/>
        <p:txBody>
          <a:bodyPr/>
          <a:p>
            <a:fld id="{F18282D4-F389-43DA-AEA6-30667A2C7B2C}" type="datetime1">
              <a:rPr lang="en-US"/>
              <a:t>04/04/2023</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
          <p:cNvSpPr txBox="1"/>
          <p:nvPr/>
        </p:nvSpPr>
        <p:spPr>
          <a:xfrm>
            <a:off x="-67680" y="-18360"/>
            <a:ext cx="10254240" cy="5721120"/>
          </a:xfrm>
          <a:prstGeom prst="rect">
            <a:avLst/>
          </a:prstGeom>
          <a:noFill/>
          <a:ln w="18000">
            <a:noFill/>
          </a:ln>
        </p:spPr>
        <p:txBody>
          <a:bodyPr lIns="90000" rIns="90000" tIns="45000" bIns="45000" anchor="t">
            <a:noAutofit/>
          </a:bodyPr>
          <a:p>
            <a:r>
              <a:rPr b="0" lang="en-US" sz="1800" spc="-1" strike="noStrike">
                <a:latin typeface="Arial"/>
              </a:rPr>
              <a:t>MIT License</a:t>
            </a:r>
            <a:endParaRPr b="0" lang="en-US" sz="1800" spc="-1" strike="noStrike">
              <a:latin typeface="Arial"/>
            </a:endParaRPr>
          </a:p>
          <a:p>
            <a:endParaRPr b="0" lang="en-US" sz="1800" spc="-1" strike="noStrike">
              <a:latin typeface="Arial"/>
            </a:endParaRPr>
          </a:p>
          <a:p>
            <a:r>
              <a:rPr b="0" lang="en-US" sz="1800" spc="-1" strike="noStrike">
                <a:latin typeface="Arial"/>
              </a:rPr>
              <a:t>Copyright (c) 2022 Lumiwealth-Strategies</a:t>
            </a:r>
            <a:endParaRPr b="0" lang="en-US" sz="1800" spc="-1" strike="noStrike">
              <a:latin typeface="Arial"/>
            </a:endParaRPr>
          </a:p>
          <a:p>
            <a:endParaRPr b="0" lang="en-US" sz="1800" spc="-1" strike="noStrike">
              <a:latin typeface="Arial"/>
            </a:endParaRPr>
          </a:p>
          <a:p>
            <a:r>
              <a:rPr b="0" lang="en-US" sz="1800" spc="-1" strike="noStrike">
                <a:latin typeface="Arial"/>
              </a:rPr>
              <a:t>Permission is hereby granted, free of charge, to any person obtaining a copy</a:t>
            </a:r>
            <a:endParaRPr b="0" lang="en-US" sz="1800" spc="-1" strike="noStrike">
              <a:latin typeface="Arial"/>
            </a:endParaRPr>
          </a:p>
          <a:p>
            <a:r>
              <a:rPr b="0" lang="en-US" sz="1800" spc="-1" strike="noStrike">
                <a:latin typeface="Arial"/>
              </a:rPr>
              <a:t>of this software and associated documentation files (the "Software"), to deal</a:t>
            </a:r>
            <a:endParaRPr b="0" lang="en-US" sz="1800" spc="-1" strike="noStrike">
              <a:latin typeface="Arial"/>
            </a:endParaRPr>
          </a:p>
          <a:p>
            <a:r>
              <a:rPr b="0" lang="en-US" sz="1800" spc="-1" strike="noStrike">
                <a:latin typeface="Arial"/>
              </a:rPr>
              <a:t>in the Software without restriction, including without limitation the rights</a:t>
            </a:r>
            <a:endParaRPr b="0" lang="en-US" sz="1800" spc="-1" strike="noStrike">
              <a:latin typeface="Arial"/>
            </a:endParaRPr>
          </a:p>
          <a:p>
            <a:r>
              <a:rPr b="0" lang="en-US" sz="1800" spc="-1" strike="noStrike">
                <a:latin typeface="Arial"/>
              </a:rPr>
              <a:t>to use, copy, modify, merge, publish, distribute, sublicense, and/or sell</a:t>
            </a:r>
            <a:endParaRPr b="0" lang="en-US" sz="1800" spc="-1" strike="noStrike">
              <a:latin typeface="Arial"/>
            </a:endParaRPr>
          </a:p>
          <a:p>
            <a:r>
              <a:rPr b="0" lang="en-US" sz="1800" spc="-1" strike="noStrike">
                <a:latin typeface="Arial"/>
              </a:rPr>
              <a:t>copies of the Software, and to permit persons to whom the Software is</a:t>
            </a:r>
            <a:endParaRPr b="0" lang="en-US" sz="1800" spc="-1" strike="noStrike">
              <a:latin typeface="Arial"/>
            </a:endParaRPr>
          </a:p>
          <a:p>
            <a:r>
              <a:rPr b="0" lang="en-US" sz="1800" spc="-1" strike="noStrike">
                <a:latin typeface="Arial"/>
              </a:rPr>
              <a:t>furnished to do so, subject to the following conditions:</a:t>
            </a:r>
            <a:endParaRPr b="0" lang="en-US" sz="1800" spc="-1" strike="noStrike">
              <a:latin typeface="Arial"/>
            </a:endParaRPr>
          </a:p>
          <a:p>
            <a:endParaRPr b="0" lang="en-US" sz="1800" spc="-1" strike="noStrike">
              <a:latin typeface="Arial"/>
            </a:endParaRPr>
          </a:p>
          <a:p>
            <a:r>
              <a:rPr b="0" lang="en-US" sz="1800" spc="-1" strike="noStrike">
                <a:latin typeface="Arial"/>
              </a:rPr>
              <a:t>The above copyright notice and this permission notice shall be included in all</a:t>
            </a:r>
            <a:endParaRPr b="0" lang="en-US" sz="1800" spc="-1" strike="noStrike">
              <a:latin typeface="Arial"/>
            </a:endParaRPr>
          </a:p>
          <a:p>
            <a:r>
              <a:rPr b="0" lang="en-US" sz="1800" spc="-1" strike="noStrike">
                <a:latin typeface="Arial"/>
              </a:rPr>
              <a:t>copies or substantial portions of the Software.</a:t>
            </a:r>
            <a:endParaRPr b="0" lang="en-US" sz="1800" spc="-1" strike="noStrike">
              <a:latin typeface="Arial"/>
            </a:endParaRPr>
          </a:p>
          <a:p>
            <a:endParaRPr b="0" lang="en-US" sz="1800" spc="-1" strike="noStrike">
              <a:latin typeface="Arial"/>
            </a:endParaRPr>
          </a:p>
          <a:p>
            <a:r>
              <a:rPr b="0" lang="en-US" sz="1800" spc="-1" strike="noStrike">
                <a:latin typeface="Arial"/>
              </a:rPr>
              <a:t>THE SOFTWARE IS PROVIDED "AS IS", WITHOUT WARRANTY OF ANY KIND, EXPRESS OR</a:t>
            </a:r>
            <a:endParaRPr b="0" lang="en-US" sz="1800" spc="-1" strike="noStrike">
              <a:latin typeface="Arial"/>
            </a:endParaRPr>
          </a:p>
          <a:p>
            <a:r>
              <a:rPr b="0" lang="en-US" sz="1800" spc="-1" strike="noStrike">
                <a:latin typeface="Arial"/>
              </a:rPr>
              <a:t>IMPLIED, INCLUDING BUT NOT LIMITED TO THE WARRANTIES OF MERCHANTABILITY,</a:t>
            </a:r>
            <a:endParaRPr b="0" lang="en-US" sz="1800" spc="-1" strike="noStrike">
              <a:latin typeface="Arial"/>
            </a:endParaRPr>
          </a:p>
          <a:p>
            <a:r>
              <a:rPr b="0" lang="en-US" sz="1800" spc="-1" strike="noStrike">
                <a:latin typeface="Arial"/>
              </a:rPr>
              <a:t>FITNESS FOR A PARTICULAR PURPOSE AND NONINFRINGEMENT. IN NO EVENT SHALL THE</a:t>
            </a:r>
            <a:endParaRPr b="0" lang="en-US" sz="1800" spc="-1" strike="noStrike">
              <a:latin typeface="Arial"/>
            </a:endParaRPr>
          </a:p>
          <a:p>
            <a:r>
              <a:rPr b="0" lang="en-US" sz="1800" spc="-1" strike="noStrike">
                <a:latin typeface="Arial"/>
              </a:rPr>
              <a:t>AUTHORS OR COPYRIGHT HOLDERS BE LIABLE FOR ANY CLAIM, DAMAGES OR OTHER</a:t>
            </a:r>
            <a:endParaRPr b="0" lang="en-US" sz="1800" spc="-1" strike="noStrike">
              <a:latin typeface="Arial"/>
            </a:endParaRPr>
          </a:p>
          <a:p>
            <a:r>
              <a:rPr b="0" lang="en-US" sz="1800" spc="-1" strike="noStrike">
                <a:latin typeface="Arial"/>
              </a:rPr>
              <a:t>LIABILITY, WHETHER IN AN ACTION OF CONTRACT, TORT OR OTHERWISE, ARISING FROM,</a:t>
            </a:r>
            <a:endParaRPr b="0" lang="en-US" sz="1800" spc="-1" strike="noStrike">
              <a:latin typeface="Arial"/>
            </a:endParaRPr>
          </a:p>
          <a:p>
            <a:r>
              <a:rPr b="0" lang="en-US" sz="1800" spc="-1" strike="noStrike">
                <a:latin typeface="Arial"/>
              </a:rPr>
              <a:t>OUT OF OR IN CONNECTION WITH THE SOFTWARE OR THE USE OR OTHER DEALINGS IN THE</a:t>
            </a:r>
            <a:endParaRPr b="0" lang="en-US" sz="1800" spc="-1" strike="noStrike">
              <a:latin typeface="Arial"/>
            </a:endParaRPr>
          </a:p>
          <a:p>
            <a:r>
              <a:rPr b="0" lang="en-US" sz="1800" spc="-1" strike="noStrike">
                <a:latin typeface="Arial"/>
              </a:rPr>
              <a:t>SOFTWARE.</a:t>
            </a:r>
            <a:endParaRPr b="0" lang="en-US" sz="1800" spc="-1" strike="noStrike">
              <a:latin typeface="Arial"/>
            </a:endParaRPr>
          </a:p>
        </p:txBody>
      </p:sp>
      <p:sp>
        <p:nvSpPr>
          <p:cNvPr id="2" name="PlaceHolder 1"/>
          <p:cNvSpPr>
            <a:spLocks noGrp="1"/>
          </p:cNvSpPr>
          <p:nvPr>
            <p:ph type="sldNum" idx="3"/>
          </p:nvPr>
        </p:nvSpPr>
        <p:spPr/>
        <p:txBody>
          <a:bodyPr/>
          <a:p>
            <a:fld id="{473D7687-6DC4-4750-A60A-02590EC9C162}" type="slidenum">
              <a:t>2</a:t>
            </a:fld>
          </a:p>
        </p:txBody>
      </p:sp>
      <p:sp>
        <p:nvSpPr>
          <p:cNvPr id="3" name="PlaceHolder 2"/>
          <p:cNvSpPr>
            <a:spLocks noGrp="1"/>
          </p:cNvSpPr>
          <p:nvPr>
            <p:ph type="dt" idx="1"/>
          </p:nvPr>
        </p:nvSpPr>
        <p:spPr/>
        <p:txBody>
          <a:bodyPr/>
          <a:p>
            <a:fld id="{33503C7D-BA28-422B-A5CD-6868AC56EBC9}" type="datetime1">
              <a:rPr lang="en-US"/>
              <a:t>04/04/2023</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r>
              <a:rPr b="0" lang="en-US" sz="3300" spc="-1" strike="noStrike">
                <a:solidFill>
                  <a:srgbClr val="ffffff"/>
                </a:solidFill>
                <a:latin typeface="Arial"/>
              </a:rPr>
              <a:t>Works with</a:t>
            </a:r>
            <a:endParaRPr b="0" lang="en-US" sz="3300" spc="-1" strike="noStrike">
              <a:solidFill>
                <a:srgbClr val="ffffff"/>
              </a:solidFill>
              <a:latin typeface="Arial"/>
            </a:endParaRPr>
          </a:p>
        </p:txBody>
      </p:sp>
      <p:sp>
        <p:nvSpPr>
          <p:cNvPr id="88"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Kucoin</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Alpaca</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Interactive brokers</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Alpha vantage</a:t>
            </a:r>
            <a:endParaRPr b="0" lang="en-US" sz="2400" spc="-1" strike="noStrike">
              <a:solidFill>
                <a:srgbClr val="009bdd"/>
              </a:solidFill>
              <a:latin typeface="Arial"/>
            </a:endParaRPr>
          </a:p>
        </p:txBody>
      </p:sp>
      <p:sp>
        <p:nvSpPr>
          <p:cNvPr id="4" name="PlaceHolder 3"/>
          <p:cNvSpPr>
            <a:spLocks noGrp="1"/>
          </p:cNvSpPr>
          <p:nvPr>
            <p:ph type="sldNum" idx="3"/>
          </p:nvPr>
        </p:nvSpPr>
        <p:spPr/>
        <p:txBody>
          <a:bodyPr/>
          <a:p>
            <a:fld id="{DFF0747F-4B45-422E-ADC1-428813F11C71}" type="slidenum">
              <a:t>3</a:t>
            </a:fld>
          </a:p>
        </p:txBody>
      </p:sp>
      <p:sp>
        <p:nvSpPr>
          <p:cNvPr id="5" name="PlaceHolder 4"/>
          <p:cNvSpPr>
            <a:spLocks noGrp="1"/>
          </p:cNvSpPr>
          <p:nvPr>
            <p:ph type="dt" idx="1"/>
          </p:nvPr>
        </p:nvSpPr>
        <p:spPr/>
        <p:txBody>
          <a:bodyPr/>
          <a:p>
            <a:fld id="{F1796C00-747D-4220-9935-906BE85268CA}" type="datetime1">
              <a:rPr lang="en-US"/>
              <a:t>04/04/2023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r>
              <a:rPr b="0" lang="en-US" sz="3300" spc="-1" strike="noStrike">
                <a:solidFill>
                  <a:srgbClr val="ffffff"/>
                </a:solidFill>
                <a:latin typeface="Arial"/>
              </a:rPr>
              <a:t>Custom crypto etf</a:t>
            </a:r>
            <a:endParaRPr b="0" lang="en-US" sz="3300" spc="-1" strike="noStrike">
              <a:solidFill>
                <a:srgbClr val="ffffff"/>
              </a:solidFill>
              <a:latin typeface="Arial"/>
            </a:endParaRPr>
          </a:p>
        </p:txBody>
      </p:sp>
      <p:sp>
        <p:nvSpPr>
          <p:cNvPr id="90"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Must have kucoin account</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Works with bitcoin, ethereum, and litecoin</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This strategy will buy a few of the top cryptocurrencies and re-balance the portfolio often</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Get how many shares we already own, calculate how many shares we need to buy or sell.  If quantity is positive then buy, if it’s negative then sell</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Backtest or trade live</a:t>
            </a:r>
            <a:endParaRPr b="0" lang="en-US" sz="2400" spc="-1" strike="noStrike">
              <a:solidFill>
                <a:srgbClr val="009bdd"/>
              </a:solidFill>
              <a:latin typeface="Arial"/>
            </a:endParaRPr>
          </a:p>
        </p:txBody>
      </p:sp>
      <p:sp>
        <p:nvSpPr>
          <p:cNvPr id="4" name="PlaceHolder 3"/>
          <p:cNvSpPr>
            <a:spLocks noGrp="1"/>
          </p:cNvSpPr>
          <p:nvPr>
            <p:ph type="sldNum" idx="3"/>
          </p:nvPr>
        </p:nvSpPr>
        <p:spPr/>
        <p:txBody>
          <a:bodyPr/>
          <a:p>
            <a:fld id="{EE78A9A5-E959-412B-A299-1D88D94BF792}" type="slidenum">
              <a:t>4</a:t>
            </a:fld>
          </a:p>
        </p:txBody>
      </p:sp>
      <p:sp>
        <p:nvSpPr>
          <p:cNvPr id="5" name="PlaceHolder 4"/>
          <p:cNvSpPr>
            <a:spLocks noGrp="1"/>
          </p:cNvSpPr>
          <p:nvPr>
            <p:ph type="dt" idx="1"/>
          </p:nvPr>
        </p:nvSpPr>
        <p:spPr/>
        <p:txBody>
          <a:bodyPr/>
          <a:p>
            <a:fld id="{16EF86CF-5054-4C57-8A80-3B8B4EB03A01}" type="datetime1">
              <a:rPr lang="en-US"/>
              <a:t>04/04/2023</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r>
              <a:rPr b="0" lang="en-US" sz="3300" spc="-1" strike="noStrike">
                <a:solidFill>
                  <a:srgbClr val="ffffff"/>
                </a:solidFill>
                <a:latin typeface="Arial"/>
              </a:rPr>
              <a:t>Crypto double ema trending</a:t>
            </a:r>
            <a:endParaRPr b="0" lang="en-US" sz="3300" spc="-1" strike="noStrike">
              <a:solidFill>
                <a:srgbClr val="ffffff"/>
              </a:solidFill>
              <a:latin typeface="Arial"/>
            </a:endParaRPr>
          </a:p>
        </p:txBody>
      </p:sp>
      <p:sp>
        <p:nvSpPr>
          <p:cNvPr id="92"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This strategy buys crypto that are trending up based on two </a:t>
            </a:r>
            <a:r>
              <a:rPr b="0" lang="en-US" sz="2400" spc="-1" strike="noStrike">
                <a:solidFill>
                  <a:srgbClr val="009bdd"/>
                </a:solidFill>
                <a:latin typeface="Arial"/>
              </a:rPr>
              <a:t>exponential moving averages EMAs.  It sells all the cryptos that </a:t>
            </a:r>
            <a:r>
              <a:rPr b="0" lang="en-US" sz="2400" spc="-1" strike="noStrike">
                <a:solidFill>
                  <a:srgbClr val="009bdd"/>
                </a:solidFill>
                <a:latin typeface="Arial"/>
              </a:rPr>
              <a:t>are not trending up that it currently owns and buys the cryptos </a:t>
            </a:r>
            <a:r>
              <a:rPr b="0" lang="en-US" sz="2400" spc="-1" strike="noStrike">
                <a:solidFill>
                  <a:srgbClr val="009bdd"/>
                </a:solidFill>
                <a:latin typeface="Arial"/>
              </a:rPr>
              <a:t>that are trending up that it does not currently own.</a:t>
            </a:r>
            <a:endParaRPr b="0" lang="en-US" sz="2400" spc="-1" strike="noStrike">
              <a:solidFill>
                <a:srgbClr val="009bdd"/>
              </a:solidFill>
              <a:latin typeface="Arial"/>
            </a:endParaRPr>
          </a:p>
        </p:txBody>
      </p:sp>
      <p:sp>
        <p:nvSpPr>
          <p:cNvPr id="4" name="PlaceHolder 3"/>
          <p:cNvSpPr>
            <a:spLocks noGrp="1"/>
          </p:cNvSpPr>
          <p:nvPr>
            <p:ph type="sldNum" idx="3"/>
          </p:nvPr>
        </p:nvSpPr>
        <p:spPr/>
        <p:txBody>
          <a:bodyPr/>
          <a:p>
            <a:fld id="{3440475D-95F9-4B81-A03A-CAA03F44FC00}" type="slidenum">
              <a:t>5</a:t>
            </a:fld>
          </a:p>
        </p:txBody>
      </p:sp>
      <p:sp>
        <p:nvSpPr>
          <p:cNvPr id="5" name="PlaceHolder 4"/>
          <p:cNvSpPr>
            <a:spLocks noGrp="1"/>
          </p:cNvSpPr>
          <p:nvPr>
            <p:ph type="dt" idx="1"/>
          </p:nvPr>
        </p:nvSpPr>
        <p:spPr/>
        <p:txBody>
          <a:bodyPr/>
          <a:p>
            <a:fld id="{98F0EDCC-9FFD-41E8-BFD9-DEBDC99859C3}" type="datetime1">
              <a:rPr lang="en-US"/>
              <a:t>04/04/2023</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r>
              <a:rPr b="0" lang="en-US" sz="3300" spc="-1" strike="noStrike">
                <a:solidFill>
                  <a:srgbClr val="ffffff"/>
                </a:solidFill>
                <a:latin typeface="Arial"/>
              </a:rPr>
              <a:t>Stock buy the dip</a:t>
            </a:r>
            <a:endParaRPr b="0" lang="en-US" sz="3300" spc="-1" strike="noStrike">
              <a:solidFill>
                <a:srgbClr val="ffffff"/>
              </a:solidFill>
              <a:latin typeface="Arial"/>
            </a:endParaRPr>
          </a:p>
        </p:txBody>
      </p:sp>
      <p:sp>
        <p:nvSpPr>
          <p:cNvPr id="94"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This strategy will normally invest in a 60/40 stock/bond ratio, but will change that mix after a big drop in the market</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Each day check if we should change the portfolio weighting</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If the price has dropped by more than the big drop level, then we should change the portfolio to the dip one.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If the target number of days has passed, rebalance the portfolio</a:t>
            </a:r>
            <a:endParaRPr b="0" lang="en-US" sz="2400" spc="-1" strike="noStrike">
              <a:solidFill>
                <a:srgbClr val="009bdd"/>
              </a:solidFill>
              <a:latin typeface="Arial"/>
            </a:endParaRPr>
          </a:p>
        </p:txBody>
      </p:sp>
      <p:sp>
        <p:nvSpPr>
          <p:cNvPr id="4" name="PlaceHolder 3"/>
          <p:cNvSpPr>
            <a:spLocks noGrp="1"/>
          </p:cNvSpPr>
          <p:nvPr>
            <p:ph type="sldNum" idx="3"/>
          </p:nvPr>
        </p:nvSpPr>
        <p:spPr/>
        <p:txBody>
          <a:bodyPr/>
          <a:p>
            <a:fld id="{D5B357E2-586E-4FCB-98F3-72EDC6A28F39}" type="slidenum">
              <a:t>6</a:t>
            </a:fld>
          </a:p>
        </p:txBody>
      </p:sp>
      <p:sp>
        <p:nvSpPr>
          <p:cNvPr id="5" name="PlaceHolder 4"/>
          <p:cNvSpPr>
            <a:spLocks noGrp="1"/>
          </p:cNvSpPr>
          <p:nvPr>
            <p:ph type="dt" idx="1"/>
          </p:nvPr>
        </p:nvSpPr>
        <p:spPr/>
        <p:txBody>
          <a:bodyPr/>
          <a:p>
            <a:fld id="{C1851C21-EBEE-45B9-A6CE-8FFF6E7F786D}" type="datetime1">
              <a:rPr lang="en-US"/>
              <a:t>04/04/2023</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r>
              <a:rPr b="0" lang="en-US" sz="3300" spc="-1" strike="noStrike">
                <a:solidFill>
                  <a:srgbClr val="ffffff"/>
                </a:solidFill>
                <a:latin typeface="Arial"/>
              </a:rPr>
              <a:t>Debt trading</a:t>
            </a:r>
            <a:endParaRPr b="0" lang="en-US" sz="3300" spc="-1" strike="noStrike">
              <a:solidFill>
                <a:srgbClr val="ffffff"/>
              </a:solidFill>
              <a:latin typeface="Arial"/>
            </a:endParaRPr>
          </a:p>
        </p:txBody>
      </p:sp>
      <p:sp>
        <p:nvSpPr>
          <p:cNvPr id="96"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This strategy will buy the two assets in self.portfolio and adjust their proportions based on the change in the debt to gdp ratio in the usa.  In a normal situation, where debt to gdp is increasing less than the ‘debt change threshold, then we will own the normal ratio of the first asset, and put the rest of the money into the second asset.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In an increasing debt situation, where debt to gdp is increasing more than the debt change threshold, then we will own the buy sp ratio of the first asset, and put the rest of our money in the second asset.</a:t>
            </a:r>
            <a:endParaRPr b="0" lang="en-US" sz="2400" spc="-1" strike="noStrike">
              <a:solidFill>
                <a:srgbClr val="009bdd"/>
              </a:solidFill>
              <a:latin typeface="Arial"/>
            </a:endParaRPr>
          </a:p>
        </p:txBody>
      </p:sp>
      <p:sp>
        <p:nvSpPr>
          <p:cNvPr id="4" name="PlaceHolder 3"/>
          <p:cNvSpPr>
            <a:spLocks noGrp="1"/>
          </p:cNvSpPr>
          <p:nvPr>
            <p:ph type="sldNum" idx="3"/>
          </p:nvPr>
        </p:nvSpPr>
        <p:spPr/>
        <p:txBody>
          <a:bodyPr/>
          <a:p>
            <a:fld id="{E7378EF1-B07C-4D0E-BBE9-F84F70CD060F}" type="slidenum">
              <a:t>7</a:t>
            </a:fld>
          </a:p>
        </p:txBody>
      </p:sp>
      <p:sp>
        <p:nvSpPr>
          <p:cNvPr id="5" name="PlaceHolder 4"/>
          <p:cNvSpPr>
            <a:spLocks noGrp="1"/>
          </p:cNvSpPr>
          <p:nvPr>
            <p:ph type="dt" idx="1"/>
          </p:nvPr>
        </p:nvSpPr>
        <p:spPr/>
        <p:txBody>
          <a:bodyPr/>
          <a:p>
            <a:fld id="{BB4FD8D1-6EE0-4EF0-82BC-27D65B10AC5E}" type="datetime1">
              <a:rPr lang="en-US"/>
              <a:t>04/04/2023</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r>
              <a:rPr b="0" lang="en-US" sz="3300" spc="-1" strike="noStrike">
                <a:solidFill>
                  <a:srgbClr val="ffffff"/>
                </a:solidFill>
                <a:latin typeface="Arial"/>
              </a:rPr>
              <a:t>Diversified leverage</a:t>
            </a:r>
            <a:endParaRPr b="0" lang="en-US" sz="3300" spc="-1" strike="noStrike">
              <a:solidFill>
                <a:srgbClr val="ffffff"/>
              </a:solidFill>
              <a:latin typeface="Arial"/>
            </a:endParaRPr>
          </a:p>
        </p:txBody>
      </p:sp>
      <p:sp>
        <p:nvSpPr>
          <p:cNvPr id="98"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This strategy will buy a few symbols that have 2x or 3x returns (have leverage), but will also diversify and rebalance the portfolio often.</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endParaRPr b="0" lang="en-US" sz="2400" spc="-1" strike="noStrike">
              <a:solidFill>
                <a:srgbClr val="009bdd"/>
              </a:solidFill>
              <a:latin typeface="Arial"/>
            </a:endParaRPr>
          </a:p>
        </p:txBody>
      </p:sp>
      <p:sp>
        <p:nvSpPr>
          <p:cNvPr id="4" name="PlaceHolder 3"/>
          <p:cNvSpPr>
            <a:spLocks noGrp="1"/>
          </p:cNvSpPr>
          <p:nvPr>
            <p:ph type="sldNum" idx="3"/>
          </p:nvPr>
        </p:nvSpPr>
        <p:spPr/>
        <p:txBody>
          <a:bodyPr/>
          <a:p>
            <a:fld id="{23672407-2E91-4886-9016-5FA0B6ED4A52}" type="slidenum">
              <a:t>8</a:t>
            </a:fld>
          </a:p>
        </p:txBody>
      </p:sp>
      <p:sp>
        <p:nvSpPr>
          <p:cNvPr id="5" name="PlaceHolder 4"/>
          <p:cNvSpPr>
            <a:spLocks noGrp="1"/>
          </p:cNvSpPr>
          <p:nvPr>
            <p:ph type="dt" idx="1"/>
          </p:nvPr>
        </p:nvSpPr>
        <p:spPr/>
        <p:txBody>
          <a:bodyPr/>
          <a:p>
            <a:fld id="{7614612A-1DAF-4CB0-83F4-B06032E13393}" type="datetime1">
              <a:rPr lang="en-US"/>
              <a:t>04/04/2023</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r>
              <a:rPr b="0" lang="en-US" sz="3300" spc="-1" strike="noStrike">
                <a:solidFill>
                  <a:srgbClr val="ffffff"/>
                </a:solidFill>
                <a:latin typeface="Arial"/>
              </a:rPr>
              <a:t>Stock double EMA</a:t>
            </a:r>
            <a:endParaRPr b="0" lang="en-US" sz="3300" spc="-1" strike="noStrike">
              <a:solidFill>
                <a:srgbClr val="ffffff"/>
              </a:solidFill>
              <a:latin typeface="Arial"/>
            </a:endParaRPr>
          </a:p>
        </p:txBody>
      </p:sp>
      <p:sp>
        <p:nvSpPr>
          <p:cNvPr id="100"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This strategy buys stocks that are trending up based on two EMAs.  It sells all the stocks that are not trending up that it currently owns and buys the stocks that are trending up that it does not currently own</a:t>
            </a:r>
            <a:endParaRPr b="0" lang="en-US" sz="2400" spc="-1" strike="noStrike">
              <a:solidFill>
                <a:srgbClr val="009bdd"/>
              </a:solidFill>
              <a:latin typeface="Arial"/>
            </a:endParaRPr>
          </a:p>
        </p:txBody>
      </p:sp>
      <p:sp>
        <p:nvSpPr>
          <p:cNvPr id="4" name="PlaceHolder 3"/>
          <p:cNvSpPr>
            <a:spLocks noGrp="1"/>
          </p:cNvSpPr>
          <p:nvPr>
            <p:ph type="sldNum" idx="3"/>
          </p:nvPr>
        </p:nvSpPr>
        <p:spPr/>
        <p:txBody>
          <a:bodyPr/>
          <a:p>
            <a:fld id="{91F429D8-1608-4D33-8D13-58DE4AD05DE7}" type="slidenum">
              <a:t>9</a:t>
            </a:fld>
          </a:p>
        </p:txBody>
      </p:sp>
      <p:sp>
        <p:nvSpPr>
          <p:cNvPr id="5" name="PlaceHolder 4"/>
          <p:cNvSpPr>
            <a:spLocks noGrp="1"/>
          </p:cNvSpPr>
          <p:nvPr>
            <p:ph type="dt" idx="1"/>
          </p:nvPr>
        </p:nvSpPr>
        <p:spPr/>
        <p:txBody>
          <a:bodyPr/>
          <a:p>
            <a:fld id="{8E26B24E-706C-449A-AE6E-6A8F0AB519FA}" type="datetime1">
              <a:rPr lang="en-US"/>
              <a:t>04/04/2023</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2023-04-04T12:57:37Z</dcterms:created>
  <dc:creator/>
  <dc:description/>
  <dc:language>en-US</dc:language>
  <cp:lastModifiedBy/>
  <dcterms:modified xsi:type="dcterms:W3CDTF">2023-04-04T16:56:33Z</dcterms:modified>
  <cp:revision>3</cp:revision>
  <dc:subject/>
  <dc:title>Blue Curve</dc:title>
</cp:coreProperties>
</file>