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150" d="100"/>
          <a:sy n="150" d="100"/>
        </p:scale>
        <p:origin x="-400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0DE63-B29D-5E9E-BA2A-7861F0270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F6F63B-0BC5-0779-357E-8B60DF4C3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01967-4C33-4F10-1A11-9D6228CE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28CD5-1F04-1069-F274-8FCDA152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1BCDF-6F67-774B-59DF-3C9C102C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0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6BC0E-8F85-0DAA-CD21-4259C764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5BDE6-D4EE-6569-CBD6-50DFE515B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5204A-0404-948F-22E5-D1B8C243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BCE8C-D8D3-30F0-C4F8-634A3D4A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F733D-D705-84F8-89A1-6FA29853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B1A3F0-4E12-6C33-D69B-E333E0B54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849E87-5565-B948-3750-EE069B55A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D42BA-D1D4-A419-607D-193E6AE3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39A98-C663-C6FC-28DF-D8C34366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86171-4E23-F75B-5943-F35374B7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3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86C2E-3E33-F972-489A-9458419D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16563-61E5-9814-5325-3544049BC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78C1A-86BB-BADC-2075-31283736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D8372-6DDA-9682-B1F1-7F01DAD2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41856-081E-2747-B77B-8F4E9E10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4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DB497-10D9-378C-6F0B-E737CB70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9062BF-FD14-133E-A95B-1C3105887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F9CBA-9C96-304E-2F3A-030B9EC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D69E3-3293-ED58-C200-69F3EE53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071B0-69E6-AFDB-7CA7-1680BC1E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40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93165-0ACB-31DD-A4FD-DD1C0A87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AAF50-6576-7824-B6C1-0664196E7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AFFDC-40B4-1F23-A4C4-FC89A692C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E6116-B62B-C23E-F15C-754DBCB2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21E0C-AA97-4079-F0E1-CC2B7A61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239A9D-B7E0-C852-5BF5-D84C3191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33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9D6E4-25EC-5C22-60D4-730E0E74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BC3B09-A79A-BBD7-7B8F-4A914DEC5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F4C0E-29AB-7423-C9CA-309B9525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EAFE69-B8AF-B9C6-EDB8-E59F5FADB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EA9BDD-59B7-766E-E378-5120EDD63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9A9CB5-15A7-19EC-2425-02E331D2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19042C-873B-2F84-D917-F421F999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E50A2D-8497-BD23-6C0C-F4458CCA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8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554D3-A800-FAE6-AE75-E870E02B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221411-3D24-B659-839F-56628816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75D901-BC8D-6D06-EB51-1626C4C9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535E13-D721-4362-7244-DCD72EC3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2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7D8617-729D-CE43-73F0-C4907DA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89E1D9-5116-84F1-BE83-34C3CFC9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01094-6C47-FD01-6595-0B0257C1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9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1BF3F-A16C-6CE2-BE28-1D7591E5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2D7F8-385D-898F-96B2-7615D71A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DC2066-1C4B-EDBD-C553-23C37B72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6E43EF-379A-7786-B124-2EB4B669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35E15-C433-D908-6740-87EA5842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D2E95-AEF2-FD24-5AF5-DB2DEC51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02C2F-D941-1E56-D9CE-D56FC8ED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2CC132-DEEF-93E7-D5CD-8C14062AC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A796B0-2631-4C36-7FAA-24B92260A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FE7C23-E38A-429B-AE1C-004B0603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6B207-9487-1227-3865-F2B670AE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EC768-F449-77FE-EE6F-C98E190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36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F7AE17-97E2-C950-E06A-9A3E993A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F5865-5375-FE30-AE4B-CCEC45BFA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3F59F-C8D6-2CAF-E051-57A59DB89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3EF7-CA97-4F95-9C1E-8A5FA0797FEE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9CC44-C753-9532-3846-FD0003E98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979C7-188A-E099-19BC-E29351747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9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rincipal component analysis. Principal components were re-calculated... |  Download Scientific Diagram">
            <a:extLst>
              <a:ext uri="{FF2B5EF4-FFF2-40B4-BE49-F238E27FC236}">
                <a16:creationId xmlns:a16="http://schemas.microsoft.com/office/drawing/2014/main" id="{33727BF4-8473-64D0-2DA8-F59D726296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Principal component analysis. Principal components were re-calculated... |  Download Scientific Diagram">
            <a:extLst>
              <a:ext uri="{FF2B5EF4-FFF2-40B4-BE49-F238E27FC236}">
                <a16:creationId xmlns:a16="http://schemas.microsoft.com/office/drawing/2014/main" id="{1D60AAC1-BDDC-8C3D-A06F-55B411470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Principle Coordinate Analysis (PCA) of SSR markers from L4x cultivars... |  Download Scientific Diagram">
            <a:extLst>
              <a:ext uri="{FF2B5EF4-FFF2-40B4-BE49-F238E27FC236}">
                <a16:creationId xmlns:a16="http://schemas.microsoft.com/office/drawing/2014/main" id="{9786ADBB-5B3E-407B-4549-29D81C790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196" y="5217873"/>
            <a:ext cx="1757976" cy="156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1E0B49-B526-7587-6AEE-28FB36520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708" y="938559"/>
            <a:ext cx="1059947" cy="1496747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236CBDE3-4100-4DB1-D041-1EF1AA49430B}"/>
              </a:ext>
            </a:extLst>
          </p:cNvPr>
          <p:cNvSpPr/>
          <p:nvPr/>
        </p:nvSpPr>
        <p:spPr>
          <a:xfrm>
            <a:off x="2638660" y="125312"/>
            <a:ext cx="1683327" cy="3637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Texts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AD0240-9C5F-AD77-2393-6D84EB6E3420}"/>
              </a:ext>
            </a:extLst>
          </p:cNvPr>
          <p:cNvSpPr txBox="1"/>
          <p:nvPr/>
        </p:nvSpPr>
        <p:spPr>
          <a:xfrm>
            <a:off x="3666223" y="668756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5491E8-40A9-7FBB-6BB6-4F41CF79E42F}"/>
              </a:ext>
            </a:extLst>
          </p:cNvPr>
          <p:cNvSpPr txBox="1"/>
          <p:nvPr/>
        </p:nvSpPr>
        <p:spPr>
          <a:xfrm>
            <a:off x="1450009" y="1462003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Sentence-BERT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3BF02C-0FB0-29E3-06E1-47A0DEB93C84}"/>
              </a:ext>
            </a:extLst>
          </p:cNvPr>
          <p:cNvSpPr txBox="1"/>
          <p:nvPr/>
        </p:nvSpPr>
        <p:spPr>
          <a:xfrm>
            <a:off x="3666223" y="4710473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Look for optimal 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6C84ACB-C967-A56C-5621-EDB6482FAFCB}"/>
              </a:ext>
            </a:extLst>
          </p:cNvPr>
          <p:cNvSpPr txBox="1"/>
          <p:nvPr/>
        </p:nvSpPr>
        <p:spPr>
          <a:xfrm>
            <a:off x="3594709" y="2501046"/>
            <a:ext cx="2037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460E0F-9FCC-DCE6-6E52-05D771433D6D}"/>
              </a:ext>
            </a:extLst>
          </p:cNvPr>
          <p:cNvSpPr txBox="1"/>
          <p:nvPr/>
        </p:nvSpPr>
        <p:spPr>
          <a:xfrm>
            <a:off x="1093249" y="3714932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4787DA0-5D95-4B03-7C78-3E649F62A2B2}"/>
              </a:ext>
            </a:extLst>
          </p:cNvPr>
          <p:cNvSpPr txBox="1"/>
          <p:nvPr/>
        </p:nvSpPr>
        <p:spPr>
          <a:xfrm>
            <a:off x="6502692" y="494578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Kmeans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DAY 10 :Dimensionality Reduction with PCA and t-SNE in R | by SaiGayatri  Vadali | Medium">
            <a:extLst>
              <a:ext uri="{FF2B5EF4-FFF2-40B4-BE49-F238E27FC236}">
                <a16:creationId xmlns:a16="http://schemas.microsoft.com/office/drawing/2014/main" id="{069CFF39-9439-EB22-39A6-CEA08ACD5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002" y="3041212"/>
            <a:ext cx="3569761" cy="158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058318-5F3E-C9D1-9551-13D766264919}"/>
              </a:ext>
            </a:extLst>
          </p:cNvPr>
          <p:cNvCxnSpPr>
            <a:cxnSpLocks/>
          </p:cNvCxnSpPr>
          <p:nvPr/>
        </p:nvCxnSpPr>
        <p:spPr>
          <a:xfrm>
            <a:off x="3556882" y="2507477"/>
            <a:ext cx="0" cy="28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A5E71C7-B6DF-C411-0FF5-F61080805004}"/>
              </a:ext>
            </a:extLst>
          </p:cNvPr>
          <p:cNvCxnSpPr>
            <a:cxnSpLocks/>
          </p:cNvCxnSpPr>
          <p:nvPr/>
        </p:nvCxnSpPr>
        <p:spPr>
          <a:xfrm>
            <a:off x="3483749" y="610172"/>
            <a:ext cx="0" cy="28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31C6DC3-B249-AA6E-134C-4258CB888637}"/>
              </a:ext>
            </a:extLst>
          </p:cNvPr>
          <p:cNvCxnSpPr>
            <a:cxnSpLocks/>
          </p:cNvCxnSpPr>
          <p:nvPr/>
        </p:nvCxnSpPr>
        <p:spPr>
          <a:xfrm>
            <a:off x="3594709" y="4623899"/>
            <a:ext cx="0" cy="3635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AC90CBF-62BC-E436-F94A-C8B201B86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363" y="5164690"/>
            <a:ext cx="2321720" cy="150950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4DC3B2-F1B0-8FAE-1BF6-478169334047}"/>
              </a:ext>
            </a:extLst>
          </p:cNvPr>
          <p:cNvCxnSpPr/>
          <p:nvPr/>
        </p:nvCxnSpPr>
        <p:spPr>
          <a:xfrm>
            <a:off x="5088407" y="5919440"/>
            <a:ext cx="753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F09B4-B8B2-5951-04FF-429F77178F70}"/>
              </a:ext>
            </a:extLst>
          </p:cNvPr>
          <p:cNvSpPr txBox="1"/>
          <p:nvPr/>
        </p:nvSpPr>
        <p:spPr>
          <a:xfrm>
            <a:off x="5028330" y="5528263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F247871-D22A-28D2-FF04-71B6B794C348}"/>
              </a:ext>
            </a:extLst>
          </p:cNvPr>
          <p:cNvSpPr txBox="1"/>
          <p:nvPr/>
        </p:nvSpPr>
        <p:spPr>
          <a:xfrm>
            <a:off x="1410529" y="5723838"/>
            <a:ext cx="1231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Elbow Method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15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B24275B3-7FCC-E0A3-BF77-6B04B2703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57" y="2757054"/>
            <a:ext cx="4543409" cy="3245991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A0AFD1FE-CF29-503D-0A51-F01487E14AEB}"/>
              </a:ext>
            </a:extLst>
          </p:cNvPr>
          <p:cNvSpPr/>
          <p:nvPr/>
        </p:nvSpPr>
        <p:spPr>
          <a:xfrm>
            <a:off x="3567545" y="4724400"/>
            <a:ext cx="526473" cy="4710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0190DC9-E1AE-9644-F81A-74716AEE5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42" y="4268117"/>
            <a:ext cx="2590933" cy="5905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588ABF-B667-275E-1F35-A23B45E5A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64" y="6003592"/>
            <a:ext cx="2578233" cy="692186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624605-5324-9940-20C2-EE15F4023F3C}"/>
              </a:ext>
            </a:extLst>
          </p:cNvPr>
          <p:cNvCxnSpPr/>
          <p:nvPr/>
        </p:nvCxnSpPr>
        <p:spPr>
          <a:xfrm flipH="1" flipV="1">
            <a:off x="3127681" y="4660485"/>
            <a:ext cx="615445" cy="235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43FE74-E0EF-9744-7C45-829D59D071F2}"/>
              </a:ext>
            </a:extLst>
          </p:cNvPr>
          <p:cNvCxnSpPr>
            <a:cxnSpLocks/>
          </p:cNvCxnSpPr>
          <p:nvPr/>
        </p:nvCxnSpPr>
        <p:spPr>
          <a:xfrm flipH="1">
            <a:off x="2358834" y="5080369"/>
            <a:ext cx="1471947" cy="611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A34EE08-6A11-3BBC-DF6C-9E5E62396FB9}"/>
              </a:ext>
            </a:extLst>
          </p:cNvPr>
          <p:cNvCxnSpPr>
            <a:cxnSpLocks/>
          </p:cNvCxnSpPr>
          <p:nvPr/>
        </p:nvCxnSpPr>
        <p:spPr>
          <a:xfrm>
            <a:off x="3920836" y="4959927"/>
            <a:ext cx="270164" cy="1052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E4208C91-64A6-6430-D3B1-C129ED66D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79" y="5498809"/>
            <a:ext cx="1733639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6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7388079-33E1-41BF-41E8-4D0C8439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60" y="1303866"/>
            <a:ext cx="6560936" cy="1948458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F0F79E1-1A24-2695-6B0F-D35DF3076749}"/>
              </a:ext>
            </a:extLst>
          </p:cNvPr>
          <p:cNvCxnSpPr/>
          <p:nvPr/>
        </p:nvCxnSpPr>
        <p:spPr>
          <a:xfrm>
            <a:off x="4165128" y="1778000"/>
            <a:ext cx="97839" cy="67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D141A63-3C34-1C5F-2322-9381DE534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47" y="663020"/>
            <a:ext cx="3067175" cy="784812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FE9C31-2505-B536-CA02-AE1D2D7D1B21}"/>
              </a:ext>
            </a:extLst>
          </p:cNvPr>
          <p:cNvCxnSpPr>
            <a:cxnSpLocks/>
          </p:cNvCxnSpPr>
          <p:nvPr/>
        </p:nvCxnSpPr>
        <p:spPr>
          <a:xfrm flipV="1">
            <a:off x="4093633" y="1447832"/>
            <a:ext cx="120414" cy="93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5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14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Patrick</dc:creator>
  <cp:lastModifiedBy>Li Patrick</cp:lastModifiedBy>
  <cp:revision>6</cp:revision>
  <dcterms:created xsi:type="dcterms:W3CDTF">2022-10-23T03:47:11Z</dcterms:created>
  <dcterms:modified xsi:type="dcterms:W3CDTF">2022-10-23T23:59:23Z</dcterms:modified>
</cp:coreProperties>
</file>