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Sniglet"/>
      <p:regular r:id="rId17"/>
    </p:embeddedFont>
    <p:embeddedFont>
      <p:font typeface="Bangers"/>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Sniglet-regular.fntdata"/><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Banger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efbebee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efbebee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5efbebee08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efbebee0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efbebee0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efbebee0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efbebee0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efbebee0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efbebee0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efbebee0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efbebee08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efbebee0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efbebee08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efbebee0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efbebee08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efbebee0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efbebee08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efbebee0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efbebee0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efbebee0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pic>
        <p:nvPicPr>
          <p:cNvPr descr="comic-04.png" id="55" name="Google Shape;55;p14"/>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6" name="Google Shape;56;p14"/>
          <p:cNvSpPr/>
          <p:nvPr/>
        </p:nvSpPr>
        <p:spPr>
          <a:xfrm>
            <a:off x="1315275" y="921225"/>
            <a:ext cx="6411650" cy="3910600"/>
          </a:xfrm>
          <a:custGeom>
            <a:rect b="b" l="l" r="r" t="t"/>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57" name="Google Shape;57;p14"/>
          <p:cNvSpPr/>
          <p:nvPr/>
        </p:nvSpPr>
        <p:spPr>
          <a:xfrm>
            <a:off x="1010475" y="616425"/>
            <a:ext cx="6411650" cy="3910600"/>
          </a:xfrm>
          <a:custGeom>
            <a:rect b="b" l="l" r="r" t="t"/>
            <a:pathLst>
              <a:path extrusionOk="0" h="156424" w="256466">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cap="flat" cmpd="sng" w="76200">
            <a:solidFill>
              <a:srgbClr val="000000"/>
            </a:solidFill>
            <a:prstDash val="solid"/>
            <a:miter lim="8000"/>
            <a:headEnd len="med" w="med" type="none"/>
            <a:tailEnd len="med" w="med" type="none"/>
          </a:ln>
        </p:spPr>
      </p:sp>
      <p:sp>
        <p:nvSpPr>
          <p:cNvPr id="58" name="Google Shape;58;p14"/>
          <p:cNvSpPr txBox="1"/>
          <p:nvPr>
            <p:ph type="ctrTitle"/>
          </p:nvPr>
        </p:nvSpPr>
        <p:spPr>
          <a:xfrm>
            <a:off x="2572125" y="2068625"/>
            <a:ext cx="4271700" cy="1159800"/>
          </a:xfrm>
          <a:prstGeom prst="rect">
            <a:avLst/>
          </a:prstGeom>
        </p:spPr>
        <p:txBody>
          <a:bodyPr anchorCtr="0" anchor="ctr" bIns="91425" lIns="91425" spcFirstLastPara="1" rIns="91425" wrap="square" tIns="91425">
            <a:no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9" name="Shape 59"/>
        <p:cNvGrpSpPr/>
        <p:nvPr/>
      </p:nvGrpSpPr>
      <p:grpSpPr>
        <a:xfrm>
          <a:off x="0" y="0"/>
          <a:ext cx="0" cy="0"/>
          <a:chOff x="0" y="0"/>
          <a:chExt cx="0" cy="0"/>
        </a:xfrm>
      </p:grpSpPr>
      <p:pic>
        <p:nvPicPr>
          <p:cNvPr descr="comic-04.png" id="60" name="Google Shape;60;p15"/>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1" name="Google Shape;61;p15"/>
          <p:cNvSpPr/>
          <p:nvPr/>
        </p:nvSpPr>
        <p:spPr>
          <a:xfrm flipH="1" rot="169468">
            <a:off x="3608972" y="646196"/>
            <a:ext cx="5247975" cy="3809532"/>
          </a:xfrm>
          <a:prstGeom prst="wedgeEllipseCallout">
            <a:avLst>
              <a:gd fmla="val -42509" name="adj1"/>
              <a:gd fmla="val 62980" name="adj2"/>
            </a:avLst>
          </a:prstGeom>
          <a:solidFill>
            <a:srgbClr val="001936">
              <a:alpha val="21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flipH="1" rot="169468">
            <a:off x="3380372" y="417596"/>
            <a:ext cx="5247975" cy="3809532"/>
          </a:xfrm>
          <a:prstGeom prst="wedgeEllipseCallout">
            <a:avLst>
              <a:gd fmla="val -42509" name="adj1"/>
              <a:gd fmla="val 62980" name="adj2"/>
            </a:avLst>
          </a:prstGeom>
          <a:solidFill>
            <a:srgbClr val="FFFFFF"/>
          </a:solidFill>
          <a:ln cap="flat" cmpd="sng" w="762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ctrTitle"/>
          </p:nvPr>
        </p:nvSpPr>
        <p:spPr>
          <a:xfrm>
            <a:off x="4101125" y="1659550"/>
            <a:ext cx="3767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 type="subTitle"/>
          </p:nvPr>
        </p:nvSpPr>
        <p:spPr>
          <a:xfrm>
            <a:off x="4101125" y="2687651"/>
            <a:ext cx="3767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000000"/>
              </a:buClr>
              <a:buSzPts val="1800"/>
              <a:buNone/>
              <a:defRPr sz="1800">
                <a:solidFill>
                  <a:srgbClr val="000000"/>
                </a:solidFill>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a:solidFill>
                  <a:srgbClr val="000000"/>
                </a:solidFill>
              </a:defRPr>
            </a:lvl4pPr>
            <a:lvl5pPr lvl="4" rtl="0" algn="ctr">
              <a:spcBef>
                <a:spcPts val="0"/>
              </a:spcBef>
              <a:spcAft>
                <a:spcPts val="0"/>
              </a:spcAft>
              <a:buClr>
                <a:srgbClr val="000000"/>
              </a:buClr>
              <a:buSzPts val="1800"/>
              <a:buNone/>
              <a:defRPr>
                <a:solidFill>
                  <a:srgbClr val="000000"/>
                </a:solidFill>
              </a:defRPr>
            </a:lvl5pPr>
            <a:lvl6pPr lvl="5" rtl="0" algn="ctr">
              <a:spcBef>
                <a:spcPts val="0"/>
              </a:spcBef>
              <a:spcAft>
                <a:spcPts val="0"/>
              </a:spcAft>
              <a:buClr>
                <a:srgbClr val="000000"/>
              </a:buClr>
              <a:buSzPts val="1800"/>
              <a:buNone/>
              <a:defRPr>
                <a:solidFill>
                  <a:srgbClr val="000000"/>
                </a:solidFill>
              </a:defRPr>
            </a:lvl6pPr>
            <a:lvl7pPr lvl="6" rtl="0" algn="ctr">
              <a:spcBef>
                <a:spcPts val="0"/>
              </a:spcBef>
              <a:spcAft>
                <a:spcPts val="0"/>
              </a:spcAft>
              <a:buClr>
                <a:srgbClr val="000000"/>
              </a:buClr>
              <a:buSzPts val="1800"/>
              <a:buNone/>
              <a:defRPr>
                <a:solidFill>
                  <a:srgbClr val="000000"/>
                </a:solidFill>
              </a:defRPr>
            </a:lvl7pPr>
            <a:lvl8pPr lvl="7" rtl="0" algn="ctr">
              <a:spcBef>
                <a:spcPts val="0"/>
              </a:spcBef>
              <a:spcAft>
                <a:spcPts val="0"/>
              </a:spcAft>
              <a:buClr>
                <a:srgbClr val="000000"/>
              </a:buClr>
              <a:buSzPts val="1800"/>
              <a:buNone/>
              <a:defRPr>
                <a:solidFill>
                  <a:srgbClr val="000000"/>
                </a:solidFill>
              </a:defRPr>
            </a:lvl8pPr>
            <a:lvl9pPr lvl="8" rtl="0" algn="ctr">
              <a:spcBef>
                <a:spcPts val="0"/>
              </a:spcBef>
              <a:spcAft>
                <a:spcPts val="0"/>
              </a:spcAft>
              <a:buClr>
                <a:srgbClr val="000000"/>
              </a:buClr>
              <a:buSzPts val="1800"/>
              <a:buNone/>
              <a:defRPr>
                <a:solidFill>
                  <a:srgbClr val="000000"/>
                </a:solidFill>
              </a:defRPr>
            </a:lvl9pPr>
          </a:lstStyle>
          <a:p/>
        </p:txBody>
      </p:sp>
      <p:sp>
        <p:nvSpPr>
          <p:cNvPr id="65" name="Google Shape;65;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6" name="Shape 66"/>
        <p:cNvGrpSpPr/>
        <p:nvPr/>
      </p:nvGrpSpPr>
      <p:grpSpPr>
        <a:xfrm>
          <a:off x="0" y="0"/>
          <a:ext cx="0" cy="0"/>
          <a:chOff x="0" y="0"/>
          <a:chExt cx="0" cy="0"/>
        </a:xfrm>
      </p:grpSpPr>
      <p:pic>
        <p:nvPicPr>
          <p:cNvPr descr="comic-02.png" id="67" name="Google Shape;67;p16"/>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68" name="Google Shape;68;p16"/>
          <p:cNvSpPr/>
          <p:nvPr/>
        </p:nvSpPr>
        <p:spPr>
          <a:xfrm>
            <a:off x="1992350" y="37775"/>
            <a:ext cx="5616577" cy="5220440"/>
          </a:xfrm>
          <a:custGeom>
            <a:rect b="b" l="l" r="r" t="t"/>
            <a:pathLst>
              <a:path extrusionOk="0" h="106692" w="114788">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001936">
              <a:alpha val="21920"/>
            </a:srgbClr>
          </a:solidFill>
          <a:ln>
            <a:noFill/>
          </a:ln>
        </p:spPr>
      </p:sp>
      <p:sp>
        <p:nvSpPr>
          <p:cNvPr id="69" name="Google Shape;69;p16"/>
          <p:cNvSpPr/>
          <p:nvPr/>
        </p:nvSpPr>
        <p:spPr>
          <a:xfrm>
            <a:off x="1763750" y="-114625"/>
            <a:ext cx="5616577" cy="5220440"/>
          </a:xfrm>
          <a:custGeom>
            <a:rect b="b" l="l" r="r" t="t"/>
            <a:pathLst>
              <a:path extrusionOk="0" h="106692" w="114788">
                <a:moveTo>
                  <a:pt x="40479" y="15324"/>
                </a:moveTo>
                <a:lnTo>
                  <a:pt x="41346" y="3758"/>
                </a:lnTo>
                <a:lnTo>
                  <a:pt x="52623" y="13878"/>
                </a:lnTo>
                <a:lnTo>
                  <a:pt x="56382" y="0"/>
                </a:lnTo>
                <a:lnTo>
                  <a:pt x="63610" y="14746"/>
                </a:lnTo>
                <a:lnTo>
                  <a:pt x="70549" y="2024"/>
                </a:lnTo>
                <a:lnTo>
                  <a:pt x="75754" y="17926"/>
                </a:lnTo>
                <a:lnTo>
                  <a:pt x="85006" y="6939"/>
                </a:lnTo>
                <a:lnTo>
                  <a:pt x="85006" y="23131"/>
                </a:lnTo>
                <a:lnTo>
                  <a:pt x="100620" y="13589"/>
                </a:lnTo>
                <a:lnTo>
                  <a:pt x="96861" y="31516"/>
                </a:lnTo>
                <a:lnTo>
                  <a:pt x="111896" y="26889"/>
                </a:lnTo>
                <a:lnTo>
                  <a:pt x="100909" y="41057"/>
                </a:lnTo>
                <a:lnTo>
                  <a:pt x="114209" y="42214"/>
                </a:lnTo>
                <a:lnTo>
                  <a:pt x="104379" y="53201"/>
                </a:lnTo>
                <a:lnTo>
                  <a:pt x="114788" y="59851"/>
                </a:lnTo>
                <a:lnTo>
                  <a:pt x="101198" y="64188"/>
                </a:lnTo>
                <a:lnTo>
                  <a:pt x="105246" y="74886"/>
                </a:lnTo>
                <a:lnTo>
                  <a:pt x="93102" y="73730"/>
                </a:lnTo>
                <a:lnTo>
                  <a:pt x="97150" y="85006"/>
                </a:lnTo>
                <a:lnTo>
                  <a:pt x="88187" y="81537"/>
                </a:lnTo>
                <a:lnTo>
                  <a:pt x="87319" y="95994"/>
                </a:lnTo>
                <a:lnTo>
                  <a:pt x="76043" y="91078"/>
                </a:lnTo>
                <a:lnTo>
                  <a:pt x="71417" y="101776"/>
                </a:lnTo>
                <a:lnTo>
                  <a:pt x="64478" y="93970"/>
                </a:lnTo>
                <a:lnTo>
                  <a:pt x="58984" y="106692"/>
                </a:lnTo>
                <a:lnTo>
                  <a:pt x="52334" y="88187"/>
                </a:lnTo>
                <a:lnTo>
                  <a:pt x="45105" y="100620"/>
                </a:lnTo>
                <a:lnTo>
                  <a:pt x="41636" y="86741"/>
                </a:lnTo>
                <a:lnTo>
                  <a:pt x="29492" y="102355"/>
                </a:lnTo>
                <a:lnTo>
                  <a:pt x="29781" y="83271"/>
                </a:lnTo>
                <a:lnTo>
                  <a:pt x="20239" y="87319"/>
                </a:lnTo>
                <a:lnTo>
                  <a:pt x="21107" y="76332"/>
                </a:lnTo>
                <a:lnTo>
                  <a:pt x="4915" y="79224"/>
                </a:lnTo>
                <a:lnTo>
                  <a:pt x="16191" y="66212"/>
                </a:lnTo>
                <a:lnTo>
                  <a:pt x="7806" y="62164"/>
                </a:lnTo>
                <a:lnTo>
                  <a:pt x="14167" y="56960"/>
                </a:lnTo>
                <a:lnTo>
                  <a:pt x="0" y="47997"/>
                </a:lnTo>
                <a:lnTo>
                  <a:pt x="18215" y="43081"/>
                </a:lnTo>
                <a:lnTo>
                  <a:pt x="9252" y="31516"/>
                </a:lnTo>
                <a:lnTo>
                  <a:pt x="26022" y="33540"/>
                </a:lnTo>
                <a:lnTo>
                  <a:pt x="16191" y="18504"/>
                </a:lnTo>
                <a:lnTo>
                  <a:pt x="31516" y="23420"/>
                </a:lnTo>
                <a:lnTo>
                  <a:pt x="32094" y="11854"/>
                </a:lnTo>
                <a:close/>
              </a:path>
            </a:pathLst>
          </a:custGeom>
          <a:solidFill>
            <a:srgbClr val="FFFFFF"/>
          </a:solidFill>
          <a:ln cap="flat" cmpd="sng" w="76200">
            <a:solidFill>
              <a:srgbClr val="000000"/>
            </a:solidFill>
            <a:prstDash val="solid"/>
            <a:miter lim="8000"/>
            <a:headEnd len="med" w="med" type="none"/>
            <a:tailEnd len="med" w="med" type="none"/>
          </a:ln>
        </p:spPr>
      </p:sp>
      <p:sp>
        <p:nvSpPr>
          <p:cNvPr id="70" name="Google Shape;70;p16"/>
          <p:cNvSpPr txBox="1"/>
          <p:nvPr>
            <p:ph idx="1" type="body"/>
          </p:nvPr>
        </p:nvSpPr>
        <p:spPr>
          <a:xfrm>
            <a:off x="2905800" y="2161800"/>
            <a:ext cx="3332400" cy="8199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Clr>
                <a:srgbClr val="000000"/>
              </a:buClr>
              <a:buSzPts val="2400"/>
              <a:buFont typeface="Bangers"/>
              <a:buChar char="×"/>
              <a:defRPr sz="2400">
                <a:solidFill>
                  <a:srgbClr val="000000"/>
                </a:solidFill>
                <a:latin typeface="Bangers"/>
                <a:ea typeface="Bangers"/>
                <a:cs typeface="Bangers"/>
                <a:sym typeface="Bangers"/>
              </a:defRPr>
            </a:lvl1pPr>
            <a:lvl2pPr indent="-381000" lvl="1" marL="914400" rtl="0" algn="ctr">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2pPr>
            <a:lvl3pPr indent="-381000" lvl="2" marL="1371600" rtl="0" algn="ctr">
              <a:spcBef>
                <a:spcPts val="0"/>
              </a:spcBef>
              <a:spcAft>
                <a:spcPts val="0"/>
              </a:spcAft>
              <a:buClr>
                <a:srgbClr val="000000"/>
              </a:buClr>
              <a:buSzPts val="2400"/>
              <a:buFont typeface="Bangers"/>
              <a:buChar char="×"/>
              <a:defRPr>
                <a:solidFill>
                  <a:srgbClr val="000000"/>
                </a:solidFill>
                <a:latin typeface="Bangers"/>
                <a:ea typeface="Bangers"/>
                <a:cs typeface="Bangers"/>
                <a:sym typeface="Bangers"/>
              </a:defRPr>
            </a:lvl3pPr>
            <a:lvl4pPr indent="-381000" lvl="3" marL="18288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4pPr>
            <a:lvl5pPr indent="-381000" lvl="4" marL="22860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5pPr>
            <a:lvl6pPr indent="-381000" lvl="5" marL="27432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6pPr>
            <a:lvl7pPr indent="-381000" lvl="6" marL="32004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7pPr>
            <a:lvl8pPr indent="-381000" lvl="7" marL="36576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8pPr>
            <a:lvl9pPr indent="-381000" lvl="8" marL="4114800" rtl="0" algn="ctr">
              <a:spcBef>
                <a:spcPts val="0"/>
              </a:spcBef>
              <a:spcAft>
                <a:spcPts val="0"/>
              </a:spcAft>
              <a:buClr>
                <a:srgbClr val="000000"/>
              </a:buClr>
              <a:buSzPts val="2400"/>
              <a:buFont typeface="Bangers"/>
              <a:buChar char="×"/>
              <a:defRPr sz="2400">
                <a:solidFill>
                  <a:srgbClr val="000000"/>
                </a:solidFill>
                <a:latin typeface="Bangers"/>
                <a:ea typeface="Bangers"/>
                <a:cs typeface="Bangers"/>
                <a:sym typeface="Bangers"/>
              </a:defRPr>
            </a:lvl9pPr>
          </a:lstStyle>
          <a:p/>
        </p:txBody>
      </p:sp>
      <p:sp>
        <p:nvSpPr>
          <p:cNvPr id="71" name="Google Shape;71;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atin typeface="Bangers"/>
                <a:ea typeface="Bangers"/>
                <a:cs typeface="Bangers"/>
                <a:sym typeface="Bangers"/>
              </a:defRPr>
            </a:lvl1pPr>
            <a:lvl2pPr lvl="1" rtl="0">
              <a:buNone/>
              <a:defRPr>
                <a:latin typeface="Bangers"/>
                <a:ea typeface="Bangers"/>
                <a:cs typeface="Bangers"/>
                <a:sym typeface="Bangers"/>
              </a:defRPr>
            </a:lvl2pPr>
            <a:lvl3pPr lvl="2" rtl="0">
              <a:buNone/>
              <a:defRPr>
                <a:latin typeface="Bangers"/>
                <a:ea typeface="Bangers"/>
                <a:cs typeface="Bangers"/>
                <a:sym typeface="Bangers"/>
              </a:defRPr>
            </a:lvl3pPr>
            <a:lvl4pPr lvl="3" rtl="0">
              <a:buNone/>
              <a:defRPr>
                <a:latin typeface="Bangers"/>
                <a:ea typeface="Bangers"/>
                <a:cs typeface="Bangers"/>
                <a:sym typeface="Bangers"/>
              </a:defRPr>
            </a:lvl4pPr>
            <a:lvl5pPr lvl="4" rtl="0">
              <a:buNone/>
              <a:defRPr>
                <a:latin typeface="Bangers"/>
                <a:ea typeface="Bangers"/>
                <a:cs typeface="Bangers"/>
                <a:sym typeface="Bangers"/>
              </a:defRPr>
            </a:lvl5pPr>
            <a:lvl6pPr lvl="5" rtl="0">
              <a:buNone/>
              <a:defRPr>
                <a:latin typeface="Bangers"/>
                <a:ea typeface="Bangers"/>
                <a:cs typeface="Bangers"/>
                <a:sym typeface="Bangers"/>
              </a:defRPr>
            </a:lvl6pPr>
            <a:lvl7pPr lvl="6" rtl="0">
              <a:buNone/>
              <a:defRPr>
                <a:latin typeface="Bangers"/>
                <a:ea typeface="Bangers"/>
                <a:cs typeface="Bangers"/>
                <a:sym typeface="Bangers"/>
              </a:defRPr>
            </a:lvl7pPr>
            <a:lvl8pPr lvl="7" rtl="0">
              <a:buNone/>
              <a:defRPr>
                <a:latin typeface="Bangers"/>
                <a:ea typeface="Bangers"/>
                <a:cs typeface="Bangers"/>
                <a:sym typeface="Bangers"/>
              </a:defRPr>
            </a:lvl8pPr>
            <a:lvl9pPr lvl="8" rtl="0">
              <a:buNone/>
              <a:defRPr>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2" name="Shape 72"/>
        <p:cNvGrpSpPr/>
        <p:nvPr/>
      </p:nvGrpSpPr>
      <p:grpSpPr>
        <a:xfrm>
          <a:off x="0" y="0"/>
          <a:ext cx="0" cy="0"/>
          <a:chOff x="0" y="0"/>
          <a:chExt cx="0" cy="0"/>
        </a:xfrm>
      </p:grpSpPr>
      <p:pic>
        <p:nvPicPr>
          <p:cNvPr descr="comic-01.png" id="73" name="Google Shape;73;p17"/>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74" name="Google Shape;74;p17"/>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75" name="Google Shape;75;p17"/>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76" name="Google Shape;76;p17"/>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7"/>
          <p:cNvSpPr txBox="1"/>
          <p:nvPr>
            <p:ph idx="1" type="body"/>
          </p:nvPr>
        </p:nvSpPr>
        <p:spPr>
          <a:xfrm>
            <a:off x="1052050" y="1545942"/>
            <a:ext cx="7710900" cy="33036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78" name="Google Shape;78;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9" name="Shape 79"/>
        <p:cNvGrpSpPr/>
        <p:nvPr/>
      </p:nvGrpSpPr>
      <p:grpSpPr>
        <a:xfrm>
          <a:off x="0" y="0"/>
          <a:ext cx="0" cy="0"/>
          <a:chOff x="0" y="0"/>
          <a:chExt cx="0" cy="0"/>
        </a:xfrm>
      </p:grpSpPr>
      <p:pic>
        <p:nvPicPr>
          <p:cNvPr descr="comic-01.png" id="80" name="Google Shape;80;p18"/>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1" name="Google Shape;81;p18"/>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82" name="Google Shape;82;p18"/>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83" name="Google Shape;83;p18"/>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 name="Google Shape;84;p18"/>
          <p:cNvSpPr txBox="1"/>
          <p:nvPr>
            <p:ph idx="1" type="body"/>
          </p:nvPr>
        </p:nvSpPr>
        <p:spPr>
          <a:xfrm>
            <a:off x="1073625" y="1550125"/>
            <a:ext cx="3396300" cy="2666100"/>
          </a:xfrm>
          <a:prstGeom prst="rect">
            <a:avLst/>
          </a:prstGeom>
        </p:spPr>
        <p:txBody>
          <a:bodyPr anchorCtr="0" anchor="t" bIns="91425" lIns="91425" spcFirstLastPara="1" rIns="91425" wrap="square" tIns="91425">
            <a:noAutofit/>
          </a:bodyPr>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85" name="Google Shape;85;p18"/>
          <p:cNvSpPr txBox="1"/>
          <p:nvPr>
            <p:ph idx="2" type="body"/>
          </p:nvPr>
        </p:nvSpPr>
        <p:spPr>
          <a:xfrm>
            <a:off x="4674251" y="1550125"/>
            <a:ext cx="3396300" cy="2666100"/>
          </a:xfrm>
          <a:prstGeom prst="rect">
            <a:avLst/>
          </a:prstGeom>
        </p:spPr>
        <p:txBody>
          <a:bodyPr anchorCtr="0" anchor="t" bIns="91425" lIns="91425" spcFirstLastPara="1" rIns="91425" wrap="square" tIns="91425">
            <a:noAutofit/>
          </a:bodyPr>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86" name="Google Shape;86;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7" name="Shape 87"/>
        <p:cNvGrpSpPr/>
        <p:nvPr/>
      </p:nvGrpSpPr>
      <p:grpSpPr>
        <a:xfrm>
          <a:off x="0" y="0"/>
          <a:ext cx="0" cy="0"/>
          <a:chOff x="0" y="0"/>
          <a:chExt cx="0" cy="0"/>
        </a:xfrm>
      </p:grpSpPr>
      <p:pic>
        <p:nvPicPr>
          <p:cNvPr descr="comic-01.png" id="88" name="Google Shape;88;p19"/>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89" name="Google Shape;89;p19"/>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90" name="Google Shape;90;p19"/>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91" name="Google Shape;91;p19"/>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9"/>
          <p:cNvSpPr txBox="1"/>
          <p:nvPr>
            <p:ph idx="1" type="body"/>
          </p:nvPr>
        </p:nvSpPr>
        <p:spPr>
          <a:xfrm>
            <a:off x="902950" y="1556175"/>
            <a:ext cx="2295300" cy="282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3" name="Google Shape;93;p19"/>
          <p:cNvSpPr txBox="1"/>
          <p:nvPr>
            <p:ph idx="2" type="body"/>
          </p:nvPr>
        </p:nvSpPr>
        <p:spPr>
          <a:xfrm>
            <a:off x="3315993" y="1556175"/>
            <a:ext cx="2295300" cy="282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4" name="Google Shape;94;p19"/>
          <p:cNvSpPr txBox="1"/>
          <p:nvPr>
            <p:ph idx="3" type="body"/>
          </p:nvPr>
        </p:nvSpPr>
        <p:spPr>
          <a:xfrm>
            <a:off x="5729035" y="1556175"/>
            <a:ext cx="2295300" cy="282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95" name="Google Shape;9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pic>
        <p:nvPicPr>
          <p:cNvPr descr="comic-01.png" id="97" name="Google Shape;97;p20"/>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98" name="Google Shape;98;p20"/>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99" name="Google Shape;99;p20"/>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100" name="Google Shape;100;p20"/>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pic>
        <p:nvPicPr>
          <p:cNvPr descr="comic-01.png" id="103" name="Google Shape;103;p21"/>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04" name="Google Shape;104;p21"/>
          <p:cNvSpPr/>
          <p:nvPr/>
        </p:nvSpPr>
        <p:spPr>
          <a:xfrm>
            <a:off x="734600" y="7635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001936">
              <a:alpha val="21920"/>
            </a:srgbClr>
          </a:solidFill>
          <a:ln>
            <a:noFill/>
          </a:ln>
        </p:spPr>
      </p:sp>
      <p:sp>
        <p:nvSpPr>
          <p:cNvPr id="105" name="Google Shape;105;p21"/>
          <p:cNvSpPr/>
          <p:nvPr/>
        </p:nvSpPr>
        <p:spPr>
          <a:xfrm>
            <a:off x="506000" y="534900"/>
            <a:ext cx="7879000" cy="4185275"/>
          </a:xfrm>
          <a:custGeom>
            <a:rect b="b" l="l" r="r" t="t"/>
            <a:pathLst>
              <a:path extrusionOk="0" h="167411" w="315160">
                <a:moveTo>
                  <a:pt x="0" y="0"/>
                </a:moveTo>
                <a:lnTo>
                  <a:pt x="315160" y="10409"/>
                </a:lnTo>
                <a:lnTo>
                  <a:pt x="310823" y="159315"/>
                </a:lnTo>
                <a:lnTo>
                  <a:pt x="9252" y="167411"/>
                </a:lnTo>
                <a:close/>
              </a:path>
            </a:pathLst>
          </a:custGeom>
          <a:solidFill>
            <a:srgbClr val="FFFFFF"/>
          </a:solidFill>
          <a:ln cap="flat" cmpd="sng" w="76200">
            <a:solidFill>
              <a:srgbClr val="000000"/>
            </a:solidFill>
            <a:prstDash val="solid"/>
            <a:miter lim="8000"/>
            <a:headEnd len="med" w="med" type="none"/>
            <a:tailEnd len="med" w="med" type="none"/>
          </a:ln>
        </p:spPr>
      </p:sp>
      <p:sp>
        <p:nvSpPr>
          <p:cNvPr id="106" name="Google Shape;106;p21"/>
          <p:cNvSpPr txBox="1"/>
          <p:nvPr>
            <p:ph idx="1" type="body"/>
          </p:nvPr>
        </p:nvSpPr>
        <p:spPr>
          <a:xfrm rot="-120953">
            <a:off x="457216" y="4025232"/>
            <a:ext cx="8229893" cy="519622"/>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sz="1400"/>
            </a:lvl1pPr>
          </a:lstStyle>
          <a:p/>
        </p:txBody>
      </p:sp>
      <p:sp>
        <p:nvSpPr>
          <p:cNvPr id="107" name="Google Shape;1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pic>
        <p:nvPicPr>
          <p:cNvPr descr="comic-03.png" id="109" name="Google Shape;109;p22"/>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110" name="Google Shape;11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0A7EB"/>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rot="161729">
            <a:off x="976261" y="876906"/>
            <a:ext cx="7029878" cy="760139"/>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rt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p:txBody>
      </p:sp>
      <p:sp>
        <p:nvSpPr>
          <p:cNvPr id="52" name="Google Shape;52;p13"/>
          <p:cNvSpPr txBox="1"/>
          <p:nvPr>
            <p:ph idx="1" type="body"/>
          </p:nvPr>
        </p:nvSpPr>
        <p:spPr>
          <a:xfrm>
            <a:off x="1052050" y="1545942"/>
            <a:ext cx="7710900" cy="33036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indent="-381000" lvl="1" marL="914400" rtl="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indent="-381000" lvl="2" marL="1371600" rtl="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indent="-342900" lvl="3" marL="18288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indent="-342900" lvl="4" marL="22860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indent="-342900" lvl="5" marL="27432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indent="-342900" lvl="6" marL="32004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indent="-342900" lvl="7" marL="36576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indent="-342900" lvl="8" marL="4114800" rtl="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200">
                <a:solidFill>
                  <a:srgbClr val="FFFFFF"/>
                </a:solidFill>
                <a:latin typeface="Bangers"/>
                <a:ea typeface="Bangers"/>
                <a:cs typeface="Bangers"/>
                <a:sym typeface="Bangers"/>
              </a:defRPr>
            </a:lvl1pPr>
            <a:lvl2pPr lvl="1" rtl="0" algn="r">
              <a:buNone/>
              <a:defRPr sz="1200">
                <a:solidFill>
                  <a:srgbClr val="FFFFFF"/>
                </a:solidFill>
                <a:latin typeface="Bangers"/>
                <a:ea typeface="Bangers"/>
                <a:cs typeface="Bangers"/>
                <a:sym typeface="Bangers"/>
              </a:defRPr>
            </a:lvl2pPr>
            <a:lvl3pPr lvl="2" rtl="0" algn="r">
              <a:buNone/>
              <a:defRPr sz="1200">
                <a:solidFill>
                  <a:srgbClr val="FFFFFF"/>
                </a:solidFill>
                <a:latin typeface="Bangers"/>
                <a:ea typeface="Bangers"/>
                <a:cs typeface="Bangers"/>
                <a:sym typeface="Bangers"/>
              </a:defRPr>
            </a:lvl3pPr>
            <a:lvl4pPr lvl="3" rtl="0" algn="r">
              <a:buNone/>
              <a:defRPr sz="1200">
                <a:solidFill>
                  <a:srgbClr val="FFFFFF"/>
                </a:solidFill>
                <a:latin typeface="Bangers"/>
                <a:ea typeface="Bangers"/>
                <a:cs typeface="Bangers"/>
                <a:sym typeface="Bangers"/>
              </a:defRPr>
            </a:lvl4pPr>
            <a:lvl5pPr lvl="4" rtl="0" algn="r">
              <a:buNone/>
              <a:defRPr sz="1200">
                <a:solidFill>
                  <a:srgbClr val="FFFFFF"/>
                </a:solidFill>
                <a:latin typeface="Bangers"/>
                <a:ea typeface="Bangers"/>
                <a:cs typeface="Bangers"/>
                <a:sym typeface="Bangers"/>
              </a:defRPr>
            </a:lvl5pPr>
            <a:lvl6pPr lvl="5" rtl="0" algn="r">
              <a:buNone/>
              <a:defRPr sz="1200">
                <a:solidFill>
                  <a:srgbClr val="FFFFFF"/>
                </a:solidFill>
                <a:latin typeface="Bangers"/>
                <a:ea typeface="Bangers"/>
                <a:cs typeface="Bangers"/>
                <a:sym typeface="Bangers"/>
              </a:defRPr>
            </a:lvl6pPr>
            <a:lvl7pPr lvl="6" rtl="0" algn="r">
              <a:buNone/>
              <a:defRPr sz="1200">
                <a:solidFill>
                  <a:srgbClr val="FFFFFF"/>
                </a:solidFill>
                <a:latin typeface="Bangers"/>
                <a:ea typeface="Bangers"/>
                <a:cs typeface="Bangers"/>
                <a:sym typeface="Bangers"/>
              </a:defRPr>
            </a:lvl7pPr>
            <a:lvl8pPr lvl="7" rtl="0" algn="r">
              <a:buNone/>
              <a:defRPr sz="1200">
                <a:solidFill>
                  <a:srgbClr val="FFFFFF"/>
                </a:solidFill>
                <a:latin typeface="Bangers"/>
                <a:ea typeface="Bangers"/>
                <a:cs typeface="Bangers"/>
                <a:sym typeface="Bangers"/>
              </a:defRPr>
            </a:lvl8pPr>
            <a:lvl9pPr lvl="8" rtl="0" algn="r">
              <a:buNone/>
              <a:defRPr sz="1200">
                <a:solidFill>
                  <a:srgbClr val="FFFFFF"/>
                </a:solidFill>
                <a:latin typeface="Bangers"/>
                <a:ea typeface="Bangers"/>
                <a:cs typeface="Bangers"/>
                <a:sym typeface="Banger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hyperlink" Target="https://teachablemachine.withgoog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teachablemachine.withgoo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hyperlink" Target="http://www.youtube.com/watch?v=TWWsW1w-BVo"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2572125" y="2068625"/>
            <a:ext cx="4271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5500"/>
              <a:t>Intro to algorithmic bias!</a:t>
            </a:r>
            <a:endParaRPr sz="5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CD02"/>
        </a:solidFill>
      </p:bgPr>
    </p:bg>
    <p:spTree>
      <p:nvGrpSpPr>
        <p:cNvPr id="178" name="Shape 178"/>
        <p:cNvGrpSpPr/>
        <p:nvPr/>
      </p:nvGrpSpPr>
      <p:grpSpPr>
        <a:xfrm>
          <a:off x="0" y="0"/>
          <a:ext cx="0" cy="0"/>
          <a:chOff x="0" y="0"/>
          <a:chExt cx="0" cy="0"/>
        </a:xfrm>
      </p:grpSpPr>
      <p:sp>
        <p:nvSpPr>
          <p:cNvPr id="179" name="Google Shape;179;p32"/>
          <p:cNvSpPr txBox="1"/>
          <p:nvPr>
            <p:ph type="ctrTitle"/>
          </p:nvPr>
        </p:nvSpPr>
        <p:spPr>
          <a:xfrm>
            <a:off x="3936925" y="1327075"/>
            <a:ext cx="4111500" cy="175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Discuss!</a:t>
            </a:r>
            <a:endParaRPr/>
          </a:p>
          <a:p>
            <a:pPr indent="0" lvl="0" marL="0" rtl="0" algn="ctr">
              <a:spcBef>
                <a:spcPts val="0"/>
              </a:spcBef>
              <a:spcAft>
                <a:spcPts val="0"/>
              </a:spcAft>
              <a:buNone/>
            </a:pPr>
            <a:r>
              <a:t/>
            </a:r>
            <a:endParaRPr/>
          </a:p>
        </p:txBody>
      </p:sp>
      <p:sp>
        <p:nvSpPr>
          <p:cNvPr id="180" name="Google Shape;18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A300"/>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Your turn...</a:t>
            </a:r>
            <a:endParaRPr/>
          </a:p>
        </p:txBody>
      </p:sp>
      <p:sp>
        <p:nvSpPr>
          <p:cNvPr id="121" name="Google Shape;121;p24"/>
          <p:cNvSpPr txBox="1"/>
          <p:nvPr>
            <p:ph idx="1" type="body"/>
          </p:nvPr>
        </p:nvSpPr>
        <p:spPr>
          <a:xfrm>
            <a:off x="1052050" y="1545950"/>
            <a:ext cx="7186800" cy="33036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GB"/>
              <a:t>Go to </a:t>
            </a:r>
            <a:r>
              <a:rPr lang="en-GB" u="sng">
                <a:solidFill>
                  <a:schemeClr val="hlink"/>
                </a:solidFill>
                <a:hlinkClick r:id="rId3"/>
              </a:rPr>
              <a:t>https://teachablemachine.withgoogle.com/</a:t>
            </a:r>
            <a:r>
              <a:rPr lang="en-GB"/>
              <a:t> (it should be bookmarked)</a:t>
            </a:r>
            <a:endParaRPr/>
          </a:p>
          <a:p>
            <a:pPr indent="-419100" lvl="0" marL="457200" rtl="0" algn="l">
              <a:spcBef>
                <a:spcPts val="0"/>
              </a:spcBef>
              <a:spcAft>
                <a:spcPts val="0"/>
              </a:spcAft>
              <a:buSzPts val="3000"/>
              <a:buChar char="×"/>
            </a:pPr>
            <a:r>
              <a:rPr lang="en-GB"/>
              <a:t>In partners follow the tutorial</a:t>
            </a:r>
            <a:endParaRPr/>
          </a:p>
          <a:p>
            <a:pPr indent="-419100" lvl="0" marL="457200" rtl="0" algn="l">
              <a:spcBef>
                <a:spcPts val="0"/>
              </a:spcBef>
              <a:spcAft>
                <a:spcPts val="0"/>
              </a:spcAft>
              <a:buSzPts val="3000"/>
              <a:buChar char="×"/>
            </a:pPr>
            <a:r>
              <a:rPr lang="en-GB"/>
              <a:t>Answer the questions on your activity sheet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4BB0"/>
        </a:solidFill>
      </p:bgPr>
    </p:bg>
    <p:spTree>
      <p:nvGrpSpPr>
        <p:cNvPr id="125" name="Shape 125"/>
        <p:cNvGrpSpPr/>
        <p:nvPr/>
      </p:nvGrpSpPr>
      <p:grpSpPr>
        <a:xfrm>
          <a:off x="0" y="0"/>
          <a:ext cx="0" cy="0"/>
          <a:chOff x="0" y="0"/>
          <a:chExt cx="0" cy="0"/>
        </a:xfrm>
      </p:grpSpPr>
      <p:sp>
        <p:nvSpPr>
          <p:cNvPr id="126" name="Google Shape;126;p25"/>
          <p:cNvSpPr txBox="1"/>
          <p:nvPr>
            <p:ph type="ctrTitle"/>
          </p:nvPr>
        </p:nvSpPr>
        <p:spPr>
          <a:xfrm>
            <a:off x="2572125" y="2068625"/>
            <a:ext cx="4271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Let’s test our algorithms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4026"/>
        </a:solidFill>
      </p:bgPr>
    </p:bg>
    <p:spTree>
      <p:nvGrpSpPr>
        <p:cNvPr id="130" name="Shape 130"/>
        <p:cNvGrpSpPr/>
        <p:nvPr/>
      </p:nvGrpSpPr>
      <p:grpSpPr>
        <a:xfrm>
          <a:off x="0" y="0"/>
          <a:ext cx="0" cy="0"/>
          <a:chOff x="0" y="0"/>
          <a:chExt cx="0" cy="0"/>
        </a:xfrm>
      </p:grpSpPr>
      <p:sp>
        <p:nvSpPr>
          <p:cNvPr id="131" name="Google Shape;131;p26"/>
          <p:cNvSpPr txBox="1"/>
          <p:nvPr>
            <p:ph type="title"/>
          </p:nvPr>
        </p:nvSpPr>
        <p:spPr>
          <a:xfrm rot="161729">
            <a:off x="976261" y="876906"/>
            <a:ext cx="7029878" cy="760139"/>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Your turn...</a:t>
            </a:r>
            <a:endParaRPr/>
          </a:p>
        </p:txBody>
      </p:sp>
      <p:sp>
        <p:nvSpPr>
          <p:cNvPr id="132" name="Google Shape;132;p26"/>
          <p:cNvSpPr txBox="1"/>
          <p:nvPr>
            <p:ph idx="1" type="body"/>
          </p:nvPr>
        </p:nvSpPr>
        <p:spPr>
          <a:xfrm>
            <a:off x="1052050" y="1545950"/>
            <a:ext cx="7186800" cy="33036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Char char="×"/>
            </a:pPr>
            <a:r>
              <a:rPr lang="en-GB" sz="2600"/>
              <a:t>Go to </a:t>
            </a:r>
            <a:r>
              <a:rPr lang="en-GB" u="sng">
                <a:solidFill>
                  <a:schemeClr val="hlink"/>
                </a:solidFill>
                <a:hlinkClick r:id="rId3"/>
              </a:rPr>
              <a:t>https://teachablemachine.withgoogle.com/</a:t>
            </a:r>
            <a:r>
              <a:rPr lang="en-GB"/>
              <a:t> </a:t>
            </a:r>
            <a:r>
              <a:rPr lang="en-GB" sz="2600"/>
              <a:t>(it should be bookmarked)</a:t>
            </a:r>
            <a:endParaRPr sz="2600"/>
          </a:p>
          <a:p>
            <a:pPr indent="-393700" lvl="0" marL="457200" rtl="0" algn="l">
              <a:spcBef>
                <a:spcPts val="0"/>
              </a:spcBef>
              <a:spcAft>
                <a:spcPts val="0"/>
              </a:spcAft>
              <a:buSzPts val="2600"/>
              <a:buChar char="×"/>
            </a:pPr>
            <a:r>
              <a:rPr lang="en-GB" sz="2600"/>
              <a:t>In partners, train a cat-dog tutorial with the cards given</a:t>
            </a:r>
            <a:endParaRPr sz="2600"/>
          </a:p>
          <a:p>
            <a:pPr indent="-393700" lvl="0" marL="457200" rtl="0" algn="l">
              <a:spcBef>
                <a:spcPts val="0"/>
              </a:spcBef>
              <a:spcAft>
                <a:spcPts val="0"/>
              </a:spcAft>
              <a:buSzPts val="2600"/>
              <a:buChar char="×"/>
            </a:pPr>
            <a:r>
              <a:rPr lang="en-GB" sz="2600"/>
              <a:t>Follow your activity sheet</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CD02"/>
        </a:solidFill>
      </p:bgPr>
    </p:bg>
    <p:spTree>
      <p:nvGrpSpPr>
        <p:cNvPr id="136" name="Shape 136"/>
        <p:cNvGrpSpPr/>
        <p:nvPr/>
      </p:nvGrpSpPr>
      <p:grpSpPr>
        <a:xfrm>
          <a:off x="0" y="0"/>
          <a:ext cx="0" cy="0"/>
          <a:chOff x="0" y="0"/>
          <a:chExt cx="0" cy="0"/>
        </a:xfrm>
      </p:grpSpPr>
      <p:sp>
        <p:nvSpPr>
          <p:cNvPr id="137" name="Google Shape;137;p27"/>
          <p:cNvSpPr txBox="1"/>
          <p:nvPr>
            <p:ph type="ctrTitle"/>
          </p:nvPr>
        </p:nvSpPr>
        <p:spPr>
          <a:xfrm>
            <a:off x="3936925" y="1327075"/>
            <a:ext cx="4111500" cy="175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What happened?</a:t>
            </a:r>
            <a:endParaRPr/>
          </a:p>
          <a:p>
            <a:pPr indent="0" lvl="0" marL="0" rtl="0" algn="ctr">
              <a:spcBef>
                <a:spcPts val="0"/>
              </a:spcBef>
              <a:spcAft>
                <a:spcPts val="0"/>
              </a:spcAft>
              <a:buNone/>
            </a:pPr>
            <a:r>
              <a:t/>
            </a:r>
            <a:endParaRPr/>
          </a:p>
        </p:txBody>
      </p:sp>
      <p:sp>
        <p:nvSpPr>
          <p:cNvPr id="138" name="Google Shape;138;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4BB0"/>
        </a:solidFill>
      </p:bgPr>
    </p:bg>
    <p:spTree>
      <p:nvGrpSpPr>
        <p:cNvPr id="142" name="Shape 142"/>
        <p:cNvGrpSpPr/>
        <p:nvPr/>
      </p:nvGrpSpPr>
      <p:grpSpPr>
        <a:xfrm>
          <a:off x="0" y="0"/>
          <a:ext cx="0" cy="0"/>
          <a:chOff x="0" y="0"/>
          <a:chExt cx="0" cy="0"/>
        </a:xfrm>
      </p:grpSpPr>
      <p:sp>
        <p:nvSpPr>
          <p:cNvPr id="143" name="Google Shape;143;p28"/>
          <p:cNvSpPr txBox="1"/>
          <p:nvPr>
            <p:ph idx="4294967295" type="ctrTitle"/>
          </p:nvPr>
        </p:nvSpPr>
        <p:spPr>
          <a:xfrm>
            <a:off x="54125" y="1507150"/>
            <a:ext cx="756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0400">
                <a:solidFill>
                  <a:srgbClr val="FAD900"/>
                </a:solidFill>
              </a:rPr>
              <a:t>Training data </a:t>
            </a:r>
            <a:endParaRPr sz="10400">
              <a:solidFill>
                <a:srgbClr val="FAD900"/>
              </a:solidFill>
            </a:endParaRPr>
          </a:p>
        </p:txBody>
      </p:sp>
      <p:sp>
        <p:nvSpPr>
          <p:cNvPr id="144" name="Google Shape;144;p28"/>
          <p:cNvSpPr txBox="1"/>
          <p:nvPr>
            <p:ph idx="4294967295" type="subTitle"/>
          </p:nvPr>
        </p:nvSpPr>
        <p:spPr>
          <a:xfrm>
            <a:off x="1006025" y="3250800"/>
            <a:ext cx="50928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2400">
                <a:solidFill>
                  <a:srgbClr val="FFFFFF"/>
                </a:solidFill>
              </a:rPr>
              <a:t>(a lot)</a:t>
            </a:r>
            <a:endParaRPr sz="2400">
              <a:solidFill>
                <a:srgbClr val="FFFFFF"/>
              </a:solidFill>
            </a:endParaRPr>
          </a:p>
        </p:txBody>
      </p:sp>
      <p:sp>
        <p:nvSpPr>
          <p:cNvPr id="145" name="Google Shape;145;p28"/>
          <p:cNvSpPr/>
          <p:nvPr/>
        </p:nvSpPr>
        <p:spPr>
          <a:xfrm>
            <a:off x="7728456" y="2171604"/>
            <a:ext cx="229545" cy="219177"/>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C00"/>
              </a:solidFill>
            </a:endParaRPr>
          </a:p>
        </p:txBody>
      </p:sp>
      <p:grpSp>
        <p:nvGrpSpPr>
          <p:cNvPr id="146" name="Google Shape;146;p28"/>
          <p:cNvGrpSpPr/>
          <p:nvPr/>
        </p:nvGrpSpPr>
        <p:grpSpPr>
          <a:xfrm>
            <a:off x="7672260" y="941015"/>
            <a:ext cx="983354" cy="983618"/>
            <a:chOff x="6654650" y="3665275"/>
            <a:chExt cx="409100" cy="409125"/>
          </a:xfrm>
        </p:grpSpPr>
        <p:sp>
          <p:nvSpPr>
            <p:cNvPr id="147" name="Google Shape;147;p28"/>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C00"/>
                </a:solidFill>
              </a:endParaRPr>
            </a:p>
          </p:txBody>
        </p:sp>
        <p:sp>
          <p:nvSpPr>
            <p:cNvPr id="148" name="Google Shape;148;p28"/>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C00"/>
                </a:solidFill>
              </a:endParaRPr>
            </a:p>
          </p:txBody>
        </p:sp>
      </p:grpSp>
      <p:grpSp>
        <p:nvGrpSpPr>
          <p:cNvPr id="149" name="Google Shape;149;p28"/>
          <p:cNvGrpSpPr/>
          <p:nvPr/>
        </p:nvGrpSpPr>
        <p:grpSpPr>
          <a:xfrm rot="324429">
            <a:off x="6841388" y="2067160"/>
            <a:ext cx="649666" cy="649742"/>
            <a:chOff x="570875" y="4322250"/>
            <a:chExt cx="443300" cy="443325"/>
          </a:xfrm>
        </p:grpSpPr>
        <p:sp>
          <p:nvSpPr>
            <p:cNvPr id="150" name="Google Shape;150;p28"/>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C00"/>
                </a:solidFill>
              </a:endParaRPr>
            </a:p>
          </p:txBody>
        </p:sp>
        <p:sp>
          <p:nvSpPr>
            <p:cNvPr id="151" name="Google Shape;151;p28"/>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C00"/>
                </a:solidFill>
              </a:endParaRPr>
            </a:p>
          </p:txBody>
        </p:sp>
        <p:sp>
          <p:nvSpPr>
            <p:cNvPr id="152" name="Google Shape;152;p28"/>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C00"/>
                </a:solidFill>
              </a:endParaRPr>
            </a:p>
          </p:txBody>
        </p:sp>
        <p:sp>
          <p:nvSpPr>
            <p:cNvPr id="153" name="Google Shape;153;p28"/>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C00"/>
                </a:solidFill>
              </a:endParaRPr>
            </a:p>
          </p:txBody>
        </p:sp>
      </p:grpSp>
      <p:sp>
        <p:nvSpPr>
          <p:cNvPr id="154" name="Google Shape;154;p28"/>
          <p:cNvSpPr/>
          <p:nvPr/>
        </p:nvSpPr>
        <p:spPr>
          <a:xfrm rot="-1609120">
            <a:off x="7035169" y="1323104"/>
            <a:ext cx="229509" cy="21914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A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C00"/>
              </a:solidFill>
            </a:endParaRPr>
          </a:p>
        </p:txBody>
      </p:sp>
      <p:sp>
        <p:nvSpPr>
          <p:cNvPr id="155" name="Google Shape;155;p28"/>
          <p:cNvSpPr/>
          <p:nvPr/>
        </p:nvSpPr>
        <p:spPr>
          <a:xfrm rot="2926137">
            <a:off x="8655293" y="1496695"/>
            <a:ext cx="171867" cy="16410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A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C00"/>
              </a:solidFill>
            </a:endParaRPr>
          </a:p>
        </p:txBody>
      </p:sp>
      <p:sp>
        <p:nvSpPr>
          <p:cNvPr id="156" name="Google Shape;156;p28"/>
          <p:cNvSpPr/>
          <p:nvPr/>
        </p:nvSpPr>
        <p:spPr>
          <a:xfrm rot="-1608940">
            <a:off x="7711478" y="397343"/>
            <a:ext cx="154840" cy="147847"/>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AD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BC00"/>
              </a:solidFill>
            </a:endParaRPr>
          </a:p>
        </p:txBody>
      </p:sp>
      <p:sp>
        <p:nvSpPr>
          <p:cNvPr id="157" name="Google Shape;157;p28"/>
          <p:cNvSpPr/>
          <p:nvPr/>
        </p:nvSpPr>
        <p:spPr>
          <a:xfrm>
            <a:off x="1158425" y="1990100"/>
            <a:ext cx="5504827" cy="1249001"/>
          </a:xfrm>
          <a:prstGeom prst="rect">
            <a:avLst/>
          </a:prstGeom>
        </p:spPr>
        <p:txBody>
          <a:bodyPr>
            <a:prstTxWarp prst="textPlain"/>
          </a:bodyPr>
          <a:lstStyle/>
          <a:p>
            <a:pPr lvl="0" algn="ctr"/>
            <a:r>
              <a:rPr b="0" i="0">
                <a:ln cap="flat" cmpd="sng" w="38100">
                  <a:solidFill>
                    <a:srgbClr val="FFFFFF"/>
                  </a:solidFill>
                  <a:prstDash val="solid"/>
                  <a:miter lim="8000"/>
                  <a:headEnd len="sm" w="sm" type="none"/>
                  <a:tailEnd len="sm" w="sm" type="none"/>
                </a:ln>
                <a:solidFill>
                  <a:srgbClr val="001936">
                    <a:alpha val="21920"/>
                  </a:srgbClr>
                </a:solidFill>
                <a:latin typeface="Bangers"/>
              </a:rPr>
              <a:t>matters</a:t>
            </a:r>
          </a:p>
        </p:txBody>
      </p:sp>
      <p:sp>
        <p:nvSpPr>
          <p:cNvPr id="158" name="Google Shape;158;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24BB0"/>
        </a:solidFill>
      </p:bgPr>
    </p:bg>
    <p:spTree>
      <p:nvGrpSpPr>
        <p:cNvPr id="162" name="Shape 162"/>
        <p:cNvGrpSpPr/>
        <p:nvPr/>
      </p:nvGrpSpPr>
      <p:grpSpPr>
        <a:xfrm>
          <a:off x="0" y="0"/>
          <a:ext cx="0" cy="0"/>
          <a:chOff x="0" y="0"/>
          <a:chExt cx="0" cy="0"/>
        </a:xfrm>
      </p:grpSpPr>
      <p:sp>
        <p:nvSpPr>
          <p:cNvPr id="163" name="Google Shape;163;p29"/>
          <p:cNvSpPr txBox="1"/>
          <p:nvPr>
            <p:ph type="ctrTitle"/>
          </p:nvPr>
        </p:nvSpPr>
        <p:spPr>
          <a:xfrm>
            <a:off x="2572125" y="2068625"/>
            <a:ext cx="4271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Time to re-curate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6CD02"/>
        </a:solidFill>
      </p:bgPr>
    </p:bg>
    <p:spTree>
      <p:nvGrpSpPr>
        <p:cNvPr id="167" name="Shape 167"/>
        <p:cNvGrpSpPr/>
        <p:nvPr/>
      </p:nvGrpSpPr>
      <p:grpSpPr>
        <a:xfrm>
          <a:off x="0" y="0"/>
          <a:ext cx="0" cy="0"/>
          <a:chOff x="0" y="0"/>
          <a:chExt cx="0" cy="0"/>
        </a:xfrm>
      </p:grpSpPr>
      <p:sp>
        <p:nvSpPr>
          <p:cNvPr id="168" name="Google Shape;168;p30"/>
          <p:cNvSpPr txBox="1"/>
          <p:nvPr>
            <p:ph type="ctrTitle"/>
          </p:nvPr>
        </p:nvSpPr>
        <p:spPr>
          <a:xfrm>
            <a:off x="3936925" y="1327075"/>
            <a:ext cx="4111500" cy="175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What is</a:t>
            </a:r>
            <a:endParaRPr/>
          </a:p>
          <a:p>
            <a:pPr indent="0" lvl="0" marL="0" rtl="0" algn="ctr">
              <a:spcBef>
                <a:spcPts val="0"/>
              </a:spcBef>
              <a:spcAft>
                <a:spcPts val="0"/>
              </a:spcAft>
              <a:buNone/>
            </a:pPr>
            <a:r>
              <a:rPr lang="en-GB"/>
              <a:t> “algorithmic bias”?</a:t>
            </a:r>
            <a:endParaRPr/>
          </a:p>
        </p:txBody>
      </p:sp>
      <p:sp>
        <p:nvSpPr>
          <p:cNvPr id="169" name="Google Shape;16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3" name="Shape 173"/>
        <p:cNvGrpSpPr/>
        <p:nvPr/>
      </p:nvGrpSpPr>
      <p:grpSpPr>
        <a:xfrm>
          <a:off x="0" y="0"/>
          <a:ext cx="0" cy="0"/>
          <a:chOff x="0" y="0"/>
          <a:chExt cx="0" cy="0"/>
        </a:xfrm>
      </p:grpSpPr>
      <p:pic>
        <p:nvPicPr>
          <p:cNvPr descr="The Gender Shades Project pilots an intersectional approach to inclusive product testing for AI.&#10;&#10;Gender Shades is a preliminary excavation of inadvertent negligence that will cripple the age of automation and further exacerbate inequality if left to fester. The deeper we dig, the more remnants of bias we will find in our technology. We cannot afford to look away this time, because the stakes are simply too high.  We risk losing the gains made with the civil rights movement and women's movement under the false assumption of machine neutrality. Automated systems are not inherently neutral. They reflect the priorities, preferences, and prejudices—the coded gaze—of those who have the power to mold artificial intelligence.&#10;&#10;Video produced by Joy Buolamwini and Jimmy Day&#10;&#10;More information at: https://www.media.mit.edu/projects/gender-shades/overview/ &#10;License: Creative Commons Attribution-NonCommercial-NoDerivatives 4.0 International Public License&#10; (https://creativecommons.org/licenses/by-nc-nd/4.0/legalcode)" id="174" name="Google Shape;174;p31" title="Gender Shades">
            <a:hlinkClick r:id="rId3"/>
          </p:cNvPr>
          <p:cNvPicPr preferRelativeResize="0"/>
          <p:nvPr/>
        </p:nvPicPr>
        <p:blipFill>
          <a:blip r:embed="rId4">
            <a:alphaModFix/>
          </a:blip>
          <a:stretch>
            <a:fillRect/>
          </a:stretch>
        </p:blipFill>
        <p:spPr>
          <a:xfrm>
            <a:off x="1143000" y="0"/>
            <a:ext cx="685799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achim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