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Sniglet"/>
      <p:regular r:id="rId15"/>
    </p:embeddedFont>
    <p:embeddedFont>
      <p:font typeface="Bangers"/>
      <p:regular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Sniglet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Banger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SourceSans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fb776df2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fb776d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fb776df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fb776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fb776df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fb776d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fb776df2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fb776d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fb776df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fb776d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16" name="Google Shape;116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8" name="Google Shape;118;p25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9" name="Google Shape;119;p25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21" name="Google Shape;121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128" name="Google Shape;128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30" name="Google Shape;130;p27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34" name="Google Shape;134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36" name="Google Shape;136;p2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7" name="Google Shape;137;p2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41" name="Google Shape;141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43" name="Google Shape;143;p2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4" name="Google Shape;144;p29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146" name="Google Shape;146;p29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49" name="Google Shape;149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51" name="Google Shape;151;p30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2" name="Google Shape;152;p30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58" name="Google Shape;158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60" name="Google Shape;160;p31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61" name="Google Shape;161;p3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64" name="Google Shape;164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66" name="Google Shape;166;p32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67" name="Google Shape;167;p32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170" name="Google Shape;170;p3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402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Speculative Fiction Activity Template!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ctrTitle"/>
          </p:nvPr>
        </p:nvSpPr>
        <p:spPr>
          <a:xfrm>
            <a:off x="1700175" y="1020275"/>
            <a:ext cx="6765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[Technology Name]</a:t>
            </a:r>
            <a:endParaRPr sz="4800"/>
          </a:p>
        </p:txBody>
      </p:sp>
      <p:sp>
        <p:nvSpPr>
          <p:cNvPr id="182" name="Google Shape;182;p35"/>
          <p:cNvSpPr txBox="1"/>
          <p:nvPr/>
        </p:nvSpPr>
        <p:spPr>
          <a:xfrm>
            <a:off x="1637500" y="1881750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[Your names go here]</a:t>
            </a:r>
            <a:endParaRPr b="1" sz="3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681425" y="1668328"/>
            <a:ext cx="38091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About...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786150" y="1200150"/>
            <a:ext cx="3315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600"/>
              <a:t>[Give a brief description of the technology. What does it do? How does it work?]</a:t>
            </a:r>
            <a:endParaRPr sz="2600"/>
          </a:p>
        </p:txBody>
      </p:sp>
      <p:cxnSp>
        <p:nvCxnSpPr>
          <p:cNvPr id="190" name="Google Shape;190;p36"/>
          <p:cNvCxnSpPr/>
          <p:nvPr/>
        </p:nvCxnSpPr>
        <p:spPr>
          <a:xfrm flipH="1" rot="10800000">
            <a:off x="7401125" y="1319156"/>
            <a:ext cx="219000" cy="468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6"/>
          <p:cNvCxnSpPr/>
          <p:nvPr/>
        </p:nvCxnSpPr>
        <p:spPr>
          <a:xfrm flipH="1" rot="10800000">
            <a:off x="7932695" y="1854200"/>
            <a:ext cx="522300" cy="232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6"/>
          <p:cNvCxnSpPr/>
          <p:nvPr/>
        </p:nvCxnSpPr>
        <p:spPr>
          <a:xfrm flipH="1" rot="10800000">
            <a:off x="7765925" y="1422731"/>
            <a:ext cx="648600" cy="5532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 b="0" l="0" r="31210" t="0"/>
          <a:stretch/>
        </p:blipFill>
        <p:spPr>
          <a:xfrm>
            <a:off x="4492521" y="813000"/>
            <a:ext cx="4186901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786150" y="4605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In 50 years this technology could do the most </a:t>
            </a:r>
            <a:r>
              <a:rPr b="1" lang="en-GB" sz="2400" u="sng"/>
              <a:t>good</a:t>
            </a:r>
            <a:r>
              <a:rPr b="1" lang="en-GB" sz="2400"/>
              <a:t> by… </a:t>
            </a:r>
            <a:endParaRPr b="1" sz="2400"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◎"/>
            </a:pPr>
            <a:r>
              <a:rPr lang="en-GB" sz="2400"/>
              <a:t>[first response]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/>
              <a:t>[second response]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/>
              <a:t>[third response]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-GB"/>
              <a:t>Therefore… </a:t>
            </a:r>
            <a:r>
              <a:rPr lang="en-GB"/>
              <a:t>[What would happen because of your response? What would be the second effect?]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GB" sz="2400"/>
              <a:t>[first response]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/>
              <a:t>[second response]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/>
              <a:t>[third response]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-GB"/>
              <a:t>Therefore… </a:t>
            </a:r>
            <a:r>
              <a:rPr lang="en-GB"/>
              <a:t>[What would happen because of your response? What would be the second effect?]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786150" y="4605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In 50 years this technology could do the most </a:t>
            </a:r>
            <a:r>
              <a:rPr b="1" lang="en-GB" sz="2400" u="sng"/>
              <a:t>harm</a:t>
            </a:r>
            <a:r>
              <a:rPr b="1" lang="en-GB" sz="2400"/>
              <a:t> by… 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