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 id="2147483679" r:id="rId5"/>
    <p:sldMasterId id="2147483680" r:id="rId6"/>
  </p:sldMasterIdLst>
  <p:notesMasterIdLst>
    <p:notesMasterId r:id="rId7"/>
  </p:notesMasterIdLst>
  <p:sldIdLst>
    <p:sldId id="256" r:id="rId8"/>
    <p:sldId id="257" r:id="rId9"/>
    <p:sldId id="258" r:id="rId10"/>
    <p:sldId id="259" r:id="rId11"/>
    <p:sldId id="260" r:id="rId12"/>
    <p:sldId id="261" r:id="rId13"/>
    <p:sldId id="262" r:id="rId14"/>
  </p:sldIdLst>
  <p:sldSz cy="5143500" cx="9144000"/>
  <p:notesSz cx="6858000" cy="9144000"/>
  <p:embeddedFontLst>
    <p:embeddedFont>
      <p:font typeface="Sniglet"/>
      <p:regular r:id="rId15"/>
    </p:embeddedFont>
    <p:embeddedFont>
      <p:font typeface="Roboto Slab"/>
      <p:regular r:id="rId16"/>
      <p:bold r:id="rId17"/>
    </p:embeddedFont>
    <p:embeddedFont>
      <p:font typeface="Bangers"/>
      <p:regular r:id="rId18"/>
    </p:embeddedFont>
    <p:embeddedFont>
      <p:font typeface="Source Sans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Pro-bold.fntdata"/><Relationship Id="rId11" Type="http://schemas.openxmlformats.org/officeDocument/2006/relationships/slide" Target="slides/slide4.xml"/><Relationship Id="rId22" Type="http://schemas.openxmlformats.org/officeDocument/2006/relationships/font" Target="fonts/SourceSansPro-boldItalic.fntdata"/><Relationship Id="rId10" Type="http://schemas.openxmlformats.org/officeDocument/2006/relationships/slide" Target="slides/slide3.xml"/><Relationship Id="rId21" Type="http://schemas.openxmlformats.org/officeDocument/2006/relationships/font" Target="fonts/SourceSansPro-italic.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font" Target="fonts/Sniglet-regular.fntdata"/><Relationship Id="rId14" Type="http://schemas.openxmlformats.org/officeDocument/2006/relationships/slide" Target="slides/slide7.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slideMaster" Target="slideMasters/slideMaster2.xml"/><Relationship Id="rId19" Type="http://schemas.openxmlformats.org/officeDocument/2006/relationships/font" Target="fonts/SourceSansPro-regular.fntdata"/><Relationship Id="rId6" Type="http://schemas.openxmlformats.org/officeDocument/2006/relationships/slideMaster" Target="slideMasters/slideMaster3.xml"/><Relationship Id="rId18" Type="http://schemas.openxmlformats.org/officeDocument/2006/relationships/font" Target="fonts/Bangers-regular.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5efbcfc65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efbcf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5efbcfc65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efbcfc65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5efbcfc65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efbcfc65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5efbcfc65c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efbcfc65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5efbcfc65c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efbcfc65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5efbcfc65c_0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efbcfc65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5efbcfc65c_0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efbcfc65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4" name="Shape 54"/>
        <p:cNvGrpSpPr/>
        <p:nvPr/>
      </p:nvGrpSpPr>
      <p:grpSpPr>
        <a:xfrm>
          <a:off x="0" y="0"/>
          <a:ext cx="0" cy="0"/>
          <a:chOff x="0" y="0"/>
          <a:chExt cx="0" cy="0"/>
        </a:xfrm>
      </p:grpSpPr>
      <p:pic>
        <p:nvPicPr>
          <p:cNvPr descr="comic-04.png" id="55" name="Google Shape;55;p14"/>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56" name="Google Shape;56;p14"/>
          <p:cNvSpPr/>
          <p:nvPr/>
        </p:nvSpPr>
        <p:spPr>
          <a:xfrm>
            <a:off x="1315275" y="921225"/>
            <a:ext cx="6411650" cy="3910600"/>
          </a:xfrm>
          <a:custGeom>
            <a:rect b="b" l="l" r="r" t="t"/>
            <a:pathLst>
              <a:path extrusionOk="0" h="156424" w="256466">
                <a:moveTo>
                  <a:pt x="39612" y="0"/>
                </a:moveTo>
                <a:lnTo>
                  <a:pt x="39612" y="26023"/>
                </a:lnTo>
                <a:lnTo>
                  <a:pt x="0" y="23918"/>
                </a:lnTo>
                <a:lnTo>
                  <a:pt x="40190" y="61876"/>
                </a:lnTo>
                <a:lnTo>
                  <a:pt x="40190" y="156424"/>
                </a:lnTo>
                <a:lnTo>
                  <a:pt x="256466" y="139076"/>
                </a:lnTo>
                <a:lnTo>
                  <a:pt x="248659" y="19951"/>
                </a:lnTo>
                <a:close/>
              </a:path>
            </a:pathLst>
          </a:custGeom>
          <a:solidFill>
            <a:srgbClr val="001936">
              <a:alpha val="21920"/>
            </a:srgbClr>
          </a:solidFill>
          <a:ln>
            <a:noFill/>
          </a:ln>
        </p:spPr>
      </p:sp>
      <p:sp>
        <p:nvSpPr>
          <p:cNvPr id="57" name="Google Shape;57;p14"/>
          <p:cNvSpPr/>
          <p:nvPr/>
        </p:nvSpPr>
        <p:spPr>
          <a:xfrm>
            <a:off x="1010475" y="616425"/>
            <a:ext cx="6411650" cy="3910600"/>
          </a:xfrm>
          <a:custGeom>
            <a:rect b="b" l="l" r="r" t="t"/>
            <a:pathLst>
              <a:path extrusionOk="0" h="156424" w="256466">
                <a:moveTo>
                  <a:pt x="39612" y="0"/>
                </a:moveTo>
                <a:lnTo>
                  <a:pt x="39612" y="26023"/>
                </a:lnTo>
                <a:lnTo>
                  <a:pt x="0" y="23918"/>
                </a:lnTo>
                <a:lnTo>
                  <a:pt x="40190" y="61876"/>
                </a:lnTo>
                <a:lnTo>
                  <a:pt x="40190" y="156424"/>
                </a:lnTo>
                <a:lnTo>
                  <a:pt x="256466" y="139076"/>
                </a:lnTo>
                <a:lnTo>
                  <a:pt x="248659" y="19951"/>
                </a:lnTo>
                <a:close/>
              </a:path>
            </a:pathLst>
          </a:custGeom>
          <a:solidFill>
            <a:srgbClr val="FFFFFF"/>
          </a:solidFill>
          <a:ln cap="flat" cmpd="sng" w="76200">
            <a:solidFill>
              <a:srgbClr val="000000"/>
            </a:solidFill>
            <a:prstDash val="solid"/>
            <a:miter lim="8000"/>
            <a:headEnd len="med" w="med" type="none"/>
            <a:tailEnd len="med" w="med" type="none"/>
          </a:ln>
        </p:spPr>
      </p:sp>
      <p:sp>
        <p:nvSpPr>
          <p:cNvPr id="58" name="Google Shape;58;p14"/>
          <p:cNvSpPr txBox="1"/>
          <p:nvPr>
            <p:ph type="ctrTitle"/>
          </p:nvPr>
        </p:nvSpPr>
        <p:spPr>
          <a:xfrm>
            <a:off x="2572125" y="2068625"/>
            <a:ext cx="4271700" cy="1159800"/>
          </a:xfrm>
          <a:prstGeom prst="rect">
            <a:avLst/>
          </a:prstGeom>
        </p:spPr>
        <p:txBody>
          <a:bodyPr anchorCtr="0" anchor="ctr" bIns="91425" lIns="91425" spcFirstLastPara="1" rIns="91425" wrap="square" tIns="91425">
            <a:noAutofit/>
          </a:bodyPr>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59" name="Shape 59"/>
        <p:cNvGrpSpPr/>
        <p:nvPr/>
      </p:nvGrpSpPr>
      <p:grpSpPr>
        <a:xfrm>
          <a:off x="0" y="0"/>
          <a:ext cx="0" cy="0"/>
          <a:chOff x="0" y="0"/>
          <a:chExt cx="0" cy="0"/>
        </a:xfrm>
      </p:grpSpPr>
      <p:pic>
        <p:nvPicPr>
          <p:cNvPr descr="comic-04.png" id="60" name="Google Shape;60;p15"/>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61" name="Google Shape;61;p15"/>
          <p:cNvSpPr/>
          <p:nvPr/>
        </p:nvSpPr>
        <p:spPr>
          <a:xfrm flipH="1" rot="169468">
            <a:off x="3608972" y="646196"/>
            <a:ext cx="5247975" cy="3809532"/>
          </a:xfrm>
          <a:prstGeom prst="wedgeEllipseCallout">
            <a:avLst>
              <a:gd fmla="val -42509" name="adj1"/>
              <a:gd fmla="val 62980" name="adj2"/>
            </a:avLst>
          </a:prstGeom>
          <a:solidFill>
            <a:srgbClr val="001936">
              <a:alpha val="21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p:nvPr/>
        </p:nvSpPr>
        <p:spPr>
          <a:xfrm flipH="1" rot="169468">
            <a:off x="3380372" y="417596"/>
            <a:ext cx="5247975" cy="3809532"/>
          </a:xfrm>
          <a:prstGeom prst="wedgeEllipseCallout">
            <a:avLst>
              <a:gd fmla="val -42509" name="adj1"/>
              <a:gd fmla="val 62980" name="adj2"/>
            </a:avLst>
          </a:prstGeom>
          <a:solidFill>
            <a:srgbClr val="FFFFFF"/>
          </a:solidFill>
          <a:ln cap="flat" cmpd="sng" w="76200">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txBox="1"/>
          <p:nvPr>
            <p:ph type="ctrTitle"/>
          </p:nvPr>
        </p:nvSpPr>
        <p:spPr>
          <a:xfrm>
            <a:off x="4101125" y="1659550"/>
            <a:ext cx="37674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4" name="Google Shape;64;p15"/>
          <p:cNvSpPr txBox="1"/>
          <p:nvPr>
            <p:ph idx="1" type="subTitle"/>
          </p:nvPr>
        </p:nvSpPr>
        <p:spPr>
          <a:xfrm>
            <a:off x="4101125" y="2687651"/>
            <a:ext cx="3767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1800"/>
              <a:buNone/>
              <a:defRPr sz="1800">
                <a:solidFill>
                  <a:srgbClr val="000000"/>
                </a:solidFill>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a:solidFill>
                  <a:srgbClr val="000000"/>
                </a:solidFill>
              </a:defRPr>
            </a:lvl4pPr>
            <a:lvl5pPr lvl="4" rtl="0" algn="ctr">
              <a:spcBef>
                <a:spcPts val="0"/>
              </a:spcBef>
              <a:spcAft>
                <a:spcPts val="0"/>
              </a:spcAft>
              <a:buClr>
                <a:srgbClr val="000000"/>
              </a:buClr>
              <a:buSzPts val="1800"/>
              <a:buNone/>
              <a:defRPr>
                <a:solidFill>
                  <a:srgbClr val="000000"/>
                </a:solidFill>
              </a:defRPr>
            </a:lvl5pPr>
            <a:lvl6pPr lvl="5" rtl="0" algn="ctr">
              <a:spcBef>
                <a:spcPts val="0"/>
              </a:spcBef>
              <a:spcAft>
                <a:spcPts val="0"/>
              </a:spcAft>
              <a:buClr>
                <a:srgbClr val="000000"/>
              </a:buClr>
              <a:buSzPts val="1800"/>
              <a:buNone/>
              <a:defRPr>
                <a:solidFill>
                  <a:srgbClr val="000000"/>
                </a:solidFill>
              </a:defRPr>
            </a:lvl6pPr>
            <a:lvl7pPr lvl="6" rtl="0" algn="ctr">
              <a:spcBef>
                <a:spcPts val="0"/>
              </a:spcBef>
              <a:spcAft>
                <a:spcPts val="0"/>
              </a:spcAft>
              <a:buClr>
                <a:srgbClr val="000000"/>
              </a:buClr>
              <a:buSzPts val="1800"/>
              <a:buNone/>
              <a:defRPr>
                <a:solidFill>
                  <a:srgbClr val="000000"/>
                </a:solidFill>
              </a:defRPr>
            </a:lvl7pPr>
            <a:lvl8pPr lvl="7" rtl="0" algn="ctr">
              <a:spcBef>
                <a:spcPts val="0"/>
              </a:spcBef>
              <a:spcAft>
                <a:spcPts val="0"/>
              </a:spcAft>
              <a:buClr>
                <a:srgbClr val="000000"/>
              </a:buClr>
              <a:buSzPts val="1800"/>
              <a:buNone/>
              <a:defRPr>
                <a:solidFill>
                  <a:srgbClr val="000000"/>
                </a:solidFill>
              </a:defRPr>
            </a:lvl8pPr>
            <a:lvl9pPr lvl="8" rtl="0" algn="ctr">
              <a:spcBef>
                <a:spcPts val="0"/>
              </a:spcBef>
              <a:spcAft>
                <a:spcPts val="0"/>
              </a:spcAft>
              <a:buClr>
                <a:srgbClr val="000000"/>
              </a:buClr>
              <a:buSzPts val="1800"/>
              <a:buNone/>
              <a:defRPr>
                <a:solidFill>
                  <a:srgbClr val="000000"/>
                </a:solidFill>
              </a:defRPr>
            </a:lvl9pPr>
          </a:lstStyle>
          <a:p/>
        </p:txBody>
      </p:sp>
      <p:sp>
        <p:nvSpPr>
          <p:cNvPr id="65" name="Google Shape;65;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66" name="Shape 66"/>
        <p:cNvGrpSpPr/>
        <p:nvPr/>
      </p:nvGrpSpPr>
      <p:grpSpPr>
        <a:xfrm>
          <a:off x="0" y="0"/>
          <a:ext cx="0" cy="0"/>
          <a:chOff x="0" y="0"/>
          <a:chExt cx="0" cy="0"/>
        </a:xfrm>
      </p:grpSpPr>
      <p:pic>
        <p:nvPicPr>
          <p:cNvPr descr="comic-02.png" id="67" name="Google Shape;67;p16"/>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68" name="Google Shape;68;p16"/>
          <p:cNvSpPr/>
          <p:nvPr/>
        </p:nvSpPr>
        <p:spPr>
          <a:xfrm>
            <a:off x="1992350" y="37775"/>
            <a:ext cx="5616577" cy="5220440"/>
          </a:xfrm>
          <a:custGeom>
            <a:rect b="b" l="l" r="r" t="t"/>
            <a:pathLst>
              <a:path extrusionOk="0" h="106692" w="114788">
                <a:moveTo>
                  <a:pt x="40479" y="15324"/>
                </a:moveTo>
                <a:lnTo>
                  <a:pt x="41346" y="3758"/>
                </a:lnTo>
                <a:lnTo>
                  <a:pt x="52623" y="13878"/>
                </a:lnTo>
                <a:lnTo>
                  <a:pt x="56382" y="0"/>
                </a:lnTo>
                <a:lnTo>
                  <a:pt x="63610" y="14746"/>
                </a:lnTo>
                <a:lnTo>
                  <a:pt x="70549" y="2024"/>
                </a:lnTo>
                <a:lnTo>
                  <a:pt x="75754" y="17926"/>
                </a:lnTo>
                <a:lnTo>
                  <a:pt x="85006" y="6939"/>
                </a:lnTo>
                <a:lnTo>
                  <a:pt x="85006" y="23131"/>
                </a:lnTo>
                <a:lnTo>
                  <a:pt x="100620" y="13589"/>
                </a:lnTo>
                <a:lnTo>
                  <a:pt x="96861" y="31516"/>
                </a:lnTo>
                <a:lnTo>
                  <a:pt x="111896" y="26889"/>
                </a:lnTo>
                <a:lnTo>
                  <a:pt x="100909" y="41057"/>
                </a:lnTo>
                <a:lnTo>
                  <a:pt x="114209" y="42214"/>
                </a:lnTo>
                <a:lnTo>
                  <a:pt x="104379" y="53201"/>
                </a:lnTo>
                <a:lnTo>
                  <a:pt x="114788" y="59851"/>
                </a:lnTo>
                <a:lnTo>
                  <a:pt x="101198" y="64188"/>
                </a:lnTo>
                <a:lnTo>
                  <a:pt x="105246" y="74886"/>
                </a:lnTo>
                <a:lnTo>
                  <a:pt x="93102" y="73730"/>
                </a:lnTo>
                <a:lnTo>
                  <a:pt x="97150" y="85006"/>
                </a:lnTo>
                <a:lnTo>
                  <a:pt x="88187" y="81537"/>
                </a:lnTo>
                <a:lnTo>
                  <a:pt x="87319" y="95994"/>
                </a:lnTo>
                <a:lnTo>
                  <a:pt x="76043" y="91078"/>
                </a:lnTo>
                <a:lnTo>
                  <a:pt x="71417" y="101776"/>
                </a:lnTo>
                <a:lnTo>
                  <a:pt x="64478" y="93970"/>
                </a:lnTo>
                <a:lnTo>
                  <a:pt x="58984" y="106692"/>
                </a:lnTo>
                <a:lnTo>
                  <a:pt x="52334" y="88187"/>
                </a:lnTo>
                <a:lnTo>
                  <a:pt x="45105" y="100620"/>
                </a:lnTo>
                <a:lnTo>
                  <a:pt x="41636" y="86741"/>
                </a:lnTo>
                <a:lnTo>
                  <a:pt x="29492" y="102355"/>
                </a:lnTo>
                <a:lnTo>
                  <a:pt x="29781" y="83271"/>
                </a:lnTo>
                <a:lnTo>
                  <a:pt x="20239" y="87319"/>
                </a:lnTo>
                <a:lnTo>
                  <a:pt x="21107" y="76332"/>
                </a:lnTo>
                <a:lnTo>
                  <a:pt x="4915" y="79224"/>
                </a:lnTo>
                <a:lnTo>
                  <a:pt x="16191" y="66212"/>
                </a:lnTo>
                <a:lnTo>
                  <a:pt x="7806" y="62164"/>
                </a:lnTo>
                <a:lnTo>
                  <a:pt x="14167" y="56960"/>
                </a:lnTo>
                <a:lnTo>
                  <a:pt x="0" y="47997"/>
                </a:lnTo>
                <a:lnTo>
                  <a:pt x="18215" y="43081"/>
                </a:lnTo>
                <a:lnTo>
                  <a:pt x="9252" y="31516"/>
                </a:lnTo>
                <a:lnTo>
                  <a:pt x="26022" y="33540"/>
                </a:lnTo>
                <a:lnTo>
                  <a:pt x="16191" y="18504"/>
                </a:lnTo>
                <a:lnTo>
                  <a:pt x="31516" y="23420"/>
                </a:lnTo>
                <a:lnTo>
                  <a:pt x="32094" y="11854"/>
                </a:lnTo>
                <a:close/>
              </a:path>
            </a:pathLst>
          </a:custGeom>
          <a:solidFill>
            <a:srgbClr val="001936">
              <a:alpha val="21920"/>
            </a:srgbClr>
          </a:solidFill>
          <a:ln>
            <a:noFill/>
          </a:ln>
        </p:spPr>
      </p:sp>
      <p:sp>
        <p:nvSpPr>
          <p:cNvPr id="69" name="Google Shape;69;p16"/>
          <p:cNvSpPr/>
          <p:nvPr/>
        </p:nvSpPr>
        <p:spPr>
          <a:xfrm>
            <a:off x="1763750" y="-114625"/>
            <a:ext cx="5616577" cy="5220440"/>
          </a:xfrm>
          <a:custGeom>
            <a:rect b="b" l="l" r="r" t="t"/>
            <a:pathLst>
              <a:path extrusionOk="0" h="106692" w="114788">
                <a:moveTo>
                  <a:pt x="40479" y="15324"/>
                </a:moveTo>
                <a:lnTo>
                  <a:pt x="41346" y="3758"/>
                </a:lnTo>
                <a:lnTo>
                  <a:pt x="52623" y="13878"/>
                </a:lnTo>
                <a:lnTo>
                  <a:pt x="56382" y="0"/>
                </a:lnTo>
                <a:lnTo>
                  <a:pt x="63610" y="14746"/>
                </a:lnTo>
                <a:lnTo>
                  <a:pt x="70549" y="2024"/>
                </a:lnTo>
                <a:lnTo>
                  <a:pt x="75754" y="17926"/>
                </a:lnTo>
                <a:lnTo>
                  <a:pt x="85006" y="6939"/>
                </a:lnTo>
                <a:lnTo>
                  <a:pt x="85006" y="23131"/>
                </a:lnTo>
                <a:lnTo>
                  <a:pt x="100620" y="13589"/>
                </a:lnTo>
                <a:lnTo>
                  <a:pt x="96861" y="31516"/>
                </a:lnTo>
                <a:lnTo>
                  <a:pt x="111896" y="26889"/>
                </a:lnTo>
                <a:lnTo>
                  <a:pt x="100909" y="41057"/>
                </a:lnTo>
                <a:lnTo>
                  <a:pt x="114209" y="42214"/>
                </a:lnTo>
                <a:lnTo>
                  <a:pt x="104379" y="53201"/>
                </a:lnTo>
                <a:lnTo>
                  <a:pt x="114788" y="59851"/>
                </a:lnTo>
                <a:lnTo>
                  <a:pt x="101198" y="64188"/>
                </a:lnTo>
                <a:lnTo>
                  <a:pt x="105246" y="74886"/>
                </a:lnTo>
                <a:lnTo>
                  <a:pt x="93102" y="73730"/>
                </a:lnTo>
                <a:lnTo>
                  <a:pt x="97150" y="85006"/>
                </a:lnTo>
                <a:lnTo>
                  <a:pt x="88187" y="81537"/>
                </a:lnTo>
                <a:lnTo>
                  <a:pt x="87319" y="95994"/>
                </a:lnTo>
                <a:lnTo>
                  <a:pt x="76043" y="91078"/>
                </a:lnTo>
                <a:lnTo>
                  <a:pt x="71417" y="101776"/>
                </a:lnTo>
                <a:lnTo>
                  <a:pt x="64478" y="93970"/>
                </a:lnTo>
                <a:lnTo>
                  <a:pt x="58984" y="106692"/>
                </a:lnTo>
                <a:lnTo>
                  <a:pt x="52334" y="88187"/>
                </a:lnTo>
                <a:lnTo>
                  <a:pt x="45105" y="100620"/>
                </a:lnTo>
                <a:lnTo>
                  <a:pt x="41636" y="86741"/>
                </a:lnTo>
                <a:lnTo>
                  <a:pt x="29492" y="102355"/>
                </a:lnTo>
                <a:lnTo>
                  <a:pt x="29781" y="83271"/>
                </a:lnTo>
                <a:lnTo>
                  <a:pt x="20239" y="87319"/>
                </a:lnTo>
                <a:lnTo>
                  <a:pt x="21107" y="76332"/>
                </a:lnTo>
                <a:lnTo>
                  <a:pt x="4915" y="79224"/>
                </a:lnTo>
                <a:lnTo>
                  <a:pt x="16191" y="66212"/>
                </a:lnTo>
                <a:lnTo>
                  <a:pt x="7806" y="62164"/>
                </a:lnTo>
                <a:lnTo>
                  <a:pt x="14167" y="56960"/>
                </a:lnTo>
                <a:lnTo>
                  <a:pt x="0" y="47997"/>
                </a:lnTo>
                <a:lnTo>
                  <a:pt x="18215" y="43081"/>
                </a:lnTo>
                <a:lnTo>
                  <a:pt x="9252" y="31516"/>
                </a:lnTo>
                <a:lnTo>
                  <a:pt x="26022" y="33540"/>
                </a:lnTo>
                <a:lnTo>
                  <a:pt x="16191" y="18504"/>
                </a:lnTo>
                <a:lnTo>
                  <a:pt x="31516" y="23420"/>
                </a:lnTo>
                <a:lnTo>
                  <a:pt x="32094" y="11854"/>
                </a:lnTo>
                <a:close/>
              </a:path>
            </a:pathLst>
          </a:custGeom>
          <a:solidFill>
            <a:srgbClr val="FFFFFF"/>
          </a:solidFill>
          <a:ln cap="flat" cmpd="sng" w="76200">
            <a:solidFill>
              <a:srgbClr val="000000"/>
            </a:solidFill>
            <a:prstDash val="solid"/>
            <a:miter lim="8000"/>
            <a:headEnd len="med" w="med" type="none"/>
            <a:tailEnd len="med" w="med" type="none"/>
          </a:ln>
        </p:spPr>
      </p:sp>
      <p:sp>
        <p:nvSpPr>
          <p:cNvPr id="70" name="Google Shape;70;p16"/>
          <p:cNvSpPr txBox="1"/>
          <p:nvPr>
            <p:ph idx="1" type="body"/>
          </p:nvPr>
        </p:nvSpPr>
        <p:spPr>
          <a:xfrm>
            <a:off x="2905800" y="2161800"/>
            <a:ext cx="3332400" cy="819900"/>
          </a:xfrm>
          <a:prstGeom prst="rect">
            <a:avLst/>
          </a:prstGeom>
        </p:spPr>
        <p:txBody>
          <a:bodyPr anchorCtr="0" anchor="ctr" bIns="91425" lIns="91425" spcFirstLastPara="1" rIns="91425" wrap="square" tIns="91425">
            <a:noAutofit/>
          </a:bodyPr>
          <a:lstStyle>
            <a:lvl1pPr indent="-381000" lvl="0" marL="457200" rtl="0" algn="ctr">
              <a:spcBef>
                <a:spcPts val="600"/>
              </a:spcBef>
              <a:spcAft>
                <a:spcPts val="0"/>
              </a:spcAft>
              <a:buClr>
                <a:srgbClr val="000000"/>
              </a:buClr>
              <a:buSzPts val="2400"/>
              <a:buFont typeface="Bangers"/>
              <a:buChar char="×"/>
              <a:defRPr sz="2400">
                <a:solidFill>
                  <a:srgbClr val="000000"/>
                </a:solidFill>
                <a:latin typeface="Bangers"/>
                <a:ea typeface="Bangers"/>
                <a:cs typeface="Bangers"/>
                <a:sym typeface="Bangers"/>
              </a:defRPr>
            </a:lvl1pPr>
            <a:lvl2pPr indent="-381000" lvl="1" marL="914400" rtl="0" algn="ctr">
              <a:spcBef>
                <a:spcPts val="0"/>
              </a:spcBef>
              <a:spcAft>
                <a:spcPts val="0"/>
              </a:spcAft>
              <a:buClr>
                <a:srgbClr val="000000"/>
              </a:buClr>
              <a:buSzPts val="2400"/>
              <a:buFont typeface="Bangers"/>
              <a:buChar char="×"/>
              <a:defRPr>
                <a:solidFill>
                  <a:srgbClr val="000000"/>
                </a:solidFill>
                <a:latin typeface="Bangers"/>
                <a:ea typeface="Bangers"/>
                <a:cs typeface="Bangers"/>
                <a:sym typeface="Bangers"/>
              </a:defRPr>
            </a:lvl2pPr>
            <a:lvl3pPr indent="-381000" lvl="2" marL="1371600" rtl="0" algn="ctr">
              <a:spcBef>
                <a:spcPts val="0"/>
              </a:spcBef>
              <a:spcAft>
                <a:spcPts val="0"/>
              </a:spcAft>
              <a:buClr>
                <a:srgbClr val="000000"/>
              </a:buClr>
              <a:buSzPts val="2400"/>
              <a:buFont typeface="Bangers"/>
              <a:buChar char="×"/>
              <a:defRPr>
                <a:solidFill>
                  <a:srgbClr val="000000"/>
                </a:solidFill>
                <a:latin typeface="Bangers"/>
                <a:ea typeface="Bangers"/>
                <a:cs typeface="Bangers"/>
                <a:sym typeface="Bangers"/>
              </a:defRPr>
            </a:lvl3pPr>
            <a:lvl4pPr indent="-381000" lvl="3" marL="1828800" rtl="0" algn="ctr">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4pPr>
            <a:lvl5pPr indent="-381000" lvl="4" marL="2286000" rtl="0" algn="ctr">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5pPr>
            <a:lvl6pPr indent="-381000" lvl="5" marL="2743200" rtl="0" algn="ctr">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6pPr>
            <a:lvl7pPr indent="-381000" lvl="6" marL="3200400" rtl="0" algn="ctr">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7pPr>
            <a:lvl8pPr indent="-381000" lvl="7" marL="3657600" rtl="0" algn="ctr">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8pPr>
            <a:lvl9pPr indent="-381000" lvl="8" marL="4114800" rtl="0" algn="ctr">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9pPr>
          </a:lstStyle>
          <a:p/>
        </p:txBody>
      </p:sp>
      <p:sp>
        <p:nvSpPr>
          <p:cNvPr id="71" name="Google Shape;71;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atin typeface="Bangers"/>
                <a:ea typeface="Bangers"/>
                <a:cs typeface="Bangers"/>
                <a:sym typeface="Bangers"/>
              </a:defRPr>
            </a:lvl1pPr>
            <a:lvl2pPr lvl="1" rtl="0">
              <a:buNone/>
              <a:defRPr>
                <a:latin typeface="Bangers"/>
                <a:ea typeface="Bangers"/>
                <a:cs typeface="Bangers"/>
                <a:sym typeface="Bangers"/>
              </a:defRPr>
            </a:lvl2pPr>
            <a:lvl3pPr lvl="2" rtl="0">
              <a:buNone/>
              <a:defRPr>
                <a:latin typeface="Bangers"/>
                <a:ea typeface="Bangers"/>
                <a:cs typeface="Bangers"/>
                <a:sym typeface="Bangers"/>
              </a:defRPr>
            </a:lvl3pPr>
            <a:lvl4pPr lvl="3" rtl="0">
              <a:buNone/>
              <a:defRPr>
                <a:latin typeface="Bangers"/>
                <a:ea typeface="Bangers"/>
                <a:cs typeface="Bangers"/>
                <a:sym typeface="Bangers"/>
              </a:defRPr>
            </a:lvl4pPr>
            <a:lvl5pPr lvl="4" rtl="0">
              <a:buNone/>
              <a:defRPr>
                <a:latin typeface="Bangers"/>
                <a:ea typeface="Bangers"/>
                <a:cs typeface="Bangers"/>
                <a:sym typeface="Bangers"/>
              </a:defRPr>
            </a:lvl5pPr>
            <a:lvl6pPr lvl="5" rtl="0">
              <a:buNone/>
              <a:defRPr>
                <a:latin typeface="Bangers"/>
                <a:ea typeface="Bangers"/>
                <a:cs typeface="Bangers"/>
                <a:sym typeface="Bangers"/>
              </a:defRPr>
            </a:lvl6pPr>
            <a:lvl7pPr lvl="6" rtl="0">
              <a:buNone/>
              <a:defRPr>
                <a:latin typeface="Bangers"/>
                <a:ea typeface="Bangers"/>
                <a:cs typeface="Bangers"/>
                <a:sym typeface="Bangers"/>
              </a:defRPr>
            </a:lvl7pPr>
            <a:lvl8pPr lvl="7" rtl="0">
              <a:buNone/>
              <a:defRPr>
                <a:latin typeface="Bangers"/>
                <a:ea typeface="Bangers"/>
                <a:cs typeface="Bangers"/>
                <a:sym typeface="Bangers"/>
              </a:defRPr>
            </a:lvl8pPr>
            <a:lvl9pPr lvl="8" rtl="0">
              <a:buNone/>
              <a:defRPr>
                <a:latin typeface="Bangers"/>
                <a:ea typeface="Bangers"/>
                <a:cs typeface="Bangers"/>
                <a:sym typeface="Banger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72" name="Shape 72"/>
        <p:cNvGrpSpPr/>
        <p:nvPr/>
      </p:nvGrpSpPr>
      <p:grpSpPr>
        <a:xfrm>
          <a:off x="0" y="0"/>
          <a:ext cx="0" cy="0"/>
          <a:chOff x="0" y="0"/>
          <a:chExt cx="0" cy="0"/>
        </a:xfrm>
      </p:grpSpPr>
      <p:pic>
        <p:nvPicPr>
          <p:cNvPr descr="comic-01.png" id="73" name="Google Shape;73;p17"/>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74" name="Google Shape;74;p17"/>
          <p:cNvSpPr/>
          <p:nvPr/>
        </p:nvSpPr>
        <p:spPr>
          <a:xfrm>
            <a:off x="734600" y="763500"/>
            <a:ext cx="7879000" cy="4185275"/>
          </a:xfrm>
          <a:custGeom>
            <a:rect b="b" l="l" r="r" t="t"/>
            <a:pathLst>
              <a:path extrusionOk="0" h="167411" w="315160">
                <a:moveTo>
                  <a:pt x="0" y="0"/>
                </a:moveTo>
                <a:lnTo>
                  <a:pt x="315160" y="10409"/>
                </a:lnTo>
                <a:lnTo>
                  <a:pt x="310823" y="159315"/>
                </a:lnTo>
                <a:lnTo>
                  <a:pt x="9252" y="167411"/>
                </a:lnTo>
                <a:close/>
              </a:path>
            </a:pathLst>
          </a:custGeom>
          <a:solidFill>
            <a:srgbClr val="001936">
              <a:alpha val="21920"/>
            </a:srgbClr>
          </a:solidFill>
          <a:ln>
            <a:noFill/>
          </a:ln>
        </p:spPr>
      </p:sp>
      <p:sp>
        <p:nvSpPr>
          <p:cNvPr id="75" name="Google Shape;75;p17"/>
          <p:cNvSpPr/>
          <p:nvPr/>
        </p:nvSpPr>
        <p:spPr>
          <a:xfrm>
            <a:off x="506000" y="534900"/>
            <a:ext cx="7879000" cy="4185275"/>
          </a:xfrm>
          <a:custGeom>
            <a:rect b="b" l="l" r="r" t="t"/>
            <a:pathLst>
              <a:path extrusionOk="0" h="167411" w="315160">
                <a:moveTo>
                  <a:pt x="0" y="0"/>
                </a:moveTo>
                <a:lnTo>
                  <a:pt x="315160" y="10409"/>
                </a:lnTo>
                <a:lnTo>
                  <a:pt x="310823" y="159315"/>
                </a:lnTo>
                <a:lnTo>
                  <a:pt x="9252" y="167411"/>
                </a:lnTo>
                <a:close/>
              </a:path>
            </a:pathLst>
          </a:custGeom>
          <a:solidFill>
            <a:srgbClr val="FFFFFF"/>
          </a:solidFill>
          <a:ln cap="flat" cmpd="sng" w="76200">
            <a:solidFill>
              <a:srgbClr val="000000"/>
            </a:solidFill>
            <a:prstDash val="solid"/>
            <a:miter lim="8000"/>
            <a:headEnd len="med" w="med" type="none"/>
            <a:tailEnd len="med" w="med" type="none"/>
          </a:ln>
        </p:spPr>
      </p:sp>
      <p:sp>
        <p:nvSpPr>
          <p:cNvPr id="76" name="Google Shape;76;p17"/>
          <p:cNvSpPr txBox="1"/>
          <p:nvPr>
            <p:ph type="title"/>
          </p:nvPr>
        </p:nvSpPr>
        <p:spPr>
          <a:xfrm rot="161729">
            <a:off x="976261" y="876906"/>
            <a:ext cx="7029878" cy="760139"/>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7"/>
          <p:cNvSpPr txBox="1"/>
          <p:nvPr>
            <p:ph idx="1" type="body"/>
          </p:nvPr>
        </p:nvSpPr>
        <p:spPr>
          <a:xfrm>
            <a:off x="1052050" y="1545942"/>
            <a:ext cx="7710900" cy="33036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78" name="Google Shape;78;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79" name="Shape 79"/>
        <p:cNvGrpSpPr/>
        <p:nvPr/>
      </p:nvGrpSpPr>
      <p:grpSpPr>
        <a:xfrm>
          <a:off x="0" y="0"/>
          <a:ext cx="0" cy="0"/>
          <a:chOff x="0" y="0"/>
          <a:chExt cx="0" cy="0"/>
        </a:xfrm>
      </p:grpSpPr>
      <p:pic>
        <p:nvPicPr>
          <p:cNvPr descr="comic-01.png" id="80" name="Google Shape;80;p18"/>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81" name="Google Shape;81;p18"/>
          <p:cNvSpPr/>
          <p:nvPr/>
        </p:nvSpPr>
        <p:spPr>
          <a:xfrm>
            <a:off x="734600" y="763500"/>
            <a:ext cx="7879000" cy="4185275"/>
          </a:xfrm>
          <a:custGeom>
            <a:rect b="b" l="l" r="r" t="t"/>
            <a:pathLst>
              <a:path extrusionOk="0" h="167411" w="315160">
                <a:moveTo>
                  <a:pt x="0" y="0"/>
                </a:moveTo>
                <a:lnTo>
                  <a:pt x="315160" y="10409"/>
                </a:lnTo>
                <a:lnTo>
                  <a:pt x="310823" y="159315"/>
                </a:lnTo>
                <a:lnTo>
                  <a:pt x="9252" y="167411"/>
                </a:lnTo>
                <a:close/>
              </a:path>
            </a:pathLst>
          </a:custGeom>
          <a:solidFill>
            <a:srgbClr val="001936">
              <a:alpha val="21920"/>
            </a:srgbClr>
          </a:solidFill>
          <a:ln>
            <a:noFill/>
          </a:ln>
        </p:spPr>
      </p:sp>
      <p:sp>
        <p:nvSpPr>
          <p:cNvPr id="82" name="Google Shape;82;p18"/>
          <p:cNvSpPr/>
          <p:nvPr/>
        </p:nvSpPr>
        <p:spPr>
          <a:xfrm>
            <a:off x="506000" y="534900"/>
            <a:ext cx="7879000" cy="4185275"/>
          </a:xfrm>
          <a:custGeom>
            <a:rect b="b" l="l" r="r" t="t"/>
            <a:pathLst>
              <a:path extrusionOk="0" h="167411" w="315160">
                <a:moveTo>
                  <a:pt x="0" y="0"/>
                </a:moveTo>
                <a:lnTo>
                  <a:pt x="315160" y="10409"/>
                </a:lnTo>
                <a:lnTo>
                  <a:pt x="310823" y="159315"/>
                </a:lnTo>
                <a:lnTo>
                  <a:pt x="9252" y="167411"/>
                </a:lnTo>
                <a:close/>
              </a:path>
            </a:pathLst>
          </a:custGeom>
          <a:solidFill>
            <a:srgbClr val="FFFFFF"/>
          </a:solidFill>
          <a:ln cap="flat" cmpd="sng" w="76200">
            <a:solidFill>
              <a:srgbClr val="000000"/>
            </a:solidFill>
            <a:prstDash val="solid"/>
            <a:miter lim="8000"/>
            <a:headEnd len="med" w="med" type="none"/>
            <a:tailEnd len="med" w="med" type="none"/>
          </a:ln>
        </p:spPr>
      </p:sp>
      <p:sp>
        <p:nvSpPr>
          <p:cNvPr id="83" name="Google Shape;83;p18"/>
          <p:cNvSpPr txBox="1"/>
          <p:nvPr>
            <p:ph type="title"/>
          </p:nvPr>
        </p:nvSpPr>
        <p:spPr>
          <a:xfrm rot="161729">
            <a:off x="976261" y="876906"/>
            <a:ext cx="7029878" cy="760139"/>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4" name="Google Shape;84;p18"/>
          <p:cNvSpPr txBox="1"/>
          <p:nvPr>
            <p:ph idx="1" type="body"/>
          </p:nvPr>
        </p:nvSpPr>
        <p:spPr>
          <a:xfrm>
            <a:off x="1073625" y="1550125"/>
            <a:ext cx="3396300" cy="2666100"/>
          </a:xfrm>
          <a:prstGeom prst="rect">
            <a:avLst/>
          </a:prstGeom>
        </p:spPr>
        <p:txBody>
          <a:bodyPr anchorCtr="0" anchor="t" bIns="91425" lIns="91425" spcFirstLastPara="1" rIns="91425" wrap="square" tIns="91425">
            <a:noAutofit/>
          </a:bodyPr>
          <a:lstStyle>
            <a:lvl1pPr indent="-368300" lvl="0" marL="457200" rtl="0">
              <a:spcBef>
                <a:spcPts val="600"/>
              </a:spcBef>
              <a:spcAft>
                <a:spcPts val="0"/>
              </a:spcAft>
              <a:buSzPts val="2200"/>
              <a:buChar char="×"/>
              <a:defRPr sz="2200"/>
            </a:lvl1pPr>
            <a:lvl2pPr indent="-368300" lvl="1" marL="914400" rtl="0">
              <a:spcBef>
                <a:spcPts val="0"/>
              </a:spcBef>
              <a:spcAft>
                <a:spcPts val="0"/>
              </a:spcAft>
              <a:buSzPts val="2200"/>
              <a:buChar char="×"/>
              <a:defRPr sz="2200"/>
            </a:lvl2pPr>
            <a:lvl3pPr indent="-368300" lvl="2" marL="1371600" rtl="0">
              <a:spcBef>
                <a:spcPts val="0"/>
              </a:spcBef>
              <a:spcAft>
                <a:spcPts val="0"/>
              </a:spcAft>
              <a:buSzPts val="2200"/>
              <a:buChar char="×"/>
              <a:defRPr sz="2200"/>
            </a:lvl3pPr>
            <a:lvl4pPr indent="-368300" lvl="3" marL="1828800" rtl="0">
              <a:spcBef>
                <a:spcPts val="0"/>
              </a:spcBef>
              <a:spcAft>
                <a:spcPts val="0"/>
              </a:spcAft>
              <a:buSzPts val="2200"/>
              <a:buChar char="×"/>
              <a:defRPr sz="2200"/>
            </a:lvl4pPr>
            <a:lvl5pPr indent="-368300" lvl="4" marL="2286000" rtl="0">
              <a:spcBef>
                <a:spcPts val="0"/>
              </a:spcBef>
              <a:spcAft>
                <a:spcPts val="0"/>
              </a:spcAft>
              <a:buSzPts val="2200"/>
              <a:buChar char="×"/>
              <a:defRPr sz="2200"/>
            </a:lvl5pPr>
            <a:lvl6pPr indent="-368300" lvl="5" marL="2743200" rtl="0">
              <a:spcBef>
                <a:spcPts val="0"/>
              </a:spcBef>
              <a:spcAft>
                <a:spcPts val="0"/>
              </a:spcAft>
              <a:buSzPts val="2200"/>
              <a:buChar char="×"/>
              <a:defRPr sz="2200"/>
            </a:lvl6pPr>
            <a:lvl7pPr indent="-368300" lvl="6" marL="3200400" rtl="0">
              <a:spcBef>
                <a:spcPts val="0"/>
              </a:spcBef>
              <a:spcAft>
                <a:spcPts val="0"/>
              </a:spcAft>
              <a:buSzPts val="2200"/>
              <a:buChar char="×"/>
              <a:defRPr sz="2200"/>
            </a:lvl7pPr>
            <a:lvl8pPr indent="-368300" lvl="7" marL="3657600" rtl="0">
              <a:spcBef>
                <a:spcPts val="0"/>
              </a:spcBef>
              <a:spcAft>
                <a:spcPts val="0"/>
              </a:spcAft>
              <a:buSzPts val="2200"/>
              <a:buChar char="×"/>
              <a:defRPr sz="2200"/>
            </a:lvl8pPr>
            <a:lvl9pPr indent="-368300" lvl="8" marL="4114800" rtl="0">
              <a:spcBef>
                <a:spcPts val="0"/>
              </a:spcBef>
              <a:spcAft>
                <a:spcPts val="0"/>
              </a:spcAft>
              <a:buSzPts val="2200"/>
              <a:buChar char="×"/>
              <a:defRPr sz="2200"/>
            </a:lvl9pPr>
          </a:lstStyle>
          <a:p/>
        </p:txBody>
      </p:sp>
      <p:sp>
        <p:nvSpPr>
          <p:cNvPr id="85" name="Google Shape;85;p18"/>
          <p:cNvSpPr txBox="1"/>
          <p:nvPr>
            <p:ph idx="2" type="body"/>
          </p:nvPr>
        </p:nvSpPr>
        <p:spPr>
          <a:xfrm>
            <a:off x="4674251" y="1550125"/>
            <a:ext cx="3396300" cy="2666100"/>
          </a:xfrm>
          <a:prstGeom prst="rect">
            <a:avLst/>
          </a:prstGeom>
        </p:spPr>
        <p:txBody>
          <a:bodyPr anchorCtr="0" anchor="t" bIns="91425" lIns="91425" spcFirstLastPara="1" rIns="91425" wrap="square" tIns="91425">
            <a:noAutofit/>
          </a:bodyPr>
          <a:lstStyle>
            <a:lvl1pPr indent="-368300" lvl="0" marL="457200" rtl="0">
              <a:spcBef>
                <a:spcPts val="600"/>
              </a:spcBef>
              <a:spcAft>
                <a:spcPts val="0"/>
              </a:spcAft>
              <a:buSzPts val="2200"/>
              <a:buChar char="×"/>
              <a:defRPr sz="2200"/>
            </a:lvl1pPr>
            <a:lvl2pPr indent="-368300" lvl="1" marL="914400" rtl="0">
              <a:spcBef>
                <a:spcPts val="0"/>
              </a:spcBef>
              <a:spcAft>
                <a:spcPts val="0"/>
              </a:spcAft>
              <a:buSzPts val="2200"/>
              <a:buChar char="×"/>
              <a:defRPr sz="2200"/>
            </a:lvl2pPr>
            <a:lvl3pPr indent="-368300" lvl="2" marL="1371600" rtl="0">
              <a:spcBef>
                <a:spcPts val="0"/>
              </a:spcBef>
              <a:spcAft>
                <a:spcPts val="0"/>
              </a:spcAft>
              <a:buSzPts val="2200"/>
              <a:buChar char="×"/>
              <a:defRPr sz="2200"/>
            </a:lvl3pPr>
            <a:lvl4pPr indent="-368300" lvl="3" marL="1828800" rtl="0">
              <a:spcBef>
                <a:spcPts val="0"/>
              </a:spcBef>
              <a:spcAft>
                <a:spcPts val="0"/>
              </a:spcAft>
              <a:buSzPts val="2200"/>
              <a:buChar char="×"/>
              <a:defRPr sz="2200"/>
            </a:lvl4pPr>
            <a:lvl5pPr indent="-368300" lvl="4" marL="2286000" rtl="0">
              <a:spcBef>
                <a:spcPts val="0"/>
              </a:spcBef>
              <a:spcAft>
                <a:spcPts val="0"/>
              </a:spcAft>
              <a:buSzPts val="2200"/>
              <a:buChar char="×"/>
              <a:defRPr sz="2200"/>
            </a:lvl5pPr>
            <a:lvl6pPr indent="-368300" lvl="5" marL="2743200" rtl="0">
              <a:spcBef>
                <a:spcPts val="0"/>
              </a:spcBef>
              <a:spcAft>
                <a:spcPts val="0"/>
              </a:spcAft>
              <a:buSzPts val="2200"/>
              <a:buChar char="×"/>
              <a:defRPr sz="2200"/>
            </a:lvl6pPr>
            <a:lvl7pPr indent="-368300" lvl="6" marL="3200400" rtl="0">
              <a:spcBef>
                <a:spcPts val="0"/>
              </a:spcBef>
              <a:spcAft>
                <a:spcPts val="0"/>
              </a:spcAft>
              <a:buSzPts val="2200"/>
              <a:buChar char="×"/>
              <a:defRPr sz="2200"/>
            </a:lvl7pPr>
            <a:lvl8pPr indent="-368300" lvl="7" marL="3657600" rtl="0">
              <a:spcBef>
                <a:spcPts val="0"/>
              </a:spcBef>
              <a:spcAft>
                <a:spcPts val="0"/>
              </a:spcAft>
              <a:buSzPts val="2200"/>
              <a:buChar char="×"/>
              <a:defRPr sz="2200"/>
            </a:lvl8pPr>
            <a:lvl9pPr indent="-368300" lvl="8" marL="4114800" rtl="0">
              <a:spcBef>
                <a:spcPts val="0"/>
              </a:spcBef>
              <a:spcAft>
                <a:spcPts val="0"/>
              </a:spcAft>
              <a:buSzPts val="2200"/>
              <a:buChar char="×"/>
              <a:defRPr sz="2200"/>
            </a:lvl9pPr>
          </a:lstStyle>
          <a:p/>
        </p:txBody>
      </p:sp>
      <p:sp>
        <p:nvSpPr>
          <p:cNvPr id="86" name="Google Shape;86;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87" name="Shape 87"/>
        <p:cNvGrpSpPr/>
        <p:nvPr/>
      </p:nvGrpSpPr>
      <p:grpSpPr>
        <a:xfrm>
          <a:off x="0" y="0"/>
          <a:ext cx="0" cy="0"/>
          <a:chOff x="0" y="0"/>
          <a:chExt cx="0" cy="0"/>
        </a:xfrm>
      </p:grpSpPr>
      <p:pic>
        <p:nvPicPr>
          <p:cNvPr descr="comic-01.png" id="88" name="Google Shape;88;p19"/>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89" name="Google Shape;89;p19"/>
          <p:cNvSpPr/>
          <p:nvPr/>
        </p:nvSpPr>
        <p:spPr>
          <a:xfrm>
            <a:off x="734600" y="763500"/>
            <a:ext cx="7879000" cy="4185275"/>
          </a:xfrm>
          <a:custGeom>
            <a:rect b="b" l="l" r="r" t="t"/>
            <a:pathLst>
              <a:path extrusionOk="0" h="167411" w="315160">
                <a:moveTo>
                  <a:pt x="0" y="0"/>
                </a:moveTo>
                <a:lnTo>
                  <a:pt x="315160" y="10409"/>
                </a:lnTo>
                <a:lnTo>
                  <a:pt x="310823" y="159315"/>
                </a:lnTo>
                <a:lnTo>
                  <a:pt x="9252" y="167411"/>
                </a:lnTo>
                <a:close/>
              </a:path>
            </a:pathLst>
          </a:custGeom>
          <a:solidFill>
            <a:srgbClr val="001936">
              <a:alpha val="21920"/>
            </a:srgbClr>
          </a:solidFill>
          <a:ln>
            <a:noFill/>
          </a:ln>
        </p:spPr>
      </p:sp>
      <p:sp>
        <p:nvSpPr>
          <p:cNvPr id="90" name="Google Shape;90;p19"/>
          <p:cNvSpPr/>
          <p:nvPr/>
        </p:nvSpPr>
        <p:spPr>
          <a:xfrm>
            <a:off x="506000" y="534900"/>
            <a:ext cx="7879000" cy="4185275"/>
          </a:xfrm>
          <a:custGeom>
            <a:rect b="b" l="l" r="r" t="t"/>
            <a:pathLst>
              <a:path extrusionOk="0" h="167411" w="315160">
                <a:moveTo>
                  <a:pt x="0" y="0"/>
                </a:moveTo>
                <a:lnTo>
                  <a:pt x="315160" y="10409"/>
                </a:lnTo>
                <a:lnTo>
                  <a:pt x="310823" y="159315"/>
                </a:lnTo>
                <a:lnTo>
                  <a:pt x="9252" y="167411"/>
                </a:lnTo>
                <a:close/>
              </a:path>
            </a:pathLst>
          </a:custGeom>
          <a:solidFill>
            <a:srgbClr val="FFFFFF"/>
          </a:solidFill>
          <a:ln cap="flat" cmpd="sng" w="76200">
            <a:solidFill>
              <a:srgbClr val="000000"/>
            </a:solidFill>
            <a:prstDash val="solid"/>
            <a:miter lim="8000"/>
            <a:headEnd len="med" w="med" type="none"/>
            <a:tailEnd len="med" w="med" type="none"/>
          </a:ln>
        </p:spPr>
      </p:sp>
      <p:sp>
        <p:nvSpPr>
          <p:cNvPr id="91" name="Google Shape;91;p19"/>
          <p:cNvSpPr txBox="1"/>
          <p:nvPr>
            <p:ph type="title"/>
          </p:nvPr>
        </p:nvSpPr>
        <p:spPr>
          <a:xfrm rot="161729">
            <a:off x="976261" y="876906"/>
            <a:ext cx="7029878" cy="760139"/>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2" name="Google Shape;92;p19"/>
          <p:cNvSpPr txBox="1"/>
          <p:nvPr>
            <p:ph idx="1" type="body"/>
          </p:nvPr>
        </p:nvSpPr>
        <p:spPr>
          <a:xfrm>
            <a:off x="902950" y="1556175"/>
            <a:ext cx="2295300" cy="282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93" name="Google Shape;93;p19"/>
          <p:cNvSpPr txBox="1"/>
          <p:nvPr>
            <p:ph idx="2" type="body"/>
          </p:nvPr>
        </p:nvSpPr>
        <p:spPr>
          <a:xfrm>
            <a:off x="3315993" y="1556175"/>
            <a:ext cx="2295300" cy="282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94" name="Google Shape;94;p19"/>
          <p:cNvSpPr txBox="1"/>
          <p:nvPr>
            <p:ph idx="3" type="body"/>
          </p:nvPr>
        </p:nvSpPr>
        <p:spPr>
          <a:xfrm>
            <a:off x="5729035" y="1556175"/>
            <a:ext cx="2295300" cy="282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95" name="Google Shape;95;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pic>
        <p:nvPicPr>
          <p:cNvPr descr="comic-01.png" id="97" name="Google Shape;97;p20"/>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98" name="Google Shape;98;p20"/>
          <p:cNvSpPr/>
          <p:nvPr/>
        </p:nvSpPr>
        <p:spPr>
          <a:xfrm>
            <a:off x="734600" y="763500"/>
            <a:ext cx="7879000" cy="4185275"/>
          </a:xfrm>
          <a:custGeom>
            <a:rect b="b" l="l" r="r" t="t"/>
            <a:pathLst>
              <a:path extrusionOk="0" h="167411" w="315160">
                <a:moveTo>
                  <a:pt x="0" y="0"/>
                </a:moveTo>
                <a:lnTo>
                  <a:pt x="315160" y="10409"/>
                </a:lnTo>
                <a:lnTo>
                  <a:pt x="310823" y="159315"/>
                </a:lnTo>
                <a:lnTo>
                  <a:pt x="9252" y="167411"/>
                </a:lnTo>
                <a:close/>
              </a:path>
            </a:pathLst>
          </a:custGeom>
          <a:solidFill>
            <a:srgbClr val="001936">
              <a:alpha val="21920"/>
            </a:srgbClr>
          </a:solidFill>
          <a:ln>
            <a:noFill/>
          </a:ln>
        </p:spPr>
      </p:sp>
      <p:sp>
        <p:nvSpPr>
          <p:cNvPr id="99" name="Google Shape;99;p20"/>
          <p:cNvSpPr/>
          <p:nvPr/>
        </p:nvSpPr>
        <p:spPr>
          <a:xfrm>
            <a:off x="506000" y="534900"/>
            <a:ext cx="7879000" cy="4185275"/>
          </a:xfrm>
          <a:custGeom>
            <a:rect b="b" l="l" r="r" t="t"/>
            <a:pathLst>
              <a:path extrusionOk="0" h="167411" w="315160">
                <a:moveTo>
                  <a:pt x="0" y="0"/>
                </a:moveTo>
                <a:lnTo>
                  <a:pt x="315160" y="10409"/>
                </a:lnTo>
                <a:lnTo>
                  <a:pt x="310823" y="159315"/>
                </a:lnTo>
                <a:lnTo>
                  <a:pt x="9252" y="167411"/>
                </a:lnTo>
                <a:close/>
              </a:path>
            </a:pathLst>
          </a:custGeom>
          <a:solidFill>
            <a:srgbClr val="FFFFFF"/>
          </a:solidFill>
          <a:ln cap="flat" cmpd="sng" w="76200">
            <a:solidFill>
              <a:srgbClr val="000000"/>
            </a:solidFill>
            <a:prstDash val="solid"/>
            <a:miter lim="8000"/>
            <a:headEnd len="med" w="med" type="none"/>
            <a:tailEnd len="med" w="med" type="none"/>
          </a:ln>
        </p:spPr>
      </p:sp>
      <p:sp>
        <p:nvSpPr>
          <p:cNvPr id="100" name="Google Shape;100;p20"/>
          <p:cNvSpPr txBox="1"/>
          <p:nvPr>
            <p:ph type="title"/>
          </p:nvPr>
        </p:nvSpPr>
        <p:spPr>
          <a:xfrm rot="161729">
            <a:off x="976261" y="876906"/>
            <a:ext cx="7029878" cy="760139"/>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1" name="Google Shape;101;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2" name="Shape 102"/>
        <p:cNvGrpSpPr/>
        <p:nvPr/>
      </p:nvGrpSpPr>
      <p:grpSpPr>
        <a:xfrm>
          <a:off x="0" y="0"/>
          <a:ext cx="0" cy="0"/>
          <a:chOff x="0" y="0"/>
          <a:chExt cx="0" cy="0"/>
        </a:xfrm>
      </p:grpSpPr>
      <p:pic>
        <p:nvPicPr>
          <p:cNvPr descr="comic-01.png" id="103" name="Google Shape;103;p21"/>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04" name="Google Shape;104;p21"/>
          <p:cNvSpPr/>
          <p:nvPr/>
        </p:nvSpPr>
        <p:spPr>
          <a:xfrm>
            <a:off x="734600" y="763500"/>
            <a:ext cx="7879000" cy="4185275"/>
          </a:xfrm>
          <a:custGeom>
            <a:rect b="b" l="l" r="r" t="t"/>
            <a:pathLst>
              <a:path extrusionOk="0" h="167411" w="315160">
                <a:moveTo>
                  <a:pt x="0" y="0"/>
                </a:moveTo>
                <a:lnTo>
                  <a:pt x="315160" y="10409"/>
                </a:lnTo>
                <a:lnTo>
                  <a:pt x="310823" y="159315"/>
                </a:lnTo>
                <a:lnTo>
                  <a:pt x="9252" y="167411"/>
                </a:lnTo>
                <a:close/>
              </a:path>
            </a:pathLst>
          </a:custGeom>
          <a:solidFill>
            <a:srgbClr val="001936">
              <a:alpha val="21920"/>
            </a:srgbClr>
          </a:solidFill>
          <a:ln>
            <a:noFill/>
          </a:ln>
        </p:spPr>
      </p:sp>
      <p:sp>
        <p:nvSpPr>
          <p:cNvPr id="105" name="Google Shape;105;p21"/>
          <p:cNvSpPr/>
          <p:nvPr/>
        </p:nvSpPr>
        <p:spPr>
          <a:xfrm>
            <a:off x="506000" y="534900"/>
            <a:ext cx="7879000" cy="4185275"/>
          </a:xfrm>
          <a:custGeom>
            <a:rect b="b" l="l" r="r" t="t"/>
            <a:pathLst>
              <a:path extrusionOk="0" h="167411" w="315160">
                <a:moveTo>
                  <a:pt x="0" y="0"/>
                </a:moveTo>
                <a:lnTo>
                  <a:pt x="315160" y="10409"/>
                </a:lnTo>
                <a:lnTo>
                  <a:pt x="310823" y="159315"/>
                </a:lnTo>
                <a:lnTo>
                  <a:pt x="9252" y="167411"/>
                </a:lnTo>
                <a:close/>
              </a:path>
            </a:pathLst>
          </a:custGeom>
          <a:solidFill>
            <a:srgbClr val="FFFFFF"/>
          </a:solidFill>
          <a:ln cap="flat" cmpd="sng" w="76200">
            <a:solidFill>
              <a:srgbClr val="000000"/>
            </a:solidFill>
            <a:prstDash val="solid"/>
            <a:miter lim="8000"/>
            <a:headEnd len="med" w="med" type="none"/>
            <a:tailEnd len="med" w="med" type="none"/>
          </a:ln>
        </p:spPr>
      </p:sp>
      <p:sp>
        <p:nvSpPr>
          <p:cNvPr id="106" name="Google Shape;106;p21"/>
          <p:cNvSpPr txBox="1"/>
          <p:nvPr>
            <p:ph idx="1" type="body"/>
          </p:nvPr>
        </p:nvSpPr>
        <p:spPr>
          <a:xfrm rot="-120953">
            <a:off x="457216" y="4025232"/>
            <a:ext cx="8229893" cy="519622"/>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400"/>
              <a:buNone/>
              <a:defRPr sz="1400"/>
            </a:lvl1pPr>
          </a:lstStyle>
          <a:p/>
        </p:txBody>
      </p:sp>
      <p:sp>
        <p:nvSpPr>
          <p:cNvPr id="107" name="Google Shape;107;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8" name="Shape 108"/>
        <p:cNvGrpSpPr/>
        <p:nvPr/>
      </p:nvGrpSpPr>
      <p:grpSpPr>
        <a:xfrm>
          <a:off x="0" y="0"/>
          <a:ext cx="0" cy="0"/>
          <a:chOff x="0" y="0"/>
          <a:chExt cx="0" cy="0"/>
        </a:xfrm>
      </p:grpSpPr>
      <p:pic>
        <p:nvPicPr>
          <p:cNvPr descr="comic-03.png" id="109" name="Google Shape;109;p22"/>
          <p:cNvPicPr preferRelativeResize="0"/>
          <p:nvPr/>
        </p:nvPicPr>
        <p:blipFill>
          <a:blip r:embed="rId2">
            <a:alphaModFix amt="10000"/>
          </a:blip>
          <a:stretch>
            <a:fillRect/>
          </a:stretch>
        </p:blipFill>
        <p:spPr>
          <a:xfrm>
            <a:off x="0" y="0"/>
            <a:ext cx="9144000" cy="5143500"/>
          </a:xfrm>
          <a:prstGeom prst="rect">
            <a:avLst/>
          </a:prstGeom>
          <a:noFill/>
          <a:ln>
            <a:noFill/>
          </a:ln>
        </p:spPr>
      </p:pic>
      <p:sp>
        <p:nvSpPr>
          <p:cNvPr id="110" name="Google Shape;110;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115" name="Shape 115"/>
        <p:cNvGrpSpPr/>
        <p:nvPr/>
      </p:nvGrpSpPr>
      <p:grpSpPr>
        <a:xfrm>
          <a:off x="0" y="0"/>
          <a:ext cx="0" cy="0"/>
          <a:chOff x="0" y="0"/>
          <a:chExt cx="0" cy="0"/>
        </a:xfrm>
      </p:grpSpPr>
      <p:sp>
        <p:nvSpPr>
          <p:cNvPr id="116" name="Google Shape;116;p24"/>
          <p:cNvSpPr txBox="1"/>
          <p:nvPr>
            <p:ph type="ctrTitle"/>
          </p:nvPr>
        </p:nvSpPr>
        <p:spPr>
          <a:xfrm>
            <a:off x="1700185" y="1020263"/>
            <a:ext cx="58074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91EA"/>
              </a:buClr>
              <a:buSzPts val="6000"/>
              <a:buNone/>
              <a:defRPr b="1" sz="6000">
                <a:solidFill>
                  <a:srgbClr val="0091EA"/>
                </a:solidFill>
              </a:defRPr>
            </a:lvl1pPr>
            <a:lvl2pPr lvl="1" rtl="0">
              <a:spcBef>
                <a:spcPts val="0"/>
              </a:spcBef>
              <a:spcAft>
                <a:spcPts val="0"/>
              </a:spcAft>
              <a:buClr>
                <a:srgbClr val="0091EA"/>
              </a:buClr>
              <a:buSzPts val="6000"/>
              <a:buNone/>
              <a:defRPr b="1" sz="6000">
                <a:solidFill>
                  <a:srgbClr val="0091EA"/>
                </a:solidFill>
              </a:defRPr>
            </a:lvl2pPr>
            <a:lvl3pPr lvl="2" rtl="0">
              <a:spcBef>
                <a:spcPts val="0"/>
              </a:spcBef>
              <a:spcAft>
                <a:spcPts val="0"/>
              </a:spcAft>
              <a:buClr>
                <a:srgbClr val="0091EA"/>
              </a:buClr>
              <a:buSzPts val="6000"/>
              <a:buNone/>
              <a:defRPr b="1" sz="6000">
                <a:solidFill>
                  <a:srgbClr val="0091EA"/>
                </a:solidFill>
              </a:defRPr>
            </a:lvl3pPr>
            <a:lvl4pPr lvl="3" rtl="0">
              <a:spcBef>
                <a:spcPts val="0"/>
              </a:spcBef>
              <a:spcAft>
                <a:spcPts val="0"/>
              </a:spcAft>
              <a:buClr>
                <a:srgbClr val="0091EA"/>
              </a:buClr>
              <a:buSzPts val="6000"/>
              <a:buNone/>
              <a:defRPr b="1" sz="6000">
                <a:solidFill>
                  <a:srgbClr val="0091EA"/>
                </a:solidFill>
              </a:defRPr>
            </a:lvl4pPr>
            <a:lvl5pPr lvl="4" rtl="0">
              <a:spcBef>
                <a:spcPts val="0"/>
              </a:spcBef>
              <a:spcAft>
                <a:spcPts val="0"/>
              </a:spcAft>
              <a:buClr>
                <a:srgbClr val="0091EA"/>
              </a:buClr>
              <a:buSzPts val="6000"/>
              <a:buNone/>
              <a:defRPr b="1" sz="6000">
                <a:solidFill>
                  <a:srgbClr val="0091EA"/>
                </a:solidFill>
              </a:defRPr>
            </a:lvl5pPr>
            <a:lvl6pPr lvl="5" rtl="0">
              <a:spcBef>
                <a:spcPts val="0"/>
              </a:spcBef>
              <a:spcAft>
                <a:spcPts val="0"/>
              </a:spcAft>
              <a:buClr>
                <a:srgbClr val="0091EA"/>
              </a:buClr>
              <a:buSzPts val="6000"/>
              <a:buNone/>
              <a:defRPr b="1" sz="6000">
                <a:solidFill>
                  <a:srgbClr val="0091EA"/>
                </a:solidFill>
              </a:defRPr>
            </a:lvl6pPr>
            <a:lvl7pPr lvl="6" rtl="0">
              <a:spcBef>
                <a:spcPts val="0"/>
              </a:spcBef>
              <a:spcAft>
                <a:spcPts val="0"/>
              </a:spcAft>
              <a:buClr>
                <a:srgbClr val="0091EA"/>
              </a:buClr>
              <a:buSzPts val="6000"/>
              <a:buNone/>
              <a:defRPr b="1" sz="6000">
                <a:solidFill>
                  <a:srgbClr val="0091EA"/>
                </a:solidFill>
              </a:defRPr>
            </a:lvl7pPr>
            <a:lvl8pPr lvl="7" rtl="0">
              <a:spcBef>
                <a:spcPts val="0"/>
              </a:spcBef>
              <a:spcAft>
                <a:spcPts val="0"/>
              </a:spcAft>
              <a:buClr>
                <a:srgbClr val="0091EA"/>
              </a:buClr>
              <a:buSzPts val="6000"/>
              <a:buNone/>
              <a:defRPr b="1" sz="6000">
                <a:solidFill>
                  <a:srgbClr val="0091EA"/>
                </a:solidFill>
              </a:defRPr>
            </a:lvl8pPr>
            <a:lvl9pPr lvl="8" rtl="0">
              <a:spcBef>
                <a:spcPts val="0"/>
              </a:spcBef>
              <a:spcAft>
                <a:spcPts val="0"/>
              </a:spcAft>
              <a:buClr>
                <a:srgbClr val="0091EA"/>
              </a:buClr>
              <a:buSzPts val="6000"/>
              <a:buNone/>
              <a:defRPr b="1" sz="6000">
                <a:solidFill>
                  <a:srgbClr val="0091EA"/>
                </a:solidFill>
              </a:defRPr>
            </a:lvl9pPr>
          </a:lstStyle>
          <a:p/>
        </p:txBody>
      </p:sp>
      <p:sp>
        <p:nvSpPr>
          <p:cNvPr id="117" name="Google Shape;117;p24"/>
          <p:cNvSpPr/>
          <p:nvPr/>
        </p:nvSpPr>
        <p:spPr>
          <a:xfrm>
            <a:off x="6897625" y="4649963"/>
            <a:ext cx="126900" cy="951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4"/>
          <p:cNvSpPr/>
          <p:nvPr/>
        </p:nvSpPr>
        <p:spPr>
          <a:xfrm>
            <a:off x="7454375" y="4229100"/>
            <a:ext cx="126900" cy="951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4"/>
          <p:cNvSpPr/>
          <p:nvPr/>
        </p:nvSpPr>
        <p:spPr>
          <a:xfrm>
            <a:off x="8827727" y="3448165"/>
            <a:ext cx="75900" cy="570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4"/>
          <p:cNvSpPr/>
          <p:nvPr/>
        </p:nvSpPr>
        <p:spPr>
          <a:xfrm>
            <a:off x="8677050" y="4933406"/>
            <a:ext cx="126900" cy="951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4"/>
          <p:cNvSpPr/>
          <p:nvPr/>
        </p:nvSpPr>
        <p:spPr>
          <a:xfrm>
            <a:off x="2972225" y="475050"/>
            <a:ext cx="126900" cy="951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4"/>
          <p:cNvSpPr/>
          <p:nvPr/>
        </p:nvSpPr>
        <p:spPr>
          <a:xfrm>
            <a:off x="579635" y="2530109"/>
            <a:ext cx="126900" cy="951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4"/>
          <p:cNvSpPr/>
          <p:nvPr/>
        </p:nvSpPr>
        <p:spPr>
          <a:xfrm>
            <a:off x="311843" y="593639"/>
            <a:ext cx="126900" cy="951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4"/>
          <p:cNvSpPr/>
          <p:nvPr/>
        </p:nvSpPr>
        <p:spPr>
          <a:xfrm>
            <a:off x="626322" y="1004904"/>
            <a:ext cx="253800" cy="1902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4"/>
          <p:cNvSpPr/>
          <p:nvPr/>
        </p:nvSpPr>
        <p:spPr>
          <a:xfrm>
            <a:off x="8104500" y="3722325"/>
            <a:ext cx="190200" cy="142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4"/>
          <p:cNvSpPr/>
          <p:nvPr/>
        </p:nvSpPr>
        <p:spPr>
          <a:xfrm>
            <a:off x="8803950" y="4240992"/>
            <a:ext cx="190200" cy="142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4"/>
          <p:cNvSpPr/>
          <p:nvPr/>
        </p:nvSpPr>
        <p:spPr>
          <a:xfrm>
            <a:off x="196310" y="1493168"/>
            <a:ext cx="75900" cy="570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4"/>
          <p:cNvSpPr/>
          <p:nvPr/>
        </p:nvSpPr>
        <p:spPr>
          <a:xfrm>
            <a:off x="1738050" y="203491"/>
            <a:ext cx="253800" cy="1902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4"/>
          <p:cNvSpPr/>
          <p:nvPr/>
        </p:nvSpPr>
        <p:spPr>
          <a:xfrm>
            <a:off x="771659" y="1878364"/>
            <a:ext cx="75900" cy="570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4"/>
          <p:cNvSpPr/>
          <p:nvPr/>
        </p:nvSpPr>
        <p:spPr>
          <a:xfrm>
            <a:off x="4271584" y="356119"/>
            <a:ext cx="75900" cy="570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4"/>
          <p:cNvSpPr/>
          <p:nvPr/>
        </p:nvSpPr>
        <p:spPr>
          <a:xfrm>
            <a:off x="7729213" y="4595578"/>
            <a:ext cx="2538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132" name="Shape 132"/>
        <p:cNvGrpSpPr/>
        <p:nvPr/>
      </p:nvGrpSpPr>
      <p:grpSpPr>
        <a:xfrm>
          <a:off x="0" y="0"/>
          <a:ext cx="0" cy="0"/>
          <a:chOff x="0" y="0"/>
          <a:chExt cx="0" cy="0"/>
        </a:xfrm>
      </p:grpSpPr>
      <p:sp>
        <p:nvSpPr>
          <p:cNvPr id="133" name="Google Shape;133;p25"/>
          <p:cNvSpPr txBox="1"/>
          <p:nvPr>
            <p:ph type="ctrTitle"/>
          </p:nvPr>
        </p:nvSpPr>
        <p:spPr>
          <a:xfrm>
            <a:off x="1546025" y="15261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134" name="Google Shape;134;p25"/>
          <p:cNvSpPr txBox="1"/>
          <p:nvPr>
            <p:ph idx="1" type="subTitle"/>
          </p:nvPr>
        </p:nvSpPr>
        <p:spPr>
          <a:xfrm>
            <a:off x="1546025" y="27829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35" name="Shape 135"/>
        <p:cNvGrpSpPr/>
        <p:nvPr/>
      </p:nvGrpSpPr>
      <p:grpSpPr>
        <a:xfrm>
          <a:off x="0" y="0"/>
          <a:ext cx="0" cy="0"/>
          <a:chOff x="0" y="0"/>
          <a:chExt cx="0" cy="0"/>
        </a:xfrm>
      </p:grpSpPr>
      <p:pic>
        <p:nvPicPr>
          <p:cNvPr descr="connections-05.png" id="136" name="Google Shape;136;p26"/>
          <p:cNvPicPr preferRelativeResize="0"/>
          <p:nvPr/>
        </p:nvPicPr>
        <p:blipFill>
          <a:blip r:embed="rId2">
            <a:alphaModFix/>
          </a:blip>
          <a:stretch>
            <a:fillRect/>
          </a:stretch>
        </p:blipFill>
        <p:spPr>
          <a:xfrm flipH="1" rot="10800000">
            <a:off x="5945" y="-1"/>
            <a:ext cx="6849083" cy="5143501"/>
          </a:xfrm>
          <a:prstGeom prst="rect">
            <a:avLst/>
          </a:prstGeom>
          <a:noFill/>
          <a:ln>
            <a:noFill/>
          </a:ln>
        </p:spPr>
      </p:pic>
      <p:sp>
        <p:nvSpPr>
          <p:cNvPr id="137" name="Google Shape;137;p26"/>
          <p:cNvSpPr txBox="1"/>
          <p:nvPr>
            <p:ph idx="1" type="body"/>
          </p:nvPr>
        </p:nvSpPr>
        <p:spPr>
          <a:xfrm>
            <a:off x="1215300" y="18760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138" name="Google Shape;138;p26"/>
          <p:cNvGrpSpPr/>
          <p:nvPr/>
        </p:nvGrpSpPr>
        <p:grpSpPr>
          <a:xfrm>
            <a:off x="3593400" y="805714"/>
            <a:ext cx="1957200" cy="819900"/>
            <a:chOff x="3593400" y="1760085"/>
            <a:chExt cx="1957200" cy="1093200"/>
          </a:xfrm>
        </p:grpSpPr>
        <p:sp>
          <p:nvSpPr>
            <p:cNvPr id="139" name="Google Shape;139;p26"/>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140" name="Google Shape;140;p26"/>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6"/>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2" name="Google Shape;142;p26"/>
          <p:cNvCxnSpPr>
            <a:endCxn id="140" idx="1"/>
          </p:cNvCxnSpPr>
          <p:nvPr/>
        </p:nvCxnSpPr>
        <p:spPr>
          <a:xfrm>
            <a:off x="3742095" y="653985"/>
            <a:ext cx="443400" cy="271800"/>
          </a:xfrm>
          <a:prstGeom prst="straightConnector1">
            <a:avLst/>
          </a:prstGeom>
          <a:noFill/>
          <a:ln cap="flat" cmpd="sng" w="9525">
            <a:solidFill>
              <a:srgbClr val="CFD8DC"/>
            </a:solidFill>
            <a:prstDash val="solid"/>
            <a:round/>
            <a:headEnd len="med" w="med" type="none"/>
            <a:tailEnd len="med" w="med" type="none"/>
          </a:ln>
        </p:spPr>
      </p:cxnSp>
      <p:cxnSp>
        <p:nvCxnSpPr>
          <p:cNvPr id="143" name="Google Shape;143;p26"/>
          <p:cNvCxnSpPr/>
          <p:nvPr/>
        </p:nvCxnSpPr>
        <p:spPr>
          <a:xfrm rot="10800000">
            <a:off x="4114800" y="202414"/>
            <a:ext cx="457200" cy="603300"/>
          </a:xfrm>
          <a:prstGeom prst="straightConnector1">
            <a:avLst/>
          </a:prstGeom>
          <a:noFill/>
          <a:ln cap="flat" cmpd="sng" w="9525">
            <a:solidFill>
              <a:srgbClr val="CFD8DC"/>
            </a:solidFill>
            <a:prstDash val="solid"/>
            <a:round/>
            <a:headEnd len="med" w="med" type="none"/>
            <a:tailEnd len="med" w="med" type="none"/>
          </a:ln>
        </p:spPr>
      </p:cxnSp>
      <p:cxnSp>
        <p:nvCxnSpPr>
          <p:cNvPr id="144" name="Google Shape;144;p26"/>
          <p:cNvCxnSpPr/>
          <p:nvPr/>
        </p:nvCxnSpPr>
        <p:spPr>
          <a:xfrm flipH="1" rot="10800000">
            <a:off x="4749075" y="564919"/>
            <a:ext cx="95100" cy="261600"/>
          </a:xfrm>
          <a:prstGeom prst="straightConnector1">
            <a:avLst/>
          </a:prstGeom>
          <a:noFill/>
          <a:ln cap="flat" cmpd="sng" w="9525">
            <a:solidFill>
              <a:srgbClr val="CFD8DC"/>
            </a:solidFill>
            <a:prstDash val="solid"/>
            <a:round/>
            <a:headEnd len="med" w="med" type="none"/>
            <a:tailEnd len="med" w="med" type="none"/>
          </a:ln>
        </p:spPr>
      </p:cxnSp>
      <p:sp>
        <p:nvSpPr>
          <p:cNvPr id="145" name="Google Shape;145;p26"/>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46" name="Shape 146"/>
        <p:cNvGrpSpPr/>
        <p:nvPr/>
      </p:nvGrpSpPr>
      <p:grpSpPr>
        <a:xfrm>
          <a:off x="0" y="0"/>
          <a:ext cx="0" cy="0"/>
          <a:chOff x="0" y="0"/>
          <a:chExt cx="0" cy="0"/>
        </a:xfrm>
      </p:grpSpPr>
      <p:sp>
        <p:nvSpPr>
          <p:cNvPr id="147" name="Google Shape;147;p2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48" name="Google Shape;148;p27"/>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49" name="Google Shape;149;p2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50" name="Shape 150"/>
        <p:cNvGrpSpPr/>
        <p:nvPr/>
      </p:nvGrpSpPr>
      <p:grpSpPr>
        <a:xfrm>
          <a:off x="0" y="0"/>
          <a:ext cx="0" cy="0"/>
          <a:chOff x="0" y="0"/>
          <a:chExt cx="0" cy="0"/>
        </a:xfrm>
      </p:grpSpPr>
      <p:sp>
        <p:nvSpPr>
          <p:cNvPr id="151" name="Google Shape;151;p2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52" name="Google Shape;152;p28"/>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53" name="Google Shape;153;p28"/>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54" name="Google Shape;154;p2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55" name="Shape 155"/>
        <p:cNvGrpSpPr/>
        <p:nvPr/>
      </p:nvGrpSpPr>
      <p:grpSpPr>
        <a:xfrm>
          <a:off x="0" y="0"/>
          <a:ext cx="0" cy="0"/>
          <a:chOff x="0" y="0"/>
          <a:chExt cx="0" cy="0"/>
        </a:xfrm>
      </p:grpSpPr>
      <p:sp>
        <p:nvSpPr>
          <p:cNvPr id="156" name="Google Shape;156;p2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57" name="Google Shape;157;p29"/>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58" name="Google Shape;158;p29"/>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59" name="Google Shape;159;p29"/>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60" name="Google Shape;160;p2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161" name="Shape 161"/>
        <p:cNvGrpSpPr/>
        <p:nvPr/>
      </p:nvGrpSpPr>
      <p:grpSpPr>
        <a:xfrm>
          <a:off x="0" y="0"/>
          <a:ext cx="0" cy="0"/>
          <a:chOff x="0" y="0"/>
          <a:chExt cx="0" cy="0"/>
        </a:xfrm>
      </p:grpSpPr>
      <p:sp>
        <p:nvSpPr>
          <p:cNvPr id="162" name="Google Shape;162;p3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63" name="Google Shape;163;p3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164" name="Shape 164"/>
        <p:cNvGrpSpPr/>
        <p:nvPr/>
      </p:nvGrpSpPr>
      <p:grpSpPr>
        <a:xfrm>
          <a:off x="0" y="0"/>
          <a:ext cx="0" cy="0"/>
          <a:chOff x="0" y="0"/>
          <a:chExt cx="0" cy="0"/>
        </a:xfrm>
      </p:grpSpPr>
      <p:sp>
        <p:nvSpPr>
          <p:cNvPr id="165" name="Google Shape;165;p31"/>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166" name="Google Shape;166;p31"/>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167" name="Shape 167"/>
        <p:cNvGrpSpPr/>
        <p:nvPr/>
      </p:nvGrpSpPr>
      <p:grpSpPr>
        <a:xfrm>
          <a:off x="0" y="0"/>
          <a:ext cx="0" cy="0"/>
          <a:chOff x="0" y="0"/>
          <a:chExt cx="0" cy="0"/>
        </a:xfrm>
      </p:grpSpPr>
      <p:sp>
        <p:nvSpPr>
          <p:cNvPr id="168" name="Google Shape;168;p3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169" name="Shape 169"/>
        <p:cNvGrpSpPr/>
        <p:nvPr/>
      </p:nvGrpSpPr>
      <p:grpSpPr>
        <a:xfrm>
          <a:off x="0" y="0"/>
          <a:ext cx="0" cy="0"/>
          <a:chOff x="0" y="0"/>
          <a:chExt cx="0" cy="0"/>
        </a:xfrm>
      </p:grpSpPr>
      <p:sp>
        <p:nvSpPr>
          <p:cNvPr id="170" name="Google Shape;170;p33"/>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2" Type="http://schemas.openxmlformats.org/officeDocument/2006/relationships/theme" Target="../theme/theme2.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00A7EB"/>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rot="161729">
            <a:off x="976261" y="876906"/>
            <a:ext cx="7029878" cy="760139"/>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1pPr>
            <a:lvl2pPr lvl="1" rt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2pPr>
            <a:lvl3pPr lvl="2" rt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3pPr>
            <a:lvl4pPr lvl="3" rt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4pPr>
            <a:lvl5pPr lvl="4" rt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5pPr>
            <a:lvl6pPr lvl="5" rt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6pPr>
            <a:lvl7pPr lvl="6" rt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7pPr>
            <a:lvl8pPr lvl="7" rt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8pPr>
            <a:lvl9pPr lvl="8" rt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9pPr>
          </a:lstStyle>
          <a:p/>
        </p:txBody>
      </p:sp>
      <p:sp>
        <p:nvSpPr>
          <p:cNvPr id="52" name="Google Shape;52;p13"/>
          <p:cNvSpPr txBox="1"/>
          <p:nvPr>
            <p:ph idx="1" type="body"/>
          </p:nvPr>
        </p:nvSpPr>
        <p:spPr>
          <a:xfrm>
            <a:off x="1052050" y="1545942"/>
            <a:ext cx="7710900" cy="33036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chemeClr val="dk1"/>
              </a:buClr>
              <a:buSzPts val="3000"/>
              <a:buFont typeface="Sniglet"/>
              <a:buChar char="×"/>
              <a:defRPr sz="3000">
                <a:solidFill>
                  <a:schemeClr val="dk1"/>
                </a:solidFill>
                <a:latin typeface="Sniglet"/>
                <a:ea typeface="Sniglet"/>
                <a:cs typeface="Sniglet"/>
                <a:sym typeface="Sniglet"/>
              </a:defRPr>
            </a:lvl1pPr>
            <a:lvl2pPr indent="-381000" lvl="1" marL="914400" rtl="0">
              <a:spcBef>
                <a:spcPts val="0"/>
              </a:spcBef>
              <a:spcAft>
                <a:spcPts val="0"/>
              </a:spcAft>
              <a:buClr>
                <a:schemeClr val="dk1"/>
              </a:buClr>
              <a:buSzPts val="2400"/>
              <a:buFont typeface="Sniglet"/>
              <a:buChar char="×"/>
              <a:defRPr sz="2400">
                <a:solidFill>
                  <a:schemeClr val="dk1"/>
                </a:solidFill>
                <a:latin typeface="Sniglet"/>
                <a:ea typeface="Sniglet"/>
                <a:cs typeface="Sniglet"/>
                <a:sym typeface="Sniglet"/>
              </a:defRPr>
            </a:lvl2pPr>
            <a:lvl3pPr indent="-381000" lvl="2" marL="1371600" rtl="0">
              <a:spcBef>
                <a:spcPts val="0"/>
              </a:spcBef>
              <a:spcAft>
                <a:spcPts val="0"/>
              </a:spcAft>
              <a:buClr>
                <a:schemeClr val="dk1"/>
              </a:buClr>
              <a:buSzPts val="2400"/>
              <a:buFont typeface="Sniglet"/>
              <a:buChar char="×"/>
              <a:defRPr sz="2400">
                <a:solidFill>
                  <a:schemeClr val="dk1"/>
                </a:solidFill>
                <a:latin typeface="Sniglet"/>
                <a:ea typeface="Sniglet"/>
                <a:cs typeface="Sniglet"/>
                <a:sym typeface="Sniglet"/>
              </a:defRPr>
            </a:lvl3pPr>
            <a:lvl4pPr indent="-342900" lvl="3" marL="1828800" rtl="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4pPr>
            <a:lvl5pPr indent="-342900" lvl="4" marL="2286000" rtl="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5pPr>
            <a:lvl6pPr indent="-342900" lvl="5" marL="2743200" rtl="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6pPr>
            <a:lvl7pPr indent="-342900" lvl="6" marL="3200400" rtl="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7pPr>
            <a:lvl8pPr indent="-342900" lvl="7" marL="3657600" rtl="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8pPr>
            <a:lvl9pPr indent="-342900" lvl="8" marL="4114800" rtl="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200">
                <a:solidFill>
                  <a:srgbClr val="FFFFFF"/>
                </a:solidFill>
                <a:latin typeface="Bangers"/>
                <a:ea typeface="Bangers"/>
                <a:cs typeface="Bangers"/>
                <a:sym typeface="Bangers"/>
              </a:defRPr>
            </a:lvl1pPr>
            <a:lvl2pPr lvl="1" rtl="0" algn="r">
              <a:buNone/>
              <a:defRPr sz="1200">
                <a:solidFill>
                  <a:srgbClr val="FFFFFF"/>
                </a:solidFill>
                <a:latin typeface="Bangers"/>
                <a:ea typeface="Bangers"/>
                <a:cs typeface="Bangers"/>
                <a:sym typeface="Bangers"/>
              </a:defRPr>
            </a:lvl2pPr>
            <a:lvl3pPr lvl="2" rtl="0" algn="r">
              <a:buNone/>
              <a:defRPr sz="1200">
                <a:solidFill>
                  <a:srgbClr val="FFFFFF"/>
                </a:solidFill>
                <a:latin typeface="Bangers"/>
                <a:ea typeface="Bangers"/>
                <a:cs typeface="Bangers"/>
                <a:sym typeface="Bangers"/>
              </a:defRPr>
            </a:lvl3pPr>
            <a:lvl4pPr lvl="3" rtl="0" algn="r">
              <a:buNone/>
              <a:defRPr sz="1200">
                <a:solidFill>
                  <a:srgbClr val="FFFFFF"/>
                </a:solidFill>
                <a:latin typeface="Bangers"/>
                <a:ea typeface="Bangers"/>
                <a:cs typeface="Bangers"/>
                <a:sym typeface="Bangers"/>
              </a:defRPr>
            </a:lvl4pPr>
            <a:lvl5pPr lvl="4" rtl="0" algn="r">
              <a:buNone/>
              <a:defRPr sz="1200">
                <a:solidFill>
                  <a:srgbClr val="FFFFFF"/>
                </a:solidFill>
                <a:latin typeface="Bangers"/>
                <a:ea typeface="Bangers"/>
                <a:cs typeface="Bangers"/>
                <a:sym typeface="Bangers"/>
              </a:defRPr>
            </a:lvl5pPr>
            <a:lvl6pPr lvl="5" rtl="0" algn="r">
              <a:buNone/>
              <a:defRPr sz="1200">
                <a:solidFill>
                  <a:srgbClr val="FFFFFF"/>
                </a:solidFill>
                <a:latin typeface="Bangers"/>
                <a:ea typeface="Bangers"/>
                <a:cs typeface="Bangers"/>
                <a:sym typeface="Bangers"/>
              </a:defRPr>
            </a:lvl6pPr>
            <a:lvl7pPr lvl="6" rtl="0" algn="r">
              <a:buNone/>
              <a:defRPr sz="1200">
                <a:solidFill>
                  <a:srgbClr val="FFFFFF"/>
                </a:solidFill>
                <a:latin typeface="Bangers"/>
                <a:ea typeface="Bangers"/>
                <a:cs typeface="Bangers"/>
                <a:sym typeface="Bangers"/>
              </a:defRPr>
            </a:lvl7pPr>
            <a:lvl8pPr lvl="7" rtl="0" algn="r">
              <a:buNone/>
              <a:defRPr sz="1200">
                <a:solidFill>
                  <a:srgbClr val="FFFFFF"/>
                </a:solidFill>
                <a:latin typeface="Bangers"/>
                <a:ea typeface="Bangers"/>
                <a:cs typeface="Bangers"/>
                <a:sym typeface="Bangers"/>
              </a:defRPr>
            </a:lvl8pPr>
            <a:lvl9pPr lvl="8" rtl="0" algn="r">
              <a:buNone/>
              <a:defRPr sz="1200">
                <a:solidFill>
                  <a:srgbClr val="FFFFFF"/>
                </a:solidFill>
                <a:latin typeface="Bangers"/>
                <a:ea typeface="Bangers"/>
                <a:cs typeface="Bangers"/>
                <a:sym typeface="Banger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111" name="Shape 111"/>
        <p:cNvGrpSpPr/>
        <p:nvPr/>
      </p:nvGrpSpPr>
      <p:grpSpPr>
        <a:xfrm>
          <a:off x="0" y="0"/>
          <a:ext cx="0" cy="0"/>
          <a:chOff x="0" y="0"/>
          <a:chExt cx="0" cy="0"/>
        </a:xfrm>
      </p:grpSpPr>
      <p:sp>
        <p:nvSpPr>
          <p:cNvPr id="112" name="Google Shape;112;p23"/>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113" name="Google Shape;113;p23"/>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114" name="Google Shape;114;p2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0091EA"/>
                </a:solidFill>
                <a:latin typeface="Source Sans Pro"/>
                <a:ea typeface="Source Sans Pro"/>
                <a:cs typeface="Source Sans Pro"/>
                <a:sym typeface="Source Sans Pro"/>
              </a:defRPr>
            </a:lvl1pPr>
            <a:lvl2pPr lvl="1" rtl="0" algn="r">
              <a:buNone/>
              <a:defRPr b="1" sz="1300">
                <a:solidFill>
                  <a:srgbClr val="0091EA"/>
                </a:solidFill>
                <a:latin typeface="Source Sans Pro"/>
                <a:ea typeface="Source Sans Pro"/>
                <a:cs typeface="Source Sans Pro"/>
                <a:sym typeface="Source Sans Pro"/>
              </a:defRPr>
            </a:lvl2pPr>
            <a:lvl3pPr lvl="2" rtl="0" algn="r">
              <a:buNone/>
              <a:defRPr b="1" sz="1300">
                <a:solidFill>
                  <a:srgbClr val="0091EA"/>
                </a:solidFill>
                <a:latin typeface="Source Sans Pro"/>
                <a:ea typeface="Source Sans Pro"/>
                <a:cs typeface="Source Sans Pro"/>
                <a:sym typeface="Source Sans Pro"/>
              </a:defRPr>
            </a:lvl3pPr>
            <a:lvl4pPr lvl="3" rtl="0" algn="r">
              <a:buNone/>
              <a:defRPr b="1" sz="1300">
                <a:solidFill>
                  <a:srgbClr val="0091EA"/>
                </a:solidFill>
                <a:latin typeface="Source Sans Pro"/>
                <a:ea typeface="Source Sans Pro"/>
                <a:cs typeface="Source Sans Pro"/>
                <a:sym typeface="Source Sans Pro"/>
              </a:defRPr>
            </a:lvl4pPr>
            <a:lvl5pPr lvl="4" rtl="0" algn="r">
              <a:buNone/>
              <a:defRPr b="1" sz="1300">
                <a:solidFill>
                  <a:srgbClr val="0091EA"/>
                </a:solidFill>
                <a:latin typeface="Source Sans Pro"/>
                <a:ea typeface="Source Sans Pro"/>
                <a:cs typeface="Source Sans Pro"/>
                <a:sym typeface="Source Sans Pro"/>
              </a:defRPr>
            </a:lvl5pPr>
            <a:lvl6pPr lvl="5" rtl="0" algn="r">
              <a:buNone/>
              <a:defRPr b="1" sz="1300">
                <a:solidFill>
                  <a:srgbClr val="0091EA"/>
                </a:solidFill>
                <a:latin typeface="Source Sans Pro"/>
                <a:ea typeface="Source Sans Pro"/>
                <a:cs typeface="Source Sans Pro"/>
                <a:sym typeface="Source Sans Pro"/>
              </a:defRPr>
            </a:lvl6pPr>
            <a:lvl7pPr lvl="6" rtl="0" algn="r">
              <a:buNone/>
              <a:defRPr b="1" sz="1300">
                <a:solidFill>
                  <a:srgbClr val="0091EA"/>
                </a:solidFill>
                <a:latin typeface="Source Sans Pro"/>
                <a:ea typeface="Source Sans Pro"/>
                <a:cs typeface="Source Sans Pro"/>
                <a:sym typeface="Source Sans Pro"/>
              </a:defRPr>
            </a:lvl7pPr>
            <a:lvl8pPr lvl="7" rtl="0" algn="r">
              <a:buNone/>
              <a:defRPr b="1" sz="1300">
                <a:solidFill>
                  <a:srgbClr val="0091EA"/>
                </a:solidFill>
                <a:latin typeface="Source Sans Pro"/>
                <a:ea typeface="Source Sans Pro"/>
                <a:cs typeface="Source Sans Pro"/>
                <a:sym typeface="Source Sans Pro"/>
              </a:defRPr>
            </a:lvl8pPr>
            <a:lvl9pPr lvl="8" rtl="0" algn="r">
              <a:buNone/>
              <a:defRPr b="1" sz="1300">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hyperlink" Target="http://www.youtube.com/watch?v=QTXrez8u_J0"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hyperlink" Target="http://www.youtube.com/watch?v=RuUSc53Xpeg"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4026"/>
        </a:solidFill>
      </p:bgPr>
    </p:bg>
    <p:spTree>
      <p:nvGrpSpPr>
        <p:cNvPr id="175" name="Shape 175"/>
        <p:cNvGrpSpPr/>
        <p:nvPr/>
      </p:nvGrpSpPr>
      <p:grpSpPr>
        <a:xfrm>
          <a:off x="0" y="0"/>
          <a:ext cx="0" cy="0"/>
          <a:chOff x="0" y="0"/>
          <a:chExt cx="0" cy="0"/>
        </a:xfrm>
      </p:grpSpPr>
      <p:sp>
        <p:nvSpPr>
          <p:cNvPr id="176" name="Google Shape;176;p34"/>
          <p:cNvSpPr txBox="1"/>
          <p:nvPr>
            <p:ph type="ctrTitle"/>
          </p:nvPr>
        </p:nvSpPr>
        <p:spPr>
          <a:xfrm>
            <a:off x="2572125" y="2068625"/>
            <a:ext cx="42717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Speculative Fiction Activity!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80" name="Shape 180"/>
        <p:cNvGrpSpPr/>
        <p:nvPr/>
      </p:nvGrpSpPr>
      <p:grpSpPr>
        <a:xfrm>
          <a:off x="0" y="0"/>
          <a:ext cx="0" cy="0"/>
          <a:chOff x="0" y="0"/>
          <a:chExt cx="0" cy="0"/>
        </a:xfrm>
      </p:grpSpPr>
      <p:pic>
        <p:nvPicPr>
          <p:cNvPr descr="Want to order a pizza with your mind? Wear an exoskeleton to help you run? The MIT Media Lab may make it possible&#10;&#10;Subscribe to the &quot;60 Minutes&quot; Channel HERE: http://bit.ly/1S7CLRu&#10;Watch Full Episodes of &quot;60 Minutes&quot; HERE: http://cbsn.ws/1Qkjo1F&#10;Get more &quot;60 Minutes&quot; from &quot;60 Minutes: Overtime&quot; HERE: http://cbsn.ws/1KG3sdr&#10;Relive past episodies and interviews with &quot;60 Rewind&quot; HERE: http://cbsn.ws/1PlZiGI&#10;Follow &quot;60 Minutes&quot; on Instagram HERE: http://bit.ly/23Xv8Ry&#10;Like &quot;60 Minutes&quot; on Facebook HERE: http://on.fb.me/1Xb1Dao&#10;Follow &quot;60 Minutes&quot; on Twitter HERE: http://bit.ly/1KxUsqX&#10;Follow &quot;60 Minutes&quot; on Google+ HERE: http://bit.ly/1KxUvmG&#10;&#10;Get unlimited ad-free viewing of the latest stories plus access to classic 60 Minutes archives, 60 Overtime, and exclusive extras. Subscribe to 60 Minutes All Access HERE: http://cbsn.ws/23XvRSS&#10;&#10;Get the latest news and best in original reporting from CBS News delivered to your inbox. Subscribe to newsletters HERE: http://cbsn.ws/1RqHw7T&#10;&#10;Get your news on the go! Download CBS News mobile apps HERE: http://cbsn.ws/1Xb1WC8&#10;&#10;Get new episodes of shows you love across devices the next day, stream local news live, and watch full seasons of CBS fan favorites anytime, anywhere with CBS All Access. Try it free! http://bit.ly/1OQA29B&#10;&#10;---&#10;&quot;60 Minutes,&quot; the most successful television broadcast in history. Offering hard-hitting investigative reports, interviews, feature segments and profiles of people in the news, the broadcast began in 1968 and is still a hit, 50 seasons later, regularly making Nielsen's Top 10. &quot;60 Minutes&quot; has won more Emmy Awards than any other primetime broadcast, including a special Lifetime Achievement Emmy. It has also won every major broadcast journalism award over its tenure, including 20 Peabody and 18 DuPont Columbia University awards for excellence in television broadcasting. Other distinguished awards won multiple times include the George Polk, RTNDA Edward R. Murrow, Investigative Reporters and Editors, RFK Journalism, Sigma Delta Chi and Gerald Loeb Awards for Distinguished Business and Financial Reporting. &quot;60 Minutes&quot; premiered on CBS Sept. 24, 1968. Jeff Fager is the program's executive producer. The correspondents and contributors of &quot;60 Minutes&quot; are Bill Whitaker, Steve Kroft, Lara Logan, Scott Pelley, Lesley Stahl, Anderson Cooper, Sharyn Alfonsi, Jon Wertheim, Norah O'Donnell and Oprah Winfrey. &quot;60 Minutes&quot; airs Sundays at 7 p.m. ET/PT. Check your local listings." id="181" name="Google Shape;181;p35" title="Where tomorrow's technology is born">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85" name="Shape 185"/>
        <p:cNvGrpSpPr/>
        <p:nvPr/>
      </p:nvGrpSpPr>
      <p:grpSpPr>
        <a:xfrm>
          <a:off x="0" y="0"/>
          <a:ext cx="0" cy="0"/>
          <a:chOff x="0" y="0"/>
          <a:chExt cx="0" cy="0"/>
        </a:xfrm>
      </p:grpSpPr>
      <p:pic>
        <p:nvPicPr>
          <p:cNvPr descr="AlterEgo is a wearable system that allows a user to silently converse with a computing device without any voice or discernible movements — thereby enabling the user to communicate with devices, AI assistants, applications, or other people in a silent, concealed, and seamless manner. A human user could transmit queries, simply by vocalizing internally (subtle internal movements) and receive aural output through bone conduction without obstructing the user’s physical senses and without invading a user's privacy. AlterEgo aims to combine humans and computers—such that computing, the internet, and AI would weave into human personality as a “second self” and augment human cognition and abilities.&#10;&#10;Lead researcher: Arnav Kapur, Fluid Interfaces group&#10;&#10;More information at: https://www.media.mit.edu/projects/alterego/overview/" id="186" name="Google Shape;186;p36" title="AlterEgo: Interfacing with devices through silent speech">
            <a:hlinkClick r:id="rId3"/>
          </p:cNvPr>
          <p:cNvPicPr preferRelativeResize="0"/>
          <p:nvPr/>
        </p:nvPicPr>
        <p:blipFill>
          <a:blip r:embed="rId4">
            <a:alphaModFix/>
          </a:blip>
          <a:stretch>
            <a:fillRect/>
          </a:stretch>
        </p:blipFill>
        <p:spPr>
          <a:xfrm>
            <a:off x="1143000" y="0"/>
            <a:ext cx="6857992"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7"/>
          <p:cNvSpPr txBox="1"/>
          <p:nvPr>
            <p:ph type="ctrTitle"/>
          </p:nvPr>
        </p:nvSpPr>
        <p:spPr>
          <a:xfrm>
            <a:off x="1700185" y="1020263"/>
            <a:ext cx="5807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AlterEgo</a:t>
            </a:r>
            <a:endParaRPr/>
          </a:p>
        </p:txBody>
      </p:sp>
      <p:sp>
        <p:nvSpPr>
          <p:cNvPr id="192" name="Google Shape;192;p37"/>
          <p:cNvSpPr txBox="1"/>
          <p:nvPr/>
        </p:nvSpPr>
        <p:spPr>
          <a:xfrm>
            <a:off x="1637500" y="1881750"/>
            <a:ext cx="5642100" cy="1046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GB" sz="3600">
                <a:solidFill>
                  <a:srgbClr val="263238"/>
                </a:solidFill>
                <a:latin typeface="Source Sans Pro"/>
                <a:ea typeface="Source Sans Pro"/>
                <a:cs typeface="Source Sans Pro"/>
                <a:sym typeface="Source Sans Pro"/>
              </a:rPr>
              <a:t>By Blakeley H. Payne</a:t>
            </a:r>
            <a:endParaRPr b="1" sz="3600">
              <a:solidFill>
                <a:srgbClr val="263238"/>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8"/>
          <p:cNvSpPr/>
          <p:nvPr/>
        </p:nvSpPr>
        <p:spPr>
          <a:xfrm>
            <a:off x="4681425" y="1668328"/>
            <a:ext cx="3809100" cy="28569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AlterEgo</a:t>
            </a:r>
            <a:endParaRPr/>
          </a:p>
        </p:txBody>
      </p:sp>
      <p:sp>
        <p:nvSpPr>
          <p:cNvPr id="199" name="Google Shape;199;p38"/>
          <p:cNvSpPr txBox="1"/>
          <p:nvPr>
            <p:ph idx="1" type="body"/>
          </p:nvPr>
        </p:nvSpPr>
        <p:spPr>
          <a:xfrm>
            <a:off x="786150" y="1200150"/>
            <a:ext cx="3315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GB" sz="2600"/>
              <a:t>AlterEgo is a wearable headset that allows you to “talk” to your devices, such as your a search engine on your phone or simply by thinking. </a:t>
            </a:r>
            <a:endParaRPr sz="2600"/>
          </a:p>
        </p:txBody>
      </p:sp>
      <p:cxnSp>
        <p:nvCxnSpPr>
          <p:cNvPr id="200" name="Google Shape;200;p38"/>
          <p:cNvCxnSpPr/>
          <p:nvPr/>
        </p:nvCxnSpPr>
        <p:spPr>
          <a:xfrm flipH="1" rot="10800000">
            <a:off x="7401125" y="1319156"/>
            <a:ext cx="219000" cy="468300"/>
          </a:xfrm>
          <a:prstGeom prst="straightConnector1">
            <a:avLst/>
          </a:prstGeom>
          <a:noFill/>
          <a:ln cap="flat" cmpd="sng" w="9525">
            <a:solidFill>
              <a:srgbClr val="CFD8DC"/>
            </a:solidFill>
            <a:prstDash val="solid"/>
            <a:round/>
            <a:headEnd len="med" w="med" type="none"/>
            <a:tailEnd len="med" w="med" type="none"/>
          </a:ln>
        </p:spPr>
      </p:cxnSp>
      <p:cxnSp>
        <p:nvCxnSpPr>
          <p:cNvPr id="201" name="Google Shape;201;p38"/>
          <p:cNvCxnSpPr/>
          <p:nvPr/>
        </p:nvCxnSpPr>
        <p:spPr>
          <a:xfrm flipH="1" rot="10800000">
            <a:off x="7932695" y="1854200"/>
            <a:ext cx="522300" cy="232500"/>
          </a:xfrm>
          <a:prstGeom prst="straightConnector1">
            <a:avLst/>
          </a:prstGeom>
          <a:noFill/>
          <a:ln cap="flat" cmpd="sng" w="9525">
            <a:solidFill>
              <a:srgbClr val="CFD8DC"/>
            </a:solidFill>
            <a:prstDash val="solid"/>
            <a:round/>
            <a:headEnd len="med" w="med" type="none"/>
            <a:tailEnd len="med" w="med" type="none"/>
          </a:ln>
        </p:spPr>
      </p:cxnSp>
      <p:cxnSp>
        <p:nvCxnSpPr>
          <p:cNvPr id="202" name="Google Shape;202;p38"/>
          <p:cNvCxnSpPr/>
          <p:nvPr/>
        </p:nvCxnSpPr>
        <p:spPr>
          <a:xfrm flipH="1" rot="10800000">
            <a:off x="7765925" y="1422731"/>
            <a:ext cx="648600" cy="553200"/>
          </a:xfrm>
          <a:prstGeom prst="straightConnector1">
            <a:avLst/>
          </a:prstGeom>
          <a:noFill/>
          <a:ln cap="flat" cmpd="sng" w="9525">
            <a:solidFill>
              <a:srgbClr val="CFD8DC"/>
            </a:solidFill>
            <a:prstDash val="solid"/>
            <a:round/>
            <a:headEnd len="med" w="med" type="none"/>
            <a:tailEnd len="med" w="med" type="none"/>
          </a:ln>
        </p:spPr>
      </p:cxnSp>
      <p:sp>
        <p:nvSpPr>
          <p:cNvPr id="203" name="Google Shape;203;p3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04" name="Google Shape;204;p38"/>
          <p:cNvPicPr preferRelativeResize="0"/>
          <p:nvPr/>
        </p:nvPicPr>
        <p:blipFill rotWithShape="1">
          <a:blip r:embed="rId3">
            <a:alphaModFix/>
          </a:blip>
          <a:srcRect b="0" l="0" r="31210" t="0"/>
          <a:stretch/>
        </p:blipFill>
        <p:spPr>
          <a:xfrm>
            <a:off x="4492521" y="813000"/>
            <a:ext cx="4186901" cy="4057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9"/>
          <p:cNvSpPr txBox="1"/>
          <p:nvPr>
            <p:ph type="title"/>
          </p:nvPr>
        </p:nvSpPr>
        <p:spPr>
          <a:xfrm>
            <a:off x="786150" y="4605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2400"/>
              <a:t>In 50 years this technology could do the most </a:t>
            </a:r>
            <a:r>
              <a:rPr b="1" lang="en-GB" sz="2400" u="sng"/>
              <a:t>good</a:t>
            </a:r>
            <a:r>
              <a:rPr b="1" lang="en-GB" sz="2400"/>
              <a:t> by… </a:t>
            </a:r>
            <a:endParaRPr b="1" sz="2400"/>
          </a:p>
        </p:txBody>
      </p:sp>
      <p:sp>
        <p:nvSpPr>
          <p:cNvPr id="210" name="Google Shape;210;p39"/>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GB" sz="2400"/>
              <a:t>People who can’t speak will be able to communicate with their friends and family</a:t>
            </a:r>
            <a:endParaRPr sz="2400"/>
          </a:p>
          <a:p>
            <a:pPr indent="-381000" lvl="0" marL="457200" rtl="0" algn="l">
              <a:spcBef>
                <a:spcPts val="0"/>
              </a:spcBef>
              <a:spcAft>
                <a:spcPts val="0"/>
              </a:spcAft>
              <a:buSzPts val="2400"/>
              <a:buChar char="◎"/>
            </a:pPr>
            <a:r>
              <a:rPr lang="en-GB" sz="2400"/>
              <a:t>People who speak different languages can communicate by having their thoughts translated on apps</a:t>
            </a:r>
            <a:endParaRPr sz="2400"/>
          </a:p>
          <a:p>
            <a:pPr indent="-381000" lvl="0" marL="457200" rtl="0" algn="l">
              <a:spcBef>
                <a:spcPts val="0"/>
              </a:spcBef>
              <a:spcAft>
                <a:spcPts val="0"/>
              </a:spcAft>
              <a:buSzPts val="2400"/>
              <a:buChar char="◎"/>
            </a:pPr>
            <a:r>
              <a:rPr lang="en-GB" sz="2400"/>
              <a:t>Help us communicate with our pets and animals in general!</a:t>
            </a:r>
            <a:endParaRPr sz="2400"/>
          </a:p>
          <a:p>
            <a:pPr indent="-381000" lvl="1" marL="914400" rtl="0" algn="l">
              <a:spcBef>
                <a:spcPts val="0"/>
              </a:spcBef>
              <a:spcAft>
                <a:spcPts val="0"/>
              </a:spcAft>
              <a:buSzPts val="2400"/>
              <a:buChar char="○"/>
            </a:pPr>
            <a:r>
              <a:rPr i="1" lang="en-GB"/>
              <a:t>Therefore… </a:t>
            </a:r>
            <a:r>
              <a:rPr lang="en-GB"/>
              <a:t>People would probably eat less meat → great for climate change! </a:t>
            </a:r>
            <a:endParaRPr sz="2400"/>
          </a:p>
          <a:p>
            <a:pPr indent="0" lvl="0" marL="45720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211" name="Google Shape;211;p3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0"/>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GB" sz="2400"/>
              <a:t>Parents could monitor their children’s thoughts</a:t>
            </a:r>
            <a:endParaRPr sz="2400"/>
          </a:p>
          <a:p>
            <a:pPr indent="-381000" lvl="0" marL="457200" rtl="0" algn="l">
              <a:spcBef>
                <a:spcPts val="0"/>
              </a:spcBef>
              <a:spcAft>
                <a:spcPts val="0"/>
              </a:spcAft>
              <a:buSzPts val="2400"/>
              <a:buChar char="◎"/>
            </a:pPr>
            <a:r>
              <a:rPr lang="en-GB" sz="2400"/>
              <a:t>Governments could monitor their citizens’ thoughts and unfairly imprison them if they don’t like those thoughts </a:t>
            </a:r>
            <a:endParaRPr sz="2400"/>
          </a:p>
          <a:p>
            <a:pPr indent="-381000" lvl="0" marL="457200" rtl="0" algn="l">
              <a:spcBef>
                <a:spcPts val="0"/>
              </a:spcBef>
              <a:spcAft>
                <a:spcPts val="0"/>
              </a:spcAft>
              <a:buSzPts val="2400"/>
              <a:buChar char="◎"/>
            </a:pPr>
            <a:r>
              <a:rPr lang="en-GB" sz="2400"/>
              <a:t>The headset maker could sell your thought-data to advertisers and whenever you drive by a fast food place it plays an ad in your head about the food</a:t>
            </a:r>
            <a:endParaRPr sz="2400"/>
          </a:p>
          <a:p>
            <a:pPr indent="-381000" lvl="1" marL="914400" rtl="0" algn="l">
              <a:spcBef>
                <a:spcPts val="0"/>
              </a:spcBef>
              <a:spcAft>
                <a:spcPts val="0"/>
              </a:spcAft>
              <a:buSzPts val="2400"/>
              <a:buChar char="○"/>
            </a:pPr>
            <a:r>
              <a:rPr i="1" lang="en-GB"/>
              <a:t>Therefore… </a:t>
            </a:r>
            <a:r>
              <a:rPr lang="en-GB"/>
              <a:t>People would probably eat more red meat → very bad for climate change! </a:t>
            </a:r>
            <a:endParaRPr/>
          </a:p>
          <a:p>
            <a:pPr indent="-381000" lvl="1" marL="914400" rtl="0" algn="l">
              <a:spcBef>
                <a:spcPts val="0"/>
              </a:spcBef>
              <a:spcAft>
                <a:spcPts val="0"/>
              </a:spcAft>
              <a:buSzPts val="2400"/>
              <a:buChar char="○"/>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217" name="Google Shape;217;p4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18" name="Google Shape;218;p40"/>
          <p:cNvSpPr txBox="1"/>
          <p:nvPr>
            <p:ph type="title"/>
          </p:nvPr>
        </p:nvSpPr>
        <p:spPr>
          <a:xfrm>
            <a:off x="786150" y="4605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2400"/>
              <a:t>In 50 years this technology could do the most </a:t>
            </a:r>
            <a:r>
              <a:rPr b="1" lang="en-GB" sz="2400" u="sng"/>
              <a:t>harm</a:t>
            </a:r>
            <a:r>
              <a:rPr b="1" lang="en-GB" sz="2400"/>
              <a:t> by… </a:t>
            </a:r>
            <a:endParaRPr b="1" sz="2400"/>
          </a:p>
        </p:txBody>
      </p:sp>
    </p:spTree>
  </p:cSld>
  <p:clrMapOvr>
    <a:masterClrMapping/>
  </p:clrMapOvr>
</p:sld>
</file>

<file path=ppt/theme/theme1.xml><?xml version="1.0" encoding="utf-8"?>
<a:theme xmlns:a="http://schemas.openxmlformats.org/drawingml/2006/main" xmlns:r="http://schemas.openxmlformats.org/officeDocument/2006/relationships" name="Jachim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