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Sniglet"/>
      <p:regular r:id="rId11"/>
    </p:embeddedFont>
    <p:embeddedFont>
      <p:font typeface="Bangers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niglet-regular.fntdata"/><Relationship Id="rId10" Type="http://schemas.openxmlformats.org/officeDocument/2006/relationships/slide" Target="slides/slide4.xml"/><Relationship Id="rId12" Type="http://schemas.openxmlformats.org/officeDocument/2006/relationships/font" Target="fonts/Bangers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bdc6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fbdc6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fbdc6d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fbdc6d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fbdc6d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fbdc6d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bdc6d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bdc6d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55" name="Google Shape;55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7" name="Google Shape;57;p14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60" name="Google Shape;6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67" name="Google Shape;67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9" name="Google Shape;69;p16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73" name="Google Shape;73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75" name="Google Shape;75;p1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6" name="Google Shape;76;p1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80" name="Google Shape;80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82" name="Google Shape;82;p1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83" name="Google Shape;83;p1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88" name="Google Shape;8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90" name="Google Shape;90;p1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91" name="Google Shape;91;p1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97" name="Google Shape;97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99" name="Google Shape;99;p20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0" name="Google Shape;100;p20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03" name="Google Shape;103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6" name="Google Shape;106;p21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09" name="Google Shape;109;p2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://www.tristanharris.com/essay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www.tristanharris.com/essay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ww.tristanharris.com/essay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9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572125" y="2068625"/>
            <a:ext cx="4728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YOUTUBE REDESIGN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Activity! 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9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525" y="493850"/>
            <a:ext cx="59817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1801525" y="4678375"/>
            <a:ext cx="4083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niglet"/>
                <a:ea typeface="Sniglet"/>
                <a:cs typeface="Sniglet"/>
                <a:sym typeface="Sniglet"/>
              </a:rPr>
              <a:t>Source: </a:t>
            </a:r>
            <a:r>
              <a:rPr lang="en-GB" sz="1200" u="sng">
                <a:latin typeface="Sniglet"/>
                <a:ea typeface="Sniglet"/>
                <a:cs typeface="Sniglet"/>
                <a:sym typeface="Sniglet"/>
                <a:hlinkClick r:id="rId4"/>
              </a:rPr>
              <a:t>http://www.tristanharris.com/essays/</a:t>
            </a:r>
            <a:endParaRPr sz="12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965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00" y="227200"/>
            <a:ext cx="5924399" cy="43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725550" y="4619725"/>
            <a:ext cx="4083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niglet"/>
                <a:ea typeface="Sniglet"/>
                <a:cs typeface="Sniglet"/>
                <a:sym typeface="Sniglet"/>
              </a:rPr>
              <a:t>Source: </a:t>
            </a:r>
            <a:r>
              <a:rPr lang="en-GB" sz="1200" u="sng">
                <a:latin typeface="Sniglet"/>
                <a:ea typeface="Sniglet"/>
                <a:cs typeface="Sniglet"/>
                <a:sym typeface="Sniglet"/>
                <a:hlinkClick r:id="rId4"/>
              </a:rPr>
              <a:t>http://www.tristanharris.com/essays/</a:t>
            </a:r>
            <a:endParaRPr sz="12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3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489150"/>
            <a:ext cx="66675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2717050" y="4228125"/>
            <a:ext cx="4083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niglet"/>
                <a:ea typeface="Sniglet"/>
                <a:cs typeface="Sniglet"/>
                <a:sym typeface="Sniglet"/>
              </a:rPr>
              <a:t>Source: </a:t>
            </a:r>
            <a:r>
              <a:rPr lang="en-GB" sz="1200" u="sng">
                <a:latin typeface="Sniglet"/>
                <a:ea typeface="Sniglet"/>
                <a:cs typeface="Sniglet"/>
                <a:sym typeface="Sniglet"/>
                <a:hlinkClick r:id="rId4"/>
              </a:rPr>
              <a:t>http://www.tristanharris.com/essays/</a:t>
            </a:r>
            <a:endParaRPr sz="12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