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14c63e65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14c63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14c63e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14c63e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14c63e6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14c63e6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14c63e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14c63e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14c63e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14c63e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14c63e6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14c63e6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14c63e6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14c63e6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XMS9j16CicE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472950" y="993250"/>
            <a:ext cx="81981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b="1" lang="en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Thursday</a:t>
            </a:r>
            <a:r>
              <a:rPr b="1" lang="en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June 20th 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Yesterday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Data Reasoning Research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/ Student-Master Dilemma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Char char="•"/>
            </a:pPr>
            <a:r>
              <a:rPr lang="en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Homework </a:t>
            </a:r>
            <a:endParaRPr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homework in the course.  But I will make you think!</a:t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498150" y="189177"/>
            <a:ext cx="81477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Objective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will research current uses of AI data reasoning and use a model that depicts machine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0" y="373100"/>
            <a:ext cx="8520600" cy="6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</a:t>
            </a:r>
            <a:r>
              <a:rPr lang="en" sz="3000"/>
              <a:t>Representation</a:t>
            </a:r>
            <a:r>
              <a:rPr lang="en" sz="3000"/>
              <a:t> / Reasoning</a:t>
            </a:r>
            <a:endParaRPr sz="3000"/>
          </a:p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311700" y="1162475"/>
            <a:ext cx="8520600" cy="3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the problems with how the AI program “PerfectMatch” paired pet buyers with a pet?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took “training data” that included the 17 students in our classroom.  The AI has discovered that people with an Asian ethnicity love Pomeranians!  What was the issue with this?</a:t>
            </a:r>
            <a:endParaRPr/>
          </a:p>
        </p:txBody>
      </p:sp>
      <p:pic>
        <p:nvPicPr>
          <p:cNvPr descr="Image result for turn n talk"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3883400"/>
            <a:ext cx="1566875" cy="1174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ound 3" id="108" name="Google Shape;1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225" y="3920525"/>
            <a:ext cx="1256500" cy="11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ctrTitle"/>
          </p:nvPr>
        </p:nvSpPr>
        <p:spPr>
          <a:xfrm>
            <a:off x="311700" y="1233113"/>
            <a:ext cx="8520600" cy="17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apples will 3 kids get if you have 12?</a:t>
            </a:r>
            <a:endParaRPr/>
          </a:p>
        </p:txBody>
      </p:sp>
      <p:sp>
        <p:nvSpPr>
          <p:cNvPr id="114" name="Google Shape;114;p27"/>
          <p:cNvSpPr txBox="1"/>
          <p:nvPr>
            <p:ph type="ctrTitle"/>
          </p:nvPr>
        </p:nvSpPr>
        <p:spPr>
          <a:xfrm>
            <a:off x="311700" y="373100"/>
            <a:ext cx="8520600" cy="6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Interpretation</a:t>
            </a:r>
            <a:endParaRPr sz="3600"/>
          </a:p>
        </p:txBody>
      </p:sp>
      <p:pic>
        <p:nvPicPr>
          <p:cNvPr descr="Image result for apples"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759" y="3177325"/>
            <a:ext cx="2340365" cy="17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3 kids" id="116" name="Google Shape;1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775" y="3177325"/>
            <a:ext cx="2633513" cy="17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/ Reasoning - Ethical Dilemmas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topic to research...</a:t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Just like before we will make little posters and you will “teach” these subjects to the class…(groups that did not go last time will go this time)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Uygur Muslim Humanitarian Crisis in China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Autonomous Weapons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China’s “Social Credit” System (Coming to America?)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Deep Fakes / New Age Propaganda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85750"/>
            <a:ext cx="8520600" cy="13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Go to this website -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https://teachablemachine.withgoogle.com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descr="Image result for machine learning"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650" y="2739775"/>
            <a:ext cx="32367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Machine Learning Levels</a:t>
            </a:r>
            <a:endParaRPr b="1" sz="3000"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85206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Pick one to teach the class</a:t>
            </a:r>
            <a:r>
              <a:rPr lang="en" sz="3000">
                <a:solidFill>
                  <a:srgbClr val="000000"/>
                </a:solidFill>
              </a:rPr>
              <a:t>...</a:t>
            </a:r>
            <a:r>
              <a:rPr lang="en" sz="3000">
                <a:solidFill>
                  <a:srgbClr val="000000"/>
                </a:solidFill>
              </a:rPr>
              <a:t>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Narrow Intelligence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General Intelligence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Super Intelligence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descr="Image result for machine learning"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76" y="2146200"/>
            <a:ext cx="4331725" cy="267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of Machine Learning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 “</a:t>
            </a:r>
            <a:r>
              <a:rPr lang="en" sz="2400">
                <a:solidFill>
                  <a:srgbClr val="000000"/>
                </a:solidFill>
              </a:rPr>
              <a:t>Student - Master” Dilemma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descr="From Star Wars Episode IV (A New Hope) [1977]" id="143" name="Google Shape;143;p31" title="Darth Vader - I Am The Master [HD]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825" y="1725175"/>
            <a:ext cx="4151366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