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7104" y="-2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C857-0C7D-B4E6-3090-F9E11DE93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963AC-A192-F58C-3F71-7B2B9BA77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35736-E8C6-0DDB-C95A-77030C5B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43F80-B4AA-A147-86AF-8DFF7129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3AEB4-A821-AFD3-895F-8116685E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675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23991-5767-081A-7759-4D6E90B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DE208-4CD5-CD60-7968-882E56221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84508-CE95-3686-B01C-F73842AA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79AAF-5294-C1EC-5E47-0C8EEA50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A99B9-9FD6-BC56-86F8-2DDDAAB0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0885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9CCDC4-8198-4C0D-7D6D-C9A406B41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9A7B0B-CBFB-7C59-6A04-D98B3A300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6B63A-B4BE-A09A-1DEB-FBB456D0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AF8D2-204F-0D8E-E7AF-59E1ADF0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0BF54-6442-3DD9-3594-AFB20500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8414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275D-2A1E-8CAF-41A3-A87D6C73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8F3D7-7D44-F03D-A09A-E41EA664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72A37-6B57-A2F8-A4E6-F3829841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BC5EE-D1DF-16EC-25CD-95669BD2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84FB9-CAB0-DD04-F197-3084D2AF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596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19DF9-9C90-A0B1-D33E-6C6E3981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8B580-EC28-230D-B34A-384FDBCB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899C4-B0A5-D918-ED03-A9AD1DA1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EA005-5393-0CAB-88D7-6C31FE0E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C2465-00A9-0F5F-62DB-0A03B229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4459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CB438-3B62-CA40-064E-4F4C0648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F9154-699D-83CA-03ED-41AAD448B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B45C8-05D4-4B36-3832-250DF9AD8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BD162-E367-0C88-188F-F681DB64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F0214-2998-ED86-6649-C683DEB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26A9E-4AF3-E50D-CFD4-6BB57464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2382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8C1DF-73FE-0A6D-905F-9B022E56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F09E4-A39B-23C7-E97C-7937EBFC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903F4-669A-DF6E-DB91-5AB713148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826A3-3A10-150A-260B-5F0AFE1DB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927B2C-941C-7209-3571-981B09179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81B245-E951-AC9A-0720-A0F9DCD3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3BBF8D-4EAC-2D56-5B14-1FD9487B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F99A85-67E5-89CB-ED42-AA608381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531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5428-062E-2E83-461F-F1F14FF1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E3D23C-426A-476F-9B7C-3CABEBB0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353BBF-E184-1A81-035F-C86B5A3C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D7FAC-BFB3-45A1-9FB0-A574F5D2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2823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4FEB85-78DA-3A69-6630-0014D6DC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6720D9-0165-7E91-DF62-FC0F980D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BEDF1-0E11-D385-AB21-A9610282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0136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CE47B-AE83-EE70-70C8-024993CB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5CF12-639E-A922-9052-3D62CCE88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488A0-4D9C-C444-DF8A-83F1E15D3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236AE-E851-E7CC-90EF-761D48B5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7426A-1C43-7262-98A7-5444011E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AF3C9-8441-23DF-B40D-CB47E0D0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3083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9F3DE-AB76-3C46-E3F4-0AD864A9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4CB73E-E7C0-01F3-E656-E0F863A23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4A921-7DEF-5184-7694-31051ABF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D5A07-66CF-8290-4D70-BAD6F730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72960-0BC0-6437-D782-3D902DE4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220FE-EF37-22EA-B854-CDEA6167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2968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83CB3B-1CB2-6425-3EF8-FBDF019C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61AC4-957F-258E-AA69-41C7CF373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218D6-129E-B551-852C-A70E21556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C21-D899-477E-AA86-5075BBC29EF5}" type="datetimeFigureOut">
              <a:rPr lang="zh-Hans-HK" altLang="en-US" smtClean="0"/>
              <a:t>14/11/2023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45E5D-09A1-0CCC-0404-2D1E523FE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05A25-743D-43E2-ADF5-56BC25FF9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A767-4A69-4312-9098-B4D19A312762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35625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BBA5C166-E312-A1EB-2655-1294071998C5}"/>
              </a:ext>
            </a:extLst>
          </p:cNvPr>
          <p:cNvSpPr txBox="1"/>
          <p:nvPr/>
        </p:nvSpPr>
        <p:spPr>
          <a:xfrm>
            <a:off x="5349240" y="3199996"/>
            <a:ext cx="5631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(Intercept)                                       0.502614          0.012029         41.784        &lt;2e-16 ***</a:t>
            </a:r>
          </a:p>
          <a:p>
            <a:r>
              <a:rPr lang="en-US" altLang="zh-Hans-HK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Size                                   0.006468          0.014600         0.443          0.658</a:t>
            </a:r>
          </a:p>
          <a:p>
            <a:r>
              <a:rPr lang="en-US" altLang="zh-Hans-HK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Side</a:t>
            </a:r>
            <a:r>
              <a:rPr lang="en-US" altLang="zh-Hans-HK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-0.014411          0.014643        -0.984         0.326</a:t>
            </a:r>
          </a:p>
          <a:p>
            <a:r>
              <a:rPr lang="en-US" altLang="zh-Hans-HK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endParaRPr lang="zh-Hans-HK" altLang="zh-Hans-HK" sz="1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B29A738-A682-9687-6431-87B12E33E9C1}"/>
              </a:ext>
            </a:extLst>
          </p:cNvPr>
          <p:cNvCxnSpPr>
            <a:cxnSpLocks/>
          </p:cNvCxnSpPr>
          <p:nvPr/>
        </p:nvCxnSpPr>
        <p:spPr>
          <a:xfrm>
            <a:off x="5427980" y="3048277"/>
            <a:ext cx="543918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0F3181E-2058-5B00-3196-2CDD67C7A25F}"/>
              </a:ext>
            </a:extLst>
          </p:cNvPr>
          <p:cNvCxnSpPr>
            <a:cxnSpLocks/>
          </p:cNvCxnSpPr>
          <p:nvPr/>
        </p:nvCxnSpPr>
        <p:spPr>
          <a:xfrm>
            <a:off x="7398326" y="2656193"/>
            <a:ext cx="34688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B7B6FE4-14DD-CA29-64F0-1120160AF19E}"/>
              </a:ext>
            </a:extLst>
          </p:cNvPr>
          <p:cNvSpPr txBox="1"/>
          <p:nvPr/>
        </p:nvSpPr>
        <p:spPr>
          <a:xfrm>
            <a:off x="8648527" y="2323546"/>
            <a:ext cx="1059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zh-Hans-HK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9BE2E6-F65B-3423-B77D-2E735F847481}"/>
              </a:ext>
            </a:extLst>
          </p:cNvPr>
          <p:cNvSpPr txBox="1"/>
          <p:nvPr/>
        </p:nvSpPr>
        <p:spPr>
          <a:xfrm>
            <a:off x="7540047" y="2734162"/>
            <a:ext cx="361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stimated             SE             Statistic             </a:t>
            </a:r>
            <a:r>
              <a:rPr lang="en-US" altLang="zh-Hans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Hans-HK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57E600-5448-E108-D0BB-330FA15558D5}"/>
              </a:ext>
            </a:extLst>
          </p:cNvPr>
          <p:cNvCxnSpPr>
            <a:cxnSpLocks/>
          </p:cNvCxnSpPr>
          <p:nvPr/>
        </p:nvCxnSpPr>
        <p:spPr>
          <a:xfrm>
            <a:off x="5427980" y="4675909"/>
            <a:ext cx="543918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A76F38C-1861-B8EE-7196-1B216E604E48}"/>
              </a:ext>
            </a:extLst>
          </p:cNvPr>
          <p:cNvSpPr txBox="1"/>
          <p:nvPr/>
        </p:nvSpPr>
        <p:spPr>
          <a:xfrm>
            <a:off x="5349240" y="4398861"/>
            <a:ext cx="55179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R2/conditional R2          -0.0021/0.0026</a:t>
            </a:r>
            <a:endParaRPr lang="zh-Hans-HK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23D037-A680-927B-EED6-82B9C88D80F7}"/>
              </a:ext>
            </a:extLst>
          </p:cNvPr>
          <p:cNvSpPr txBox="1"/>
          <p:nvPr/>
        </p:nvSpPr>
        <p:spPr>
          <a:xfrm>
            <a:off x="5349240" y="4006917"/>
            <a:ext cx="5517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                                                   32</a:t>
            </a:r>
          </a:p>
          <a:p>
            <a:r>
              <a:rPr lang="en-US" altLang="zh-Hans-HK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                                   3,200</a:t>
            </a:r>
            <a:endParaRPr lang="zh-Hans-HK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0222C04-8CA2-F1E6-ED9E-EE18A1F03014}"/>
              </a:ext>
            </a:extLst>
          </p:cNvPr>
          <p:cNvCxnSpPr>
            <a:cxnSpLocks/>
          </p:cNvCxnSpPr>
          <p:nvPr/>
        </p:nvCxnSpPr>
        <p:spPr>
          <a:xfrm>
            <a:off x="5427980" y="2293389"/>
            <a:ext cx="54391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4FF9F-81C0-8679-9304-A355965A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543100-0B03-6743-72EC-A2C6AAF7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9" t="33083" r="10008" b="31544"/>
          <a:stretch/>
        </p:blipFill>
        <p:spPr>
          <a:xfrm>
            <a:off x="3477491" y="2411067"/>
            <a:ext cx="6687072" cy="2898688"/>
          </a:xfrm>
        </p:spPr>
      </p:pic>
    </p:spTree>
    <p:extLst>
      <p:ext uri="{BB962C8B-B14F-4D97-AF65-F5344CB8AC3E}">
        <p14:creationId xmlns:p14="http://schemas.microsoft.com/office/powerpoint/2010/main" val="96578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C0611AC-E30F-1194-61E3-8AC1B8974975}"/>
              </a:ext>
            </a:extLst>
          </p:cNvPr>
          <p:cNvCxnSpPr>
            <a:cxnSpLocks/>
          </p:cNvCxnSpPr>
          <p:nvPr/>
        </p:nvCxnSpPr>
        <p:spPr>
          <a:xfrm>
            <a:off x="6743700" y="3967249"/>
            <a:ext cx="41539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BC34EC-E518-42C8-D3D6-3C56D44E1581}"/>
              </a:ext>
            </a:extLst>
          </p:cNvPr>
          <p:cNvSpPr txBox="1"/>
          <p:nvPr/>
        </p:nvSpPr>
        <p:spPr>
          <a:xfrm>
            <a:off x="7484630" y="2716416"/>
            <a:ext cx="4206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Hans-HK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     Sum    Sq    Mean </a:t>
            </a:r>
            <a:r>
              <a:rPr lang="en-US" altLang="zh-Hans-HK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         F          value Pr(&gt;F)</a:t>
            </a:r>
            <a:endParaRPr lang="zh-Hans-HK" altLang="zh-Hans-HK" sz="12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96B8F3-C68F-2DE8-0EDF-BD8466D5F26C}"/>
              </a:ext>
            </a:extLst>
          </p:cNvPr>
          <p:cNvSpPr txBox="1"/>
          <p:nvPr/>
        </p:nvSpPr>
        <p:spPr>
          <a:xfrm>
            <a:off x="6679774" y="3091825"/>
            <a:ext cx="42127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Hans-HK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Size   1       0.0028     0.0027584    0.1258        0.7230</a:t>
            </a:r>
            <a:endParaRPr lang="zh-Hans-HK" altLang="zh-Hans-HK" sz="12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Hans-HK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Side</a:t>
            </a:r>
            <a:r>
              <a:rPr lang="en-US" altLang="zh-Hans-HK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1       0.0212     0.0212317    0.9686        0.3256</a:t>
            </a:r>
            <a:endParaRPr lang="zh-Hans-HK" altLang="zh-Hans-HK" sz="12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Hans-HK" sz="12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Residuals       412    9.0310     0.0219200 </a:t>
            </a:r>
            <a:endParaRPr lang="zh-Hans-HK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C0EE713-8577-5E6B-04EB-BDED2687E4AB}"/>
              </a:ext>
            </a:extLst>
          </p:cNvPr>
          <p:cNvCxnSpPr>
            <a:cxnSpLocks/>
          </p:cNvCxnSpPr>
          <p:nvPr/>
        </p:nvCxnSpPr>
        <p:spPr>
          <a:xfrm>
            <a:off x="6743700" y="3047769"/>
            <a:ext cx="41539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1D138E-6EEF-68C9-4238-68EC05935DFF}"/>
              </a:ext>
            </a:extLst>
          </p:cNvPr>
          <p:cNvCxnSpPr>
            <a:cxnSpLocks/>
          </p:cNvCxnSpPr>
          <p:nvPr/>
        </p:nvCxnSpPr>
        <p:spPr>
          <a:xfrm>
            <a:off x="6743700" y="2631209"/>
            <a:ext cx="41539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80915-8C91-BEFF-9846-41FA8907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24073F-2C9B-101D-AD0A-83CF300CF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5" t="37855" r="10204" b="41700"/>
          <a:stretch/>
        </p:blipFill>
        <p:spPr>
          <a:xfrm>
            <a:off x="6477000" y="3472815"/>
            <a:ext cx="2697480" cy="889635"/>
          </a:xfrm>
        </p:spPr>
      </p:pic>
    </p:spTree>
    <p:extLst>
      <p:ext uri="{BB962C8B-B14F-4D97-AF65-F5344CB8AC3E}">
        <p14:creationId xmlns:p14="http://schemas.microsoft.com/office/powerpoint/2010/main" val="130701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69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lancy</dc:creator>
  <cp:lastModifiedBy>lancy</cp:lastModifiedBy>
  <cp:revision>6</cp:revision>
  <dcterms:created xsi:type="dcterms:W3CDTF">2023-11-14T13:43:16Z</dcterms:created>
  <dcterms:modified xsi:type="dcterms:W3CDTF">2023-11-14T14:23:32Z</dcterms:modified>
</cp:coreProperties>
</file>