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FEENEY - STUDENT" userId="ffeafc11-e36a-4819-affe-387180577c2e" providerId="ADAL" clId="{7C4A329C-8A02-4CB7-A19B-8E3AD2472415}"/>
    <pc:docChg chg="undo custSel modSld">
      <pc:chgData name="PATRICK FEENEY - STUDENT" userId="ffeafc11-e36a-4819-affe-387180577c2e" providerId="ADAL" clId="{7C4A329C-8A02-4CB7-A19B-8E3AD2472415}" dt="2025-04-28T22:12:27.426" v="771" actId="20577"/>
      <pc:docMkLst>
        <pc:docMk/>
      </pc:docMkLst>
      <pc:sldChg chg="modSp mod">
        <pc:chgData name="PATRICK FEENEY - STUDENT" userId="ffeafc11-e36a-4819-affe-387180577c2e" providerId="ADAL" clId="{7C4A329C-8A02-4CB7-A19B-8E3AD2472415}" dt="2025-04-28T21:58:30.189" v="659" actId="20577"/>
        <pc:sldMkLst>
          <pc:docMk/>
          <pc:sldMk cId="1575257458" sldId="260"/>
        </pc:sldMkLst>
        <pc:spChg chg="mod">
          <ac:chgData name="PATRICK FEENEY - STUDENT" userId="ffeafc11-e36a-4819-affe-387180577c2e" providerId="ADAL" clId="{7C4A329C-8A02-4CB7-A19B-8E3AD2472415}" dt="2025-04-28T16:40:11.059" v="0" actId="20577"/>
          <ac:spMkLst>
            <pc:docMk/>
            <pc:sldMk cId="1575257458" sldId="260"/>
            <ac:spMk id="2" creationId="{75B5CA8F-33F0-33B9-E7A3-63C52E9BCA3C}"/>
          </ac:spMkLst>
        </pc:spChg>
        <pc:spChg chg="mod">
          <ac:chgData name="PATRICK FEENEY - STUDENT" userId="ffeafc11-e36a-4819-affe-387180577c2e" providerId="ADAL" clId="{7C4A329C-8A02-4CB7-A19B-8E3AD2472415}" dt="2025-04-28T21:58:30.189" v="659" actId="20577"/>
          <ac:spMkLst>
            <pc:docMk/>
            <pc:sldMk cId="1575257458" sldId="260"/>
            <ac:spMk id="3" creationId="{649D8FDA-ACE2-DCBF-2C72-BC8685901735}"/>
          </ac:spMkLst>
        </pc:spChg>
      </pc:sldChg>
      <pc:sldChg chg="modSp mod">
        <pc:chgData name="PATRICK FEENEY - STUDENT" userId="ffeafc11-e36a-4819-affe-387180577c2e" providerId="ADAL" clId="{7C4A329C-8A02-4CB7-A19B-8E3AD2472415}" dt="2025-04-28T22:12:27.426" v="771" actId="20577"/>
        <pc:sldMkLst>
          <pc:docMk/>
          <pc:sldMk cId="1495326425" sldId="261"/>
        </pc:sldMkLst>
        <pc:spChg chg="mod">
          <ac:chgData name="PATRICK FEENEY - STUDENT" userId="ffeafc11-e36a-4819-affe-387180577c2e" providerId="ADAL" clId="{7C4A329C-8A02-4CB7-A19B-8E3AD2472415}" dt="2025-04-28T22:12:27.426" v="771" actId="20577"/>
          <ac:spMkLst>
            <pc:docMk/>
            <pc:sldMk cId="1495326425" sldId="261"/>
            <ac:spMk id="3" creationId="{B440246D-275D-08ED-F7F8-A61C430EE7BB}"/>
          </ac:spMkLst>
        </pc:spChg>
      </pc:sldChg>
      <pc:sldChg chg="modSp mod">
        <pc:chgData name="PATRICK FEENEY - STUDENT" userId="ffeafc11-e36a-4819-affe-387180577c2e" providerId="ADAL" clId="{7C4A329C-8A02-4CB7-A19B-8E3AD2472415}" dt="2025-04-28T22:01:02.217" v="684" actId="20577"/>
        <pc:sldMkLst>
          <pc:docMk/>
          <pc:sldMk cId="2044237474" sldId="263"/>
        </pc:sldMkLst>
        <pc:spChg chg="mod">
          <ac:chgData name="PATRICK FEENEY - STUDENT" userId="ffeafc11-e36a-4819-affe-387180577c2e" providerId="ADAL" clId="{7C4A329C-8A02-4CB7-A19B-8E3AD2472415}" dt="2025-04-28T22:01:02.217" v="684" actId="20577"/>
          <ac:spMkLst>
            <pc:docMk/>
            <pc:sldMk cId="2044237474" sldId="263"/>
            <ac:spMk id="2" creationId="{85A3192F-990E-A224-06EA-8D8EED02AEF4}"/>
          </ac:spMkLst>
        </pc:spChg>
      </pc:sldChg>
      <pc:sldChg chg="modSp mod">
        <pc:chgData name="PATRICK FEENEY - STUDENT" userId="ffeafc11-e36a-4819-affe-387180577c2e" providerId="ADAL" clId="{7C4A329C-8A02-4CB7-A19B-8E3AD2472415}" dt="2025-04-28T22:03:11.870" v="685" actId="20577"/>
        <pc:sldMkLst>
          <pc:docMk/>
          <pc:sldMk cId="1357001457" sldId="264"/>
        </pc:sldMkLst>
        <pc:spChg chg="mod">
          <ac:chgData name="PATRICK FEENEY - STUDENT" userId="ffeafc11-e36a-4819-affe-387180577c2e" providerId="ADAL" clId="{7C4A329C-8A02-4CB7-A19B-8E3AD2472415}" dt="2025-04-28T16:46:17.127" v="195"/>
          <ac:spMkLst>
            <pc:docMk/>
            <pc:sldMk cId="1357001457" sldId="264"/>
            <ac:spMk id="2" creationId="{8C5DB755-A601-BC20-DEAC-B1DF57FC8472}"/>
          </ac:spMkLst>
        </pc:spChg>
        <pc:spChg chg="mod">
          <ac:chgData name="PATRICK FEENEY - STUDENT" userId="ffeafc11-e36a-4819-affe-387180577c2e" providerId="ADAL" clId="{7C4A329C-8A02-4CB7-A19B-8E3AD2472415}" dt="2025-04-28T22:03:11.870" v="685" actId="20577"/>
          <ac:spMkLst>
            <pc:docMk/>
            <pc:sldMk cId="1357001457" sldId="264"/>
            <ac:spMk id="3" creationId="{22C40CF5-C176-73DA-2856-39E711B002DB}"/>
          </ac:spMkLst>
        </pc:spChg>
      </pc:sldChg>
      <pc:sldChg chg="modSp mod">
        <pc:chgData name="PATRICK FEENEY - STUDENT" userId="ffeafc11-e36a-4819-affe-387180577c2e" providerId="ADAL" clId="{7C4A329C-8A02-4CB7-A19B-8E3AD2472415}" dt="2025-04-28T22:04:37.294" v="692" actId="20577"/>
        <pc:sldMkLst>
          <pc:docMk/>
          <pc:sldMk cId="46297041" sldId="265"/>
        </pc:sldMkLst>
        <pc:spChg chg="mod">
          <ac:chgData name="PATRICK FEENEY - STUDENT" userId="ffeafc11-e36a-4819-affe-387180577c2e" providerId="ADAL" clId="{7C4A329C-8A02-4CB7-A19B-8E3AD2472415}" dt="2025-04-28T22:04:31.697" v="690" actId="20577"/>
          <ac:spMkLst>
            <pc:docMk/>
            <pc:sldMk cId="46297041" sldId="265"/>
            <ac:spMk id="2" creationId="{C4D12E40-835F-8B8C-657B-9BC3CE45F1D0}"/>
          </ac:spMkLst>
        </pc:spChg>
        <pc:spChg chg="mod">
          <ac:chgData name="PATRICK FEENEY - STUDENT" userId="ffeafc11-e36a-4819-affe-387180577c2e" providerId="ADAL" clId="{7C4A329C-8A02-4CB7-A19B-8E3AD2472415}" dt="2025-04-28T22:04:37.294" v="692" actId="20577"/>
          <ac:spMkLst>
            <pc:docMk/>
            <pc:sldMk cId="46297041" sldId="265"/>
            <ac:spMk id="3" creationId="{C804E6DA-0AF0-B697-58CE-B269E15A66C3}"/>
          </ac:spMkLst>
        </pc:spChg>
      </pc:sldChg>
      <pc:sldChg chg="modSp mod">
        <pc:chgData name="PATRICK FEENEY - STUDENT" userId="ffeafc11-e36a-4819-affe-387180577c2e" providerId="ADAL" clId="{7C4A329C-8A02-4CB7-A19B-8E3AD2472415}" dt="2025-04-28T22:11:07.831" v="717" actId="20577"/>
        <pc:sldMkLst>
          <pc:docMk/>
          <pc:sldMk cId="829691793" sldId="267"/>
        </pc:sldMkLst>
        <pc:spChg chg="mod">
          <ac:chgData name="PATRICK FEENEY - STUDENT" userId="ffeafc11-e36a-4819-affe-387180577c2e" providerId="ADAL" clId="{7C4A329C-8A02-4CB7-A19B-8E3AD2472415}" dt="2025-04-28T22:11:07.831" v="717" actId="20577"/>
          <ac:spMkLst>
            <pc:docMk/>
            <pc:sldMk cId="829691793" sldId="267"/>
            <ac:spMk id="3" creationId="{867511AC-F5E4-26F7-47A0-E264C185B2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5E3D-4801-8B4A-4A75-E1E5634A2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AF356-89AC-34F9-394C-60DA53B9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407F-1583-E151-8D52-650EF90E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72C0-1D23-2B84-77EB-60112823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C479-1061-98BE-496A-097D0FFD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1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E253-018C-0047-3F5F-10A82A43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6C2A8-0168-FF1A-DEFF-C648D8EA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C145-D226-C678-B6C4-51440DAC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4B2C0-F5C4-4C8A-8473-D47B52CC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5ADF-BEF4-15BB-59BB-A8213EC4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7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6C75E-FEBE-0E5A-E70F-7C6E17953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E9AB-B23B-738E-4D14-34159B6B1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C150-AC30-4E6B-5B45-9AE3F06C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0BE4-3BA6-1018-CF87-87F7D0C5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17D3-A3CA-8458-2DF5-19DAE8F1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0D7-FA40-397E-BB55-091853AD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7F46-CDF9-7091-D700-476B1C74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B270-7B2B-4D27-78ED-39BA3165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1BEAC-EC3A-2280-574B-7138FB4A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5D4E-69F3-A8C2-54C8-DF0BD31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9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526C-3BFC-0A18-2224-720EEFE4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8F4BB-80AF-F378-96C6-D8E25862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AE1C-FB32-BD54-A3A0-2DDB7373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5887-398E-4D62-80DD-7D26048B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D3E9-CCDE-CDF6-1297-41391EB6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975C-2E10-1A00-B1EA-AB66D869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1FA3-72AF-8871-F94E-B0B466158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C91CC-F5D8-809F-0EBD-11428606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DA7D-871F-2651-FEC3-2FFD69C3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B5B5-C567-7E48-D45C-5A4198ED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B0E6A-CC6C-D860-C1E6-7552E692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6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C04E-BE6C-1F08-4E1E-827F728E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F1B7F-9D97-A404-18C6-23F15CBE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E04B0-3531-9E39-569A-897D17509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C50F1-CCAE-2BA7-C5E3-69E6C7F15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3F371-6EFF-5A11-E9A5-AEC0F43FC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267EE-3344-D07D-D95D-E6794A91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45368-C621-5F9B-106A-E10DDFE2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9AF47-8CC5-1C57-78AB-E7661FC9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8BD-C83E-2126-9D3C-61D931A1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2F443-CC8D-2825-7C98-C36F94F9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E9BF4-DEC0-C0CC-3338-F9EF6FFE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F9AE8-DE89-0F1C-1A69-F93F71F0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5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A6E0A-449C-2CD8-2318-A4E8E8A8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E57F7-24BA-7D6A-FEC5-0C48B086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35F9E-D196-DF7B-EC89-CC518FDC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D505-33D9-1020-1149-6CB62923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34A7-64AE-F4E1-1A99-3D2316D0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75F-C91E-D964-265E-B53D9D74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D99A-F7E6-01B7-5DF6-1473FF86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FE708-9A6B-DA70-93A7-17353F83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AB479-AB13-A4D6-49F9-538A03A9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9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86DC-2D2A-9FAD-71E1-A2F21D0F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CCAF4-15ED-A4EF-751B-770C4FCCA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6372D-7F3B-397D-92AE-1EF741D60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8ED0E-1552-9973-11CD-F05ABC9F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BF930-AD88-F637-64F4-34172572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BCA0-6163-5D92-CC7C-FE36C5D2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DF39B-AB8C-97EB-E1D2-0CDF881F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772A9-7EC9-CE8B-C91F-7AAB813C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2B1D-6DF8-EF82-672E-D4CB129E6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FC004-A4A3-45C5-A4D9-ED78E1CA4FA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A70B-1CFC-246B-AF9A-E617715A6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9029-6A0F-6C31-F23F-49E2F338F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971E0-4C72-4DA5-9ACA-6F1C417F2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C933-E0B0-79E4-1F63-7F7E6C0E6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WebRTC Call Debugger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E6AF-1081-7EF1-48DE-9ECE21A0D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Patrick Feeney</a:t>
            </a:r>
          </a:p>
        </p:txBody>
      </p:sp>
    </p:spTree>
    <p:extLst>
      <p:ext uri="{BB962C8B-B14F-4D97-AF65-F5344CB8AC3E}">
        <p14:creationId xmlns:p14="http://schemas.microsoft.com/office/powerpoint/2010/main" val="241754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093E-952A-34CD-427F-B97F6A9E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11AC-F5E4-26F7-47A0-E264C185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Sumo Logic and New Relic data in a single website</a:t>
            </a:r>
          </a:p>
          <a:p>
            <a:r>
              <a:rPr lang="en-GB" noProof="0" dirty="0"/>
              <a:t>More efficient way to analyse data from previous calls</a:t>
            </a:r>
          </a:p>
          <a:p>
            <a:r>
              <a:rPr lang="en-GB" dirty="0"/>
              <a:t>Professional environment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2969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CA8F-33F0-33B9-E7A3-63C52E9B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Genesys Cloud and WebRTC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8FDA-ACE2-DCBF-2C72-BC868590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What is Genesys Cloud</a:t>
            </a:r>
          </a:p>
          <a:p>
            <a:r>
              <a:rPr lang="en-GB" noProof="0" dirty="0"/>
              <a:t>No existing tools for past data</a:t>
            </a:r>
          </a:p>
          <a:p>
            <a:pPr lvl="1"/>
            <a:r>
              <a:rPr lang="en-GB" noProof="0" dirty="0"/>
              <a:t>Chrome’s webrtc-internals</a:t>
            </a:r>
          </a:p>
          <a:p>
            <a:r>
              <a:rPr lang="en-GB" noProof="0" dirty="0"/>
              <a:t>Manual debugging of call statistics</a:t>
            </a:r>
          </a:p>
          <a:p>
            <a:pPr lvl="1"/>
            <a:r>
              <a:rPr lang="en-GB" dirty="0"/>
              <a:t>Special permissions to query New Relic data</a:t>
            </a:r>
          </a:p>
          <a:p>
            <a:pPr lvl="1"/>
            <a:r>
              <a:rPr lang="en-GB" noProof="0" dirty="0"/>
              <a:t>Write specific query using SQL-like language</a:t>
            </a:r>
          </a:p>
          <a:p>
            <a:pPr lvl="1"/>
            <a:r>
              <a:rPr lang="en-GB" noProof="0" dirty="0"/>
              <a:t>Scroll through manually</a:t>
            </a:r>
          </a:p>
        </p:txBody>
      </p:sp>
    </p:spTree>
    <p:extLst>
      <p:ext uri="{BB962C8B-B14F-4D97-AF65-F5344CB8AC3E}">
        <p14:creationId xmlns:p14="http://schemas.microsoft.com/office/powerpoint/2010/main" val="15752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20B8-2EBA-8CDD-A583-AE48594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246D-275D-08ED-F7F8-A61C430EE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User-friendly dashboard for visualising past call data</a:t>
            </a:r>
          </a:p>
          <a:p>
            <a:r>
              <a:rPr lang="en-GB" noProof="0" dirty="0"/>
              <a:t>Improving the efficiency of Support Engineers.</a:t>
            </a:r>
          </a:p>
          <a:p>
            <a:pPr lvl="1"/>
            <a:r>
              <a:rPr lang="en-GB" noProof="0" dirty="0"/>
              <a:t>Don’t waste their time sorting </a:t>
            </a:r>
            <a:r>
              <a:rPr lang="en-GB" noProof="0"/>
              <a:t>through data.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32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4880-AA9A-613D-E980-E5AACF22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29C1-56BF-D8D9-D46F-9D8D3E4A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2109" cy="4351338"/>
          </a:xfrm>
        </p:spPr>
        <p:txBody>
          <a:bodyPr/>
          <a:lstStyle/>
          <a:p>
            <a:r>
              <a:rPr lang="en-GB" noProof="0" dirty="0"/>
              <a:t>Web browser</a:t>
            </a:r>
          </a:p>
          <a:p>
            <a:r>
              <a:rPr lang="en-GB" noProof="0" dirty="0"/>
              <a:t>Supportability</a:t>
            </a:r>
          </a:p>
          <a:p>
            <a:r>
              <a:rPr lang="en-GB" noProof="0" dirty="0"/>
              <a:t>AWS Lambda</a:t>
            </a:r>
          </a:p>
          <a:p>
            <a:r>
              <a:rPr lang="en-GB" noProof="0" dirty="0"/>
              <a:t>AWS Secrets</a:t>
            </a:r>
          </a:p>
          <a:p>
            <a:r>
              <a:rPr lang="en-GB" noProof="0" dirty="0"/>
              <a:t>Sumo Logic</a:t>
            </a:r>
          </a:p>
          <a:p>
            <a:r>
              <a:rPr lang="en-GB" noProof="0" dirty="0"/>
              <a:t>New Relic</a:t>
            </a:r>
          </a:p>
          <a:p>
            <a:r>
              <a:rPr lang="en-GB" noProof="0" dirty="0"/>
              <a:t>React &amp; AWS CDN</a:t>
            </a:r>
          </a:p>
        </p:txBody>
      </p:sp>
      <p:pic>
        <p:nvPicPr>
          <p:cNvPr id="7" name="Picture 6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12FE2DAC-6169-608E-F164-3919DC20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99" y="183574"/>
            <a:ext cx="4802109" cy="64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1EC9-3AD8-A93E-7946-A0F650D7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Sequence</a:t>
            </a:r>
          </a:p>
        </p:txBody>
      </p:sp>
      <p:pic>
        <p:nvPicPr>
          <p:cNvPr id="9" name="Content Placeholder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8DBFF5C-C7DA-1D6A-3BE1-6E3FB7C93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5" b="12749"/>
          <a:stretch/>
        </p:blipFill>
        <p:spPr>
          <a:xfrm>
            <a:off x="544898" y="1421395"/>
            <a:ext cx="11106912" cy="5207950"/>
          </a:xfrm>
        </p:spPr>
      </p:pic>
    </p:spTree>
    <p:extLst>
      <p:ext uri="{BB962C8B-B14F-4D97-AF65-F5344CB8AC3E}">
        <p14:creationId xmlns:p14="http://schemas.microsoft.com/office/powerpoint/2010/main" val="244926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192F-990E-A224-06EA-8D8EED02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Source of the data to plot</a:t>
            </a:r>
          </a:p>
        </p:txBody>
      </p:sp>
      <p:pic>
        <p:nvPicPr>
          <p:cNvPr id="5" name="Content Placeholder 4" descr="A diagram of a network&#10;&#10;AI-generated content may be incorrect.">
            <a:extLst>
              <a:ext uri="{FF2B5EF4-FFF2-40B4-BE49-F238E27FC236}">
                <a16:creationId xmlns:a16="http://schemas.microsoft.com/office/drawing/2014/main" id="{3A34A5C8-5E0C-609C-2B2F-91742ACF7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67" y="1921645"/>
            <a:ext cx="7326050" cy="4117017"/>
          </a:xfrm>
        </p:spPr>
      </p:pic>
    </p:spTree>
    <p:extLst>
      <p:ext uri="{BB962C8B-B14F-4D97-AF65-F5344CB8AC3E}">
        <p14:creationId xmlns:p14="http://schemas.microsoft.com/office/powerpoint/2010/main" val="204423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B755-A601-BC20-DEAC-B1DF57FC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0CF5-C176-73DA-2856-39E711B0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Querying call data from Lambda</a:t>
            </a:r>
          </a:p>
          <a:p>
            <a:r>
              <a:rPr lang="en-GB" noProof="0" dirty="0"/>
              <a:t>Visualising metrics as Charts</a:t>
            </a:r>
          </a:p>
          <a:p>
            <a:r>
              <a:rPr lang="en-GB" dirty="0"/>
              <a:t>Interactive Chart selection</a:t>
            </a:r>
          </a:p>
          <a:p>
            <a:r>
              <a:rPr lang="en-GB" noProof="0" dirty="0"/>
              <a:t>Hover Effect to correlate metrics between Charts</a:t>
            </a:r>
          </a:p>
          <a:p>
            <a:r>
              <a:rPr lang="en-GB" dirty="0"/>
              <a:t>Handling multiple Charts with Progressive Loading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700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2E40-835F-8B8C-657B-9BC3CE45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E6DA-0AF0-B697-58CE-B269E15A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noProof="0" dirty="0"/>
              <a:t>Hover Effect</a:t>
            </a:r>
          </a:p>
          <a:p>
            <a:pPr lvl="1"/>
            <a:r>
              <a:rPr lang="en-GB" noProof="0" dirty="0"/>
              <a:t>Progressive load</a:t>
            </a:r>
          </a:p>
        </p:txBody>
      </p:sp>
    </p:spTree>
    <p:extLst>
      <p:ext uri="{BB962C8B-B14F-4D97-AF65-F5344CB8AC3E}">
        <p14:creationId xmlns:p14="http://schemas.microsoft.com/office/powerpoint/2010/main" val="462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DDB8-11C5-E619-9CD0-6ECC3180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793A-AC60-8575-AE04-5BD5ECE0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0" dirty="0"/>
              <a:t>React</a:t>
            </a:r>
          </a:p>
          <a:p>
            <a:pPr lvl="1"/>
            <a:r>
              <a:rPr lang="en-GB" noProof="0" dirty="0"/>
              <a:t>Hooks</a:t>
            </a:r>
          </a:p>
          <a:p>
            <a:r>
              <a:rPr lang="en-GB" noProof="0" dirty="0"/>
              <a:t>HTML DOM</a:t>
            </a:r>
          </a:p>
          <a:p>
            <a:r>
              <a:rPr lang="en-GB" noProof="0" dirty="0"/>
              <a:t>JavaScript</a:t>
            </a:r>
          </a:p>
          <a:p>
            <a:pPr lvl="1"/>
            <a:r>
              <a:rPr lang="en-GB" noProof="0" dirty="0"/>
              <a:t>Queues &amp; Async Behaviour</a:t>
            </a:r>
          </a:p>
          <a:p>
            <a:r>
              <a:rPr lang="en-GB" noProof="0" dirty="0"/>
              <a:t>TypeScript</a:t>
            </a:r>
          </a:p>
          <a:p>
            <a:r>
              <a:rPr lang="en-GB" noProof="0" dirty="0"/>
              <a:t>JSON manipulation</a:t>
            </a:r>
          </a:p>
          <a:p>
            <a:r>
              <a:rPr lang="en-GB" noProof="0" dirty="0"/>
              <a:t>Amazon Web Services</a:t>
            </a:r>
          </a:p>
          <a:p>
            <a:pPr lvl="1"/>
            <a:r>
              <a:rPr lang="en-GB" noProof="0" dirty="0"/>
              <a:t>Lambda</a:t>
            </a:r>
          </a:p>
          <a:p>
            <a:pPr lvl="1"/>
            <a:r>
              <a:rPr lang="en-GB" noProof="0" dirty="0"/>
              <a:t>Secrets Manager</a:t>
            </a:r>
          </a:p>
          <a:p>
            <a:r>
              <a:rPr lang="en-GB" noProof="0" dirty="0"/>
              <a:t>Genesys Call Infrastructure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784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7855545-00bb-4800-a65f-e79104ec0fc4}" enabled="0" method="" siteId="{47855545-00bb-4800-a65f-e79104ec0fc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166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WebRTC Call Debugger</vt:lpstr>
      <vt:lpstr>Genesys Cloud and WebRTC Calls</vt:lpstr>
      <vt:lpstr>Goal</vt:lpstr>
      <vt:lpstr>Architecture</vt:lpstr>
      <vt:lpstr>Sequence</vt:lpstr>
      <vt:lpstr>Source of the data to plot</vt:lpstr>
      <vt:lpstr>DEMO</vt:lpstr>
      <vt:lpstr>Deep Dive</vt:lpstr>
      <vt:lpstr>Learning Outcomes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FEENEY - STUDENT</dc:creator>
  <cp:lastModifiedBy>PATRICK FEENEY - STUDENT</cp:lastModifiedBy>
  <cp:revision>1</cp:revision>
  <dcterms:created xsi:type="dcterms:W3CDTF">2025-04-28T15:48:17Z</dcterms:created>
  <dcterms:modified xsi:type="dcterms:W3CDTF">2025-04-28T22:12:32Z</dcterms:modified>
</cp:coreProperties>
</file>