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59" r:id="rId8"/>
    <p:sldId id="266" r:id="rId9"/>
    <p:sldId id="267" r:id="rId10"/>
    <p:sldId id="265" r:id="rId11"/>
    <p:sldId id="263" r:id="rId12"/>
    <p:sldId id="264"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ção Padrão" id="{49D96BB8-37FD-438A-875A-650B2FB31777}">
          <p14:sldIdLst>
            <p14:sldId id="256"/>
            <p14:sldId id="257"/>
            <p14:sldId id="258"/>
            <p14:sldId id="260"/>
            <p14:sldId id="261"/>
            <p14:sldId id="262"/>
            <p14:sldId id="259"/>
            <p14:sldId id="266"/>
            <p14:sldId id="267"/>
            <p14:sldId id="265"/>
            <p14:sldId id="263"/>
            <p14:sldId id="264"/>
          </p14:sldIdLst>
        </p14:section>
        <p14:section name="Seção sem Título" id="{A9547FB7-4B6C-4FC8-94DB-0FC40B4A9D4F}">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2" d="100"/>
          <a:sy n="72" d="100"/>
        </p:scale>
        <p:origin x="78" y="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9994A8-47C4-CF59-3E95-BEF0EAE8764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A2FD25C9-B52E-E821-D6DA-5E6C541BFB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B1193F3B-CD87-28DC-D98A-9D187DDE05B9}"/>
              </a:ext>
            </a:extLst>
          </p:cNvPr>
          <p:cNvSpPr>
            <a:spLocks noGrp="1"/>
          </p:cNvSpPr>
          <p:nvPr>
            <p:ph type="dt" sz="half" idx="10"/>
          </p:nvPr>
        </p:nvSpPr>
        <p:spPr/>
        <p:txBody>
          <a:bodyPr/>
          <a:lstStyle/>
          <a:p>
            <a:fld id="{8CA17F86-EBBD-42A1-BD88-5F5F2623E460}" type="datetimeFigureOut">
              <a:rPr lang="pt-BR" smtClean="0"/>
              <a:t>27/04/2023</a:t>
            </a:fld>
            <a:endParaRPr lang="pt-BR"/>
          </a:p>
        </p:txBody>
      </p:sp>
      <p:sp>
        <p:nvSpPr>
          <p:cNvPr id="5" name="Espaço Reservado para Rodapé 4">
            <a:extLst>
              <a:ext uri="{FF2B5EF4-FFF2-40B4-BE49-F238E27FC236}">
                <a16:creationId xmlns:a16="http://schemas.microsoft.com/office/drawing/2014/main" id="{A328639C-C7E9-9662-1C1A-21FCAE79A92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235B025-B0B9-4E1D-9107-1F0A3E61DA06}"/>
              </a:ext>
            </a:extLst>
          </p:cNvPr>
          <p:cNvSpPr>
            <a:spLocks noGrp="1"/>
          </p:cNvSpPr>
          <p:nvPr>
            <p:ph type="sldNum" sz="quarter" idx="12"/>
          </p:nvPr>
        </p:nvSpPr>
        <p:spPr/>
        <p:txBody>
          <a:bodyPr/>
          <a:lstStyle/>
          <a:p>
            <a:fld id="{8BC91A72-3BB2-454A-AA24-44B0FAB50151}" type="slidenum">
              <a:rPr lang="pt-BR" smtClean="0"/>
              <a:t>‹nº›</a:t>
            </a:fld>
            <a:endParaRPr lang="pt-BR"/>
          </a:p>
        </p:txBody>
      </p:sp>
    </p:spTree>
    <p:extLst>
      <p:ext uri="{BB962C8B-B14F-4D97-AF65-F5344CB8AC3E}">
        <p14:creationId xmlns:p14="http://schemas.microsoft.com/office/powerpoint/2010/main" val="4130952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4B89F5-D3C6-C488-8B25-D48C178CF24B}"/>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41E10A6-8526-9B96-78A0-C4E4427B3B5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66F2741-D6A4-12C3-CB78-7C0BB3FEEF2D}"/>
              </a:ext>
            </a:extLst>
          </p:cNvPr>
          <p:cNvSpPr>
            <a:spLocks noGrp="1"/>
          </p:cNvSpPr>
          <p:nvPr>
            <p:ph type="dt" sz="half" idx="10"/>
          </p:nvPr>
        </p:nvSpPr>
        <p:spPr/>
        <p:txBody>
          <a:bodyPr/>
          <a:lstStyle/>
          <a:p>
            <a:fld id="{8CA17F86-EBBD-42A1-BD88-5F5F2623E460}" type="datetimeFigureOut">
              <a:rPr lang="pt-BR" smtClean="0"/>
              <a:t>27/04/2023</a:t>
            </a:fld>
            <a:endParaRPr lang="pt-BR"/>
          </a:p>
        </p:txBody>
      </p:sp>
      <p:sp>
        <p:nvSpPr>
          <p:cNvPr id="5" name="Espaço Reservado para Rodapé 4">
            <a:extLst>
              <a:ext uri="{FF2B5EF4-FFF2-40B4-BE49-F238E27FC236}">
                <a16:creationId xmlns:a16="http://schemas.microsoft.com/office/drawing/2014/main" id="{C8EA7CD1-648F-1CC7-0DFC-F16C476270D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77D9AC2-3810-1C60-B83D-58F94D3539B3}"/>
              </a:ext>
            </a:extLst>
          </p:cNvPr>
          <p:cNvSpPr>
            <a:spLocks noGrp="1"/>
          </p:cNvSpPr>
          <p:nvPr>
            <p:ph type="sldNum" sz="quarter" idx="12"/>
          </p:nvPr>
        </p:nvSpPr>
        <p:spPr/>
        <p:txBody>
          <a:bodyPr/>
          <a:lstStyle/>
          <a:p>
            <a:fld id="{8BC91A72-3BB2-454A-AA24-44B0FAB50151}" type="slidenum">
              <a:rPr lang="pt-BR" smtClean="0"/>
              <a:t>‹nº›</a:t>
            </a:fld>
            <a:endParaRPr lang="pt-BR"/>
          </a:p>
        </p:txBody>
      </p:sp>
    </p:spTree>
    <p:extLst>
      <p:ext uri="{BB962C8B-B14F-4D97-AF65-F5344CB8AC3E}">
        <p14:creationId xmlns:p14="http://schemas.microsoft.com/office/powerpoint/2010/main" val="2874209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0CF5502-5618-CBFE-A289-3295161967C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75A4FA14-E044-7FDF-56DE-D9B30F83BB4A}"/>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E5968CC-CB70-4460-9BEF-C07C6936C40A}"/>
              </a:ext>
            </a:extLst>
          </p:cNvPr>
          <p:cNvSpPr>
            <a:spLocks noGrp="1"/>
          </p:cNvSpPr>
          <p:nvPr>
            <p:ph type="dt" sz="half" idx="10"/>
          </p:nvPr>
        </p:nvSpPr>
        <p:spPr/>
        <p:txBody>
          <a:bodyPr/>
          <a:lstStyle/>
          <a:p>
            <a:fld id="{8CA17F86-EBBD-42A1-BD88-5F5F2623E460}" type="datetimeFigureOut">
              <a:rPr lang="pt-BR" smtClean="0"/>
              <a:t>27/04/2023</a:t>
            </a:fld>
            <a:endParaRPr lang="pt-BR"/>
          </a:p>
        </p:txBody>
      </p:sp>
      <p:sp>
        <p:nvSpPr>
          <p:cNvPr id="5" name="Espaço Reservado para Rodapé 4">
            <a:extLst>
              <a:ext uri="{FF2B5EF4-FFF2-40B4-BE49-F238E27FC236}">
                <a16:creationId xmlns:a16="http://schemas.microsoft.com/office/drawing/2014/main" id="{D98E16FC-4822-2465-D132-30919C45413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C5C8E63E-44EE-83FE-DD36-4F2E190DCB58}"/>
              </a:ext>
            </a:extLst>
          </p:cNvPr>
          <p:cNvSpPr>
            <a:spLocks noGrp="1"/>
          </p:cNvSpPr>
          <p:nvPr>
            <p:ph type="sldNum" sz="quarter" idx="12"/>
          </p:nvPr>
        </p:nvSpPr>
        <p:spPr/>
        <p:txBody>
          <a:bodyPr/>
          <a:lstStyle/>
          <a:p>
            <a:fld id="{8BC91A72-3BB2-454A-AA24-44B0FAB50151}" type="slidenum">
              <a:rPr lang="pt-BR" smtClean="0"/>
              <a:t>‹nº›</a:t>
            </a:fld>
            <a:endParaRPr lang="pt-BR"/>
          </a:p>
        </p:txBody>
      </p:sp>
    </p:spTree>
    <p:extLst>
      <p:ext uri="{BB962C8B-B14F-4D97-AF65-F5344CB8AC3E}">
        <p14:creationId xmlns:p14="http://schemas.microsoft.com/office/powerpoint/2010/main" val="678132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133303-80B1-2306-9F3C-EF59936647E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D07972D-2865-89C1-DE39-30FC9E12D2B1}"/>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2A2AB09-13DE-8B75-868A-54CFD58B8F10}"/>
              </a:ext>
            </a:extLst>
          </p:cNvPr>
          <p:cNvSpPr>
            <a:spLocks noGrp="1"/>
          </p:cNvSpPr>
          <p:nvPr>
            <p:ph type="dt" sz="half" idx="10"/>
          </p:nvPr>
        </p:nvSpPr>
        <p:spPr/>
        <p:txBody>
          <a:bodyPr/>
          <a:lstStyle/>
          <a:p>
            <a:fld id="{8CA17F86-EBBD-42A1-BD88-5F5F2623E460}" type="datetimeFigureOut">
              <a:rPr lang="pt-BR" smtClean="0"/>
              <a:t>27/04/2023</a:t>
            </a:fld>
            <a:endParaRPr lang="pt-BR"/>
          </a:p>
        </p:txBody>
      </p:sp>
      <p:sp>
        <p:nvSpPr>
          <p:cNvPr id="5" name="Espaço Reservado para Rodapé 4">
            <a:extLst>
              <a:ext uri="{FF2B5EF4-FFF2-40B4-BE49-F238E27FC236}">
                <a16:creationId xmlns:a16="http://schemas.microsoft.com/office/drawing/2014/main" id="{C909DE22-FB7F-9712-98B0-E0F6C82734F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7E7682F-3C54-ACCB-E030-9D9CC88FBA58}"/>
              </a:ext>
            </a:extLst>
          </p:cNvPr>
          <p:cNvSpPr>
            <a:spLocks noGrp="1"/>
          </p:cNvSpPr>
          <p:nvPr>
            <p:ph type="sldNum" sz="quarter" idx="12"/>
          </p:nvPr>
        </p:nvSpPr>
        <p:spPr/>
        <p:txBody>
          <a:bodyPr/>
          <a:lstStyle/>
          <a:p>
            <a:fld id="{8BC91A72-3BB2-454A-AA24-44B0FAB50151}" type="slidenum">
              <a:rPr lang="pt-BR" smtClean="0"/>
              <a:t>‹nº›</a:t>
            </a:fld>
            <a:endParaRPr lang="pt-BR"/>
          </a:p>
        </p:txBody>
      </p:sp>
    </p:spTree>
    <p:extLst>
      <p:ext uri="{BB962C8B-B14F-4D97-AF65-F5344CB8AC3E}">
        <p14:creationId xmlns:p14="http://schemas.microsoft.com/office/powerpoint/2010/main" val="13064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12E35F-E5F1-5B01-CDD7-24B709B9A1ED}"/>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F991297-C906-AD0A-CDA3-7A78EB21B1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4FACA26-C746-0A86-819D-7DBAED05FF7E}"/>
              </a:ext>
            </a:extLst>
          </p:cNvPr>
          <p:cNvSpPr>
            <a:spLocks noGrp="1"/>
          </p:cNvSpPr>
          <p:nvPr>
            <p:ph type="dt" sz="half" idx="10"/>
          </p:nvPr>
        </p:nvSpPr>
        <p:spPr/>
        <p:txBody>
          <a:bodyPr/>
          <a:lstStyle/>
          <a:p>
            <a:fld id="{8CA17F86-EBBD-42A1-BD88-5F5F2623E460}" type="datetimeFigureOut">
              <a:rPr lang="pt-BR" smtClean="0"/>
              <a:t>27/04/2023</a:t>
            </a:fld>
            <a:endParaRPr lang="pt-BR"/>
          </a:p>
        </p:txBody>
      </p:sp>
      <p:sp>
        <p:nvSpPr>
          <p:cNvPr id="5" name="Espaço Reservado para Rodapé 4">
            <a:extLst>
              <a:ext uri="{FF2B5EF4-FFF2-40B4-BE49-F238E27FC236}">
                <a16:creationId xmlns:a16="http://schemas.microsoft.com/office/drawing/2014/main" id="{6B0C29F0-8F11-4E72-F428-E20ADC40104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0B90FFB-A1A8-0167-DB97-CB122CF82AC5}"/>
              </a:ext>
            </a:extLst>
          </p:cNvPr>
          <p:cNvSpPr>
            <a:spLocks noGrp="1"/>
          </p:cNvSpPr>
          <p:nvPr>
            <p:ph type="sldNum" sz="quarter" idx="12"/>
          </p:nvPr>
        </p:nvSpPr>
        <p:spPr/>
        <p:txBody>
          <a:bodyPr/>
          <a:lstStyle/>
          <a:p>
            <a:fld id="{8BC91A72-3BB2-454A-AA24-44B0FAB50151}" type="slidenum">
              <a:rPr lang="pt-BR" smtClean="0"/>
              <a:t>‹nº›</a:t>
            </a:fld>
            <a:endParaRPr lang="pt-BR"/>
          </a:p>
        </p:txBody>
      </p:sp>
    </p:spTree>
    <p:extLst>
      <p:ext uri="{BB962C8B-B14F-4D97-AF65-F5344CB8AC3E}">
        <p14:creationId xmlns:p14="http://schemas.microsoft.com/office/powerpoint/2010/main" val="2998203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000419-89D1-C215-934C-B581FF8335C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FC7DAE1-A892-4E9B-C9EC-B266CFE5C99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8B99A25-3305-672E-4233-202AF3F9BF7D}"/>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D24071E2-CA52-B359-B930-6F3EE0F9F18F}"/>
              </a:ext>
            </a:extLst>
          </p:cNvPr>
          <p:cNvSpPr>
            <a:spLocks noGrp="1"/>
          </p:cNvSpPr>
          <p:nvPr>
            <p:ph type="dt" sz="half" idx="10"/>
          </p:nvPr>
        </p:nvSpPr>
        <p:spPr/>
        <p:txBody>
          <a:bodyPr/>
          <a:lstStyle/>
          <a:p>
            <a:fld id="{8CA17F86-EBBD-42A1-BD88-5F5F2623E460}" type="datetimeFigureOut">
              <a:rPr lang="pt-BR" smtClean="0"/>
              <a:t>27/04/2023</a:t>
            </a:fld>
            <a:endParaRPr lang="pt-BR"/>
          </a:p>
        </p:txBody>
      </p:sp>
      <p:sp>
        <p:nvSpPr>
          <p:cNvPr id="6" name="Espaço Reservado para Rodapé 5">
            <a:extLst>
              <a:ext uri="{FF2B5EF4-FFF2-40B4-BE49-F238E27FC236}">
                <a16:creationId xmlns:a16="http://schemas.microsoft.com/office/drawing/2014/main" id="{9066F02D-7002-CEB9-78F7-A79D7D2709F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983E61-0A15-6800-3D11-BDD3B8843197}"/>
              </a:ext>
            </a:extLst>
          </p:cNvPr>
          <p:cNvSpPr>
            <a:spLocks noGrp="1"/>
          </p:cNvSpPr>
          <p:nvPr>
            <p:ph type="sldNum" sz="quarter" idx="12"/>
          </p:nvPr>
        </p:nvSpPr>
        <p:spPr/>
        <p:txBody>
          <a:bodyPr/>
          <a:lstStyle/>
          <a:p>
            <a:fld id="{8BC91A72-3BB2-454A-AA24-44B0FAB50151}" type="slidenum">
              <a:rPr lang="pt-BR" smtClean="0"/>
              <a:t>‹nº›</a:t>
            </a:fld>
            <a:endParaRPr lang="pt-BR"/>
          </a:p>
        </p:txBody>
      </p:sp>
    </p:spTree>
    <p:extLst>
      <p:ext uri="{BB962C8B-B14F-4D97-AF65-F5344CB8AC3E}">
        <p14:creationId xmlns:p14="http://schemas.microsoft.com/office/powerpoint/2010/main" val="1707422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43CF70-EEAE-82C2-52DC-AFE54791EDF6}"/>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E558A949-A727-31D2-CE26-71F87BD16C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94BFB1E6-2CEA-3E90-709F-29EFE15664CD}"/>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0FB05257-9811-B3D0-2B1B-9F8846A34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3A2713F-CAE8-B49C-C6E3-2C55DD1D867C}"/>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12EF89CB-DB80-BD9F-2E8F-8B321D982EB4}"/>
              </a:ext>
            </a:extLst>
          </p:cNvPr>
          <p:cNvSpPr>
            <a:spLocks noGrp="1"/>
          </p:cNvSpPr>
          <p:nvPr>
            <p:ph type="dt" sz="half" idx="10"/>
          </p:nvPr>
        </p:nvSpPr>
        <p:spPr/>
        <p:txBody>
          <a:bodyPr/>
          <a:lstStyle/>
          <a:p>
            <a:fld id="{8CA17F86-EBBD-42A1-BD88-5F5F2623E460}" type="datetimeFigureOut">
              <a:rPr lang="pt-BR" smtClean="0"/>
              <a:t>27/04/2023</a:t>
            </a:fld>
            <a:endParaRPr lang="pt-BR"/>
          </a:p>
        </p:txBody>
      </p:sp>
      <p:sp>
        <p:nvSpPr>
          <p:cNvPr id="8" name="Espaço Reservado para Rodapé 7">
            <a:extLst>
              <a:ext uri="{FF2B5EF4-FFF2-40B4-BE49-F238E27FC236}">
                <a16:creationId xmlns:a16="http://schemas.microsoft.com/office/drawing/2014/main" id="{C7E53C2D-74DD-874A-54F9-A03C67745654}"/>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F3DBB55A-8218-C2D7-2A20-859967ECC65B}"/>
              </a:ext>
            </a:extLst>
          </p:cNvPr>
          <p:cNvSpPr>
            <a:spLocks noGrp="1"/>
          </p:cNvSpPr>
          <p:nvPr>
            <p:ph type="sldNum" sz="quarter" idx="12"/>
          </p:nvPr>
        </p:nvSpPr>
        <p:spPr/>
        <p:txBody>
          <a:bodyPr/>
          <a:lstStyle/>
          <a:p>
            <a:fld id="{8BC91A72-3BB2-454A-AA24-44B0FAB50151}" type="slidenum">
              <a:rPr lang="pt-BR" smtClean="0"/>
              <a:t>‹nº›</a:t>
            </a:fld>
            <a:endParaRPr lang="pt-BR"/>
          </a:p>
        </p:txBody>
      </p:sp>
    </p:spTree>
    <p:extLst>
      <p:ext uri="{BB962C8B-B14F-4D97-AF65-F5344CB8AC3E}">
        <p14:creationId xmlns:p14="http://schemas.microsoft.com/office/powerpoint/2010/main" val="3151585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1DBDEE-7F00-3FD9-A4CB-EA2B0557EA1C}"/>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F0DFE10-B2D1-63B2-2A5C-0F4593BA4FF8}"/>
              </a:ext>
            </a:extLst>
          </p:cNvPr>
          <p:cNvSpPr>
            <a:spLocks noGrp="1"/>
          </p:cNvSpPr>
          <p:nvPr>
            <p:ph type="dt" sz="half" idx="10"/>
          </p:nvPr>
        </p:nvSpPr>
        <p:spPr/>
        <p:txBody>
          <a:bodyPr/>
          <a:lstStyle/>
          <a:p>
            <a:fld id="{8CA17F86-EBBD-42A1-BD88-5F5F2623E460}" type="datetimeFigureOut">
              <a:rPr lang="pt-BR" smtClean="0"/>
              <a:t>27/04/2023</a:t>
            </a:fld>
            <a:endParaRPr lang="pt-BR"/>
          </a:p>
        </p:txBody>
      </p:sp>
      <p:sp>
        <p:nvSpPr>
          <p:cNvPr id="4" name="Espaço Reservado para Rodapé 3">
            <a:extLst>
              <a:ext uri="{FF2B5EF4-FFF2-40B4-BE49-F238E27FC236}">
                <a16:creationId xmlns:a16="http://schemas.microsoft.com/office/drawing/2014/main" id="{FA5D72FB-04ED-B7D4-15BE-1CFD831E386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18793FEA-E198-6320-EDA0-99E7F204601C}"/>
              </a:ext>
            </a:extLst>
          </p:cNvPr>
          <p:cNvSpPr>
            <a:spLocks noGrp="1"/>
          </p:cNvSpPr>
          <p:nvPr>
            <p:ph type="sldNum" sz="quarter" idx="12"/>
          </p:nvPr>
        </p:nvSpPr>
        <p:spPr/>
        <p:txBody>
          <a:bodyPr/>
          <a:lstStyle/>
          <a:p>
            <a:fld id="{8BC91A72-3BB2-454A-AA24-44B0FAB50151}" type="slidenum">
              <a:rPr lang="pt-BR" smtClean="0"/>
              <a:t>‹nº›</a:t>
            </a:fld>
            <a:endParaRPr lang="pt-BR"/>
          </a:p>
        </p:txBody>
      </p:sp>
    </p:spTree>
    <p:extLst>
      <p:ext uri="{BB962C8B-B14F-4D97-AF65-F5344CB8AC3E}">
        <p14:creationId xmlns:p14="http://schemas.microsoft.com/office/powerpoint/2010/main" val="645757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ABCD5AFB-7BC7-06D9-9924-A32E380FAAC0}"/>
              </a:ext>
            </a:extLst>
          </p:cNvPr>
          <p:cNvSpPr>
            <a:spLocks noGrp="1"/>
          </p:cNvSpPr>
          <p:nvPr>
            <p:ph type="dt" sz="half" idx="10"/>
          </p:nvPr>
        </p:nvSpPr>
        <p:spPr/>
        <p:txBody>
          <a:bodyPr/>
          <a:lstStyle/>
          <a:p>
            <a:fld id="{8CA17F86-EBBD-42A1-BD88-5F5F2623E460}" type="datetimeFigureOut">
              <a:rPr lang="pt-BR" smtClean="0"/>
              <a:t>27/04/2023</a:t>
            </a:fld>
            <a:endParaRPr lang="pt-BR"/>
          </a:p>
        </p:txBody>
      </p:sp>
      <p:sp>
        <p:nvSpPr>
          <p:cNvPr id="3" name="Espaço Reservado para Rodapé 2">
            <a:extLst>
              <a:ext uri="{FF2B5EF4-FFF2-40B4-BE49-F238E27FC236}">
                <a16:creationId xmlns:a16="http://schemas.microsoft.com/office/drawing/2014/main" id="{962B748E-AA43-BA6B-16A2-68C854797AD0}"/>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575362F2-D1F9-63AE-44C9-CA9383E239C1}"/>
              </a:ext>
            </a:extLst>
          </p:cNvPr>
          <p:cNvSpPr>
            <a:spLocks noGrp="1"/>
          </p:cNvSpPr>
          <p:nvPr>
            <p:ph type="sldNum" sz="quarter" idx="12"/>
          </p:nvPr>
        </p:nvSpPr>
        <p:spPr/>
        <p:txBody>
          <a:bodyPr/>
          <a:lstStyle/>
          <a:p>
            <a:fld id="{8BC91A72-3BB2-454A-AA24-44B0FAB50151}" type="slidenum">
              <a:rPr lang="pt-BR" smtClean="0"/>
              <a:t>‹nº›</a:t>
            </a:fld>
            <a:endParaRPr lang="pt-BR"/>
          </a:p>
        </p:txBody>
      </p:sp>
    </p:spTree>
    <p:extLst>
      <p:ext uri="{BB962C8B-B14F-4D97-AF65-F5344CB8AC3E}">
        <p14:creationId xmlns:p14="http://schemas.microsoft.com/office/powerpoint/2010/main" val="3938776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563366-33CA-12A0-285F-87FC2C9D5A6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1B170291-FEBB-1366-4E7E-BB9AD9209A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036B68C-E992-55F3-B6C8-82E35500B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6A926AFF-CBBE-1DD5-84AC-AF3C9D4EE7EC}"/>
              </a:ext>
            </a:extLst>
          </p:cNvPr>
          <p:cNvSpPr>
            <a:spLocks noGrp="1"/>
          </p:cNvSpPr>
          <p:nvPr>
            <p:ph type="dt" sz="half" idx="10"/>
          </p:nvPr>
        </p:nvSpPr>
        <p:spPr/>
        <p:txBody>
          <a:bodyPr/>
          <a:lstStyle/>
          <a:p>
            <a:fld id="{8CA17F86-EBBD-42A1-BD88-5F5F2623E460}" type="datetimeFigureOut">
              <a:rPr lang="pt-BR" smtClean="0"/>
              <a:t>27/04/2023</a:t>
            </a:fld>
            <a:endParaRPr lang="pt-BR"/>
          </a:p>
        </p:txBody>
      </p:sp>
      <p:sp>
        <p:nvSpPr>
          <p:cNvPr id="6" name="Espaço Reservado para Rodapé 5">
            <a:extLst>
              <a:ext uri="{FF2B5EF4-FFF2-40B4-BE49-F238E27FC236}">
                <a16:creationId xmlns:a16="http://schemas.microsoft.com/office/drawing/2014/main" id="{1C0FBE13-9C5B-9F8E-5213-470BFD3F476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001858E-790A-5E9C-9E87-942C576CCD6A}"/>
              </a:ext>
            </a:extLst>
          </p:cNvPr>
          <p:cNvSpPr>
            <a:spLocks noGrp="1"/>
          </p:cNvSpPr>
          <p:nvPr>
            <p:ph type="sldNum" sz="quarter" idx="12"/>
          </p:nvPr>
        </p:nvSpPr>
        <p:spPr/>
        <p:txBody>
          <a:bodyPr/>
          <a:lstStyle/>
          <a:p>
            <a:fld id="{8BC91A72-3BB2-454A-AA24-44B0FAB50151}" type="slidenum">
              <a:rPr lang="pt-BR" smtClean="0"/>
              <a:t>‹nº›</a:t>
            </a:fld>
            <a:endParaRPr lang="pt-BR"/>
          </a:p>
        </p:txBody>
      </p:sp>
    </p:spTree>
    <p:extLst>
      <p:ext uri="{BB962C8B-B14F-4D97-AF65-F5344CB8AC3E}">
        <p14:creationId xmlns:p14="http://schemas.microsoft.com/office/powerpoint/2010/main" val="3545993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D75258-BA06-F9D1-5EFD-3260175827DA}"/>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A523A49A-A80A-FF9D-307C-6B7DD5FC0B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337B40D2-8B08-5E4A-33B3-B823A2E53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5ADC99A-7470-FC6C-AD22-38C68E6DDC5F}"/>
              </a:ext>
            </a:extLst>
          </p:cNvPr>
          <p:cNvSpPr>
            <a:spLocks noGrp="1"/>
          </p:cNvSpPr>
          <p:nvPr>
            <p:ph type="dt" sz="half" idx="10"/>
          </p:nvPr>
        </p:nvSpPr>
        <p:spPr/>
        <p:txBody>
          <a:bodyPr/>
          <a:lstStyle/>
          <a:p>
            <a:fld id="{8CA17F86-EBBD-42A1-BD88-5F5F2623E460}" type="datetimeFigureOut">
              <a:rPr lang="pt-BR" smtClean="0"/>
              <a:t>27/04/2023</a:t>
            </a:fld>
            <a:endParaRPr lang="pt-BR"/>
          </a:p>
        </p:txBody>
      </p:sp>
      <p:sp>
        <p:nvSpPr>
          <p:cNvPr id="6" name="Espaço Reservado para Rodapé 5">
            <a:extLst>
              <a:ext uri="{FF2B5EF4-FFF2-40B4-BE49-F238E27FC236}">
                <a16:creationId xmlns:a16="http://schemas.microsoft.com/office/drawing/2014/main" id="{C53EDC94-EF55-B138-917D-A1D1F99E385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907871CB-2F87-4FEE-F794-9E7432C736BB}"/>
              </a:ext>
            </a:extLst>
          </p:cNvPr>
          <p:cNvSpPr>
            <a:spLocks noGrp="1"/>
          </p:cNvSpPr>
          <p:nvPr>
            <p:ph type="sldNum" sz="quarter" idx="12"/>
          </p:nvPr>
        </p:nvSpPr>
        <p:spPr/>
        <p:txBody>
          <a:bodyPr/>
          <a:lstStyle/>
          <a:p>
            <a:fld id="{8BC91A72-3BB2-454A-AA24-44B0FAB50151}" type="slidenum">
              <a:rPr lang="pt-BR" smtClean="0"/>
              <a:t>‹nº›</a:t>
            </a:fld>
            <a:endParaRPr lang="pt-BR"/>
          </a:p>
        </p:txBody>
      </p:sp>
    </p:spTree>
    <p:extLst>
      <p:ext uri="{BB962C8B-B14F-4D97-AF65-F5344CB8AC3E}">
        <p14:creationId xmlns:p14="http://schemas.microsoft.com/office/powerpoint/2010/main" val="2376308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A4B65ACD-5179-4B67-E1A3-D78422B48D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C99F96FA-41B6-0B14-7880-55C8DCF09C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17875DFF-5A28-1585-CE1F-F83A2761E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A17F86-EBBD-42A1-BD88-5F5F2623E460}" type="datetimeFigureOut">
              <a:rPr lang="pt-BR" smtClean="0"/>
              <a:t>27/04/2023</a:t>
            </a:fld>
            <a:endParaRPr lang="pt-BR"/>
          </a:p>
        </p:txBody>
      </p:sp>
      <p:sp>
        <p:nvSpPr>
          <p:cNvPr id="5" name="Espaço Reservado para Rodapé 4">
            <a:extLst>
              <a:ext uri="{FF2B5EF4-FFF2-40B4-BE49-F238E27FC236}">
                <a16:creationId xmlns:a16="http://schemas.microsoft.com/office/drawing/2014/main" id="{CF0FBF94-B64D-C33F-EB1A-40C15F3D6E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05826BF-93CB-F887-2628-DF4BF17941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C91A72-3BB2-454A-AA24-44B0FAB50151}" type="slidenum">
              <a:rPr lang="pt-BR" smtClean="0"/>
              <a:t>‹nº›</a:t>
            </a:fld>
            <a:endParaRPr lang="pt-BR"/>
          </a:p>
        </p:txBody>
      </p:sp>
    </p:spTree>
    <p:extLst>
      <p:ext uri="{BB962C8B-B14F-4D97-AF65-F5344CB8AC3E}">
        <p14:creationId xmlns:p14="http://schemas.microsoft.com/office/powerpoint/2010/main" val="233801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A4A1952-D098-FFB6-5E7F-DF952A40E395}"/>
              </a:ext>
            </a:extLst>
          </p:cNvPr>
          <p:cNvSpPr>
            <a:spLocks noGrp="1"/>
          </p:cNvSpPr>
          <p:nvPr>
            <p:ph type="ctrTitle"/>
          </p:nvPr>
        </p:nvSpPr>
        <p:spPr>
          <a:xfrm>
            <a:off x="838199" y="1174819"/>
            <a:ext cx="4826795" cy="2858363"/>
          </a:xfrm>
        </p:spPr>
        <p:txBody>
          <a:bodyPr>
            <a:normAutofit/>
          </a:bodyPr>
          <a:lstStyle/>
          <a:p>
            <a:pPr algn="l"/>
            <a:r>
              <a:rPr lang="pt-BR" sz="7200">
                <a:solidFill>
                  <a:schemeClr val="bg1"/>
                </a:solidFill>
              </a:rPr>
              <a:t>Baba Sali</a:t>
            </a:r>
          </a:p>
        </p:txBody>
      </p:sp>
      <p:sp>
        <p:nvSpPr>
          <p:cNvPr id="3" name="Subtítulo 2">
            <a:extLst>
              <a:ext uri="{FF2B5EF4-FFF2-40B4-BE49-F238E27FC236}">
                <a16:creationId xmlns:a16="http://schemas.microsoft.com/office/drawing/2014/main" id="{10553FB2-808A-48DA-2EEC-35CB57030449}"/>
              </a:ext>
            </a:extLst>
          </p:cNvPr>
          <p:cNvSpPr>
            <a:spLocks noGrp="1"/>
          </p:cNvSpPr>
          <p:nvPr>
            <p:ph type="subTitle" idx="1"/>
          </p:nvPr>
        </p:nvSpPr>
        <p:spPr>
          <a:xfrm>
            <a:off x="835024" y="4414180"/>
            <a:ext cx="4830283" cy="1594507"/>
          </a:xfrm>
        </p:spPr>
        <p:txBody>
          <a:bodyPr>
            <a:normAutofit/>
          </a:bodyPr>
          <a:lstStyle/>
          <a:p>
            <a:pPr algn="l"/>
            <a:r>
              <a:rPr lang="pt-BR" b="1" i="0">
                <a:solidFill>
                  <a:schemeClr val="bg1"/>
                </a:solidFill>
                <a:effectLst/>
                <a:latin typeface="Arial" panose="020B0604020202020204" pitchFamily="34" charset="0"/>
              </a:rPr>
              <a:t>Rabi Yisrael Abuhatzeira</a:t>
            </a:r>
            <a:endParaRPr lang="pt-BR">
              <a:solidFill>
                <a:schemeClr val="bg1"/>
              </a:solidFill>
            </a:endParaRPr>
          </a:p>
        </p:txBody>
      </p:sp>
      <p:pic>
        <p:nvPicPr>
          <p:cNvPr id="1026" name="Picture 2" descr="Story of Baba Sali, Reb Yisroel Abuchatzeira ZT&quot;L">
            <a:extLst>
              <a:ext uri="{FF2B5EF4-FFF2-40B4-BE49-F238E27FC236}">
                <a16:creationId xmlns:a16="http://schemas.microsoft.com/office/drawing/2014/main" id="{8E29DB60-8672-E945-2124-11D26B4F7D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513" r="1" b="15147"/>
          <a:stretch/>
        </p:blipFill>
        <p:spPr bwMode="auto">
          <a:xfrm>
            <a:off x="6096000" y="841375"/>
            <a:ext cx="5260975"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1033" name="Freeform: Shape 1032">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14614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9" name="Rectangle 9228">
            <a:extLst>
              <a:ext uri="{FF2B5EF4-FFF2-40B4-BE49-F238E27FC236}">
                <a16:creationId xmlns:a16="http://schemas.microsoft.com/office/drawing/2014/main" id="{DC35A348-C5D6-4112-9FDD-93A493B01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11CA829-6F0B-579B-2A5B-C8981F7D2267}"/>
              </a:ext>
            </a:extLst>
          </p:cNvPr>
          <p:cNvSpPr>
            <a:spLocks noGrp="1"/>
          </p:cNvSpPr>
          <p:nvPr>
            <p:ph type="title"/>
          </p:nvPr>
        </p:nvSpPr>
        <p:spPr>
          <a:xfrm>
            <a:off x="838199" y="4428000"/>
            <a:ext cx="6143626" cy="1400400"/>
          </a:xfrm>
        </p:spPr>
        <p:txBody>
          <a:bodyPr vert="horz" wrap="square" lIns="91440" tIns="45720" rIns="91440" bIns="45720" rtlCol="0" anchor="b">
            <a:normAutofit/>
          </a:bodyPr>
          <a:lstStyle/>
          <a:p>
            <a:r>
              <a:rPr lang="en-US" sz="4300" kern="1200">
                <a:solidFill>
                  <a:schemeClr val="bg1"/>
                </a:solidFill>
                <a:latin typeface="+mj-lt"/>
                <a:ea typeface="+mj-ea"/>
                <a:cs typeface="+mj-cs"/>
              </a:rPr>
              <a:t>Tsafat: Sinagoga do Arizal</a:t>
            </a:r>
          </a:p>
        </p:txBody>
      </p:sp>
      <p:pic>
        <p:nvPicPr>
          <p:cNvPr id="9224" name="Picture 8" descr="Safed – Travel guide at Wikivoyage">
            <a:extLst>
              <a:ext uri="{FF2B5EF4-FFF2-40B4-BE49-F238E27FC236}">
                <a16:creationId xmlns:a16="http://schemas.microsoft.com/office/drawing/2014/main" id="{CF034006-F588-6719-8D56-EE3F2686FE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9" r="32323" b="-1"/>
          <a:stretch/>
        </p:blipFill>
        <p:spPr bwMode="auto">
          <a:xfrm>
            <a:off x="20" y="10"/>
            <a:ext cx="4000480" cy="4005933"/>
          </a:xfrm>
          <a:custGeom>
            <a:avLst/>
            <a:gdLst/>
            <a:ahLst/>
            <a:cxnLst/>
            <a:rect l="l" t="t" r="r" b="b"/>
            <a:pathLst>
              <a:path w="4000500" h="4005943">
                <a:moveTo>
                  <a:pt x="0" y="0"/>
                </a:moveTo>
                <a:lnTo>
                  <a:pt x="4000500" y="0"/>
                </a:lnTo>
                <a:lnTo>
                  <a:pt x="4000500" y="3936797"/>
                </a:lnTo>
                <a:lnTo>
                  <a:pt x="3316514" y="4005943"/>
                </a:lnTo>
                <a:lnTo>
                  <a:pt x="0" y="3964175"/>
                </a:lnTo>
                <a:close/>
              </a:path>
            </a:pathLst>
          </a:custGeom>
          <a:noFill/>
          <a:extLst>
            <a:ext uri="{909E8E84-426E-40DD-AFC4-6F175D3DCCD1}">
              <a14:hiddenFill xmlns:a14="http://schemas.microsoft.com/office/drawing/2010/main">
                <a:solidFill>
                  <a:srgbClr val="FFFFFF"/>
                </a:solidFill>
              </a14:hiddenFill>
            </a:ext>
          </a:extLst>
        </p:spPr>
      </p:pic>
      <p:pic>
        <p:nvPicPr>
          <p:cNvPr id="5" name="Picture 2" descr="Ari Ashkenazi Synagogue - Wikipedia">
            <a:extLst>
              <a:ext uri="{FF2B5EF4-FFF2-40B4-BE49-F238E27FC236}">
                <a16:creationId xmlns:a16="http://schemas.microsoft.com/office/drawing/2014/main" id="{4AF08834-D0FC-CD3E-0A8A-84BBA19605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094" r="12056" b="-2"/>
          <a:stretch/>
        </p:blipFill>
        <p:spPr bwMode="auto">
          <a:xfrm>
            <a:off x="4191002" y="10"/>
            <a:ext cx="3809998" cy="3917529"/>
          </a:xfrm>
          <a:custGeom>
            <a:avLst/>
            <a:gdLst/>
            <a:ahLst/>
            <a:cxnLst/>
            <a:rect l="l" t="t" r="r" b="b"/>
            <a:pathLst>
              <a:path w="3809998" h="3917539">
                <a:moveTo>
                  <a:pt x="0" y="0"/>
                </a:moveTo>
                <a:lnTo>
                  <a:pt x="3809998" y="0"/>
                </a:lnTo>
                <a:lnTo>
                  <a:pt x="3809998" y="3909212"/>
                </a:lnTo>
                <a:lnTo>
                  <a:pt x="1781628" y="3737429"/>
                </a:lnTo>
                <a:lnTo>
                  <a:pt x="0" y="3917539"/>
                </a:lnTo>
                <a:close/>
              </a:path>
            </a:pathLst>
          </a:custGeom>
          <a:noFill/>
          <a:extLst>
            <a:ext uri="{909E8E84-426E-40DD-AFC4-6F175D3DCCD1}">
              <a14:hiddenFill xmlns:a14="http://schemas.microsoft.com/office/drawing/2010/main">
                <a:solidFill>
                  <a:srgbClr val="FFFFFF"/>
                </a:solidFill>
              </a14:hiddenFill>
            </a:ext>
          </a:extLst>
        </p:spPr>
      </p:pic>
      <p:pic>
        <p:nvPicPr>
          <p:cNvPr id="9220" name="Picture 4" descr="Safed (Tzfat) - Chabad.org">
            <a:extLst>
              <a:ext uri="{FF2B5EF4-FFF2-40B4-BE49-F238E27FC236}">
                <a16:creationId xmlns:a16="http://schemas.microsoft.com/office/drawing/2014/main" id="{017BC427-70E4-0327-5ABC-6FF5A05BC5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199" r="9646" b="-1"/>
          <a:stretch/>
        </p:blipFill>
        <p:spPr bwMode="auto">
          <a:xfrm>
            <a:off x="8191500" y="10"/>
            <a:ext cx="4000500" cy="3959022"/>
          </a:xfrm>
          <a:custGeom>
            <a:avLst/>
            <a:gdLst/>
            <a:ahLst/>
            <a:cxnLst/>
            <a:rect l="l" t="t" r="r" b="b"/>
            <a:pathLst>
              <a:path w="4000500" h="3959032">
                <a:moveTo>
                  <a:pt x="0" y="0"/>
                </a:moveTo>
                <a:lnTo>
                  <a:pt x="4000500" y="0"/>
                </a:lnTo>
                <a:lnTo>
                  <a:pt x="4000500" y="3959032"/>
                </a:lnTo>
                <a:lnTo>
                  <a:pt x="9072" y="3926114"/>
                </a:lnTo>
                <a:lnTo>
                  <a:pt x="0" y="3925346"/>
                </a:lnTo>
                <a:close/>
              </a:path>
            </a:pathLst>
          </a:custGeom>
          <a:noFill/>
          <a:extLst>
            <a:ext uri="{909E8E84-426E-40DD-AFC4-6F175D3DCCD1}">
              <a14:hiddenFill xmlns:a14="http://schemas.microsoft.com/office/drawing/2010/main">
                <a:solidFill>
                  <a:srgbClr val="FFFFFF"/>
                </a:solidFill>
              </a14:hiddenFill>
            </a:ext>
          </a:extLst>
        </p:spPr>
      </p:pic>
      <p:grpSp>
        <p:nvGrpSpPr>
          <p:cNvPr id="9231" name="Group 9230">
            <a:extLst>
              <a:ext uri="{FF2B5EF4-FFF2-40B4-BE49-F238E27FC236}">
                <a16:creationId xmlns:a16="http://schemas.microsoft.com/office/drawing/2014/main" id="{AC0B7807-0C83-4963-821A-69B172722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9232" name="Freeform: Shape 9231">
              <a:extLst>
                <a:ext uri="{FF2B5EF4-FFF2-40B4-BE49-F238E27FC236}">
                  <a16:creationId xmlns:a16="http://schemas.microsoft.com/office/drawing/2014/main" id="{BB027EC7-3252-48A2-A7A4-1741F72E4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33" name="Freeform: Shape 9232">
              <a:extLst>
                <a:ext uri="{FF2B5EF4-FFF2-40B4-BE49-F238E27FC236}">
                  <a16:creationId xmlns:a16="http://schemas.microsoft.com/office/drawing/2014/main" id="{4EBC51E4-7477-4290-BBD0-18AD942C3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5">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42551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6" name="Rectangle 7178">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7174" name="Picture 6" descr="Safed-arizal-synagogue - Carta Jerusalem">
            <a:extLst>
              <a:ext uri="{FF2B5EF4-FFF2-40B4-BE49-F238E27FC236}">
                <a16:creationId xmlns:a16="http://schemas.microsoft.com/office/drawing/2014/main" id="{74FDEF24-24FC-514B-CA94-22A4F69B8E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7252"/>
          <a:stretch/>
        </p:blipFill>
        <p:spPr bwMode="auto">
          <a:xfrm>
            <a:off x="20" y="655"/>
            <a:ext cx="8115280" cy="446865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The story of the Ari Ashkenazi Synagogue in Safed, during a tour of the  Tiberias and Safed in Israel - YouTube">
            <a:extLst>
              <a:ext uri="{FF2B5EF4-FFF2-40B4-BE49-F238E27FC236}">
                <a16:creationId xmlns:a16="http://schemas.microsoft.com/office/drawing/2014/main" id="{CD05E98A-6C73-A03D-3434-F6CE2B504E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487" r="17094" b="-2"/>
          <a:stretch/>
        </p:blipFill>
        <p:spPr bwMode="auto">
          <a:xfrm>
            <a:off x="8115298" y="-6"/>
            <a:ext cx="4076702" cy="4468876"/>
          </a:xfrm>
          <a:prstGeom prst="rect">
            <a:avLst/>
          </a:prstGeom>
          <a:noFill/>
          <a:extLst>
            <a:ext uri="{909E8E84-426E-40DD-AFC4-6F175D3DCCD1}">
              <a14:hiddenFill xmlns:a14="http://schemas.microsoft.com/office/drawing/2010/main">
                <a:solidFill>
                  <a:srgbClr val="FFFFFF"/>
                </a:solidFill>
              </a14:hiddenFill>
            </a:ext>
          </a:extLst>
        </p:spPr>
      </p:pic>
      <p:sp>
        <p:nvSpPr>
          <p:cNvPr id="7188" name="Rectangle 7180">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466372"/>
            <a:ext cx="12191998" cy="2390128"/>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0" name="Rectangle 7182">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464543"/>
            <a:ext cx="8115300" cy="23919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Rectangle 7184">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69" y="4466372"/>
            <a:ext cx="12201266" cy="2390128"/>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Rectangle 718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8" y="4466372"/>
            <a:ext cx="4081336" cy="2390128"/>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9" name="Rectangle 7188">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35" y="4486258"/>
            <a:ext cx="12194550" cy="1968154"/>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1" name="Freeform: Shape 7190">
            <a:extLst>
              <a:ext uri="{FF2B5EF4-FFF2-40B4-BE49-F238E27FC236}">
                <a16:creationId xmlns:a16="http://schemas.microsoft.com/office/drawing/2014/main" id="{D625ED14-F0D2-4FCA-87F3-4E3D2A03D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6748954" y="2254165"/>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31000">
                <a:schemeClr val="accent1">
                  <a:alpha val="0"/>
                </a:schemeClr>
              </a:gs>
              <a:gs pos="85000">
                <a:schemeClr val="accent1">
                  <a:alpha val="1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ítulo 1">
            <a:extLst>
              <a:ext uri="{FF2B5EF4-FFF2-40B4-BE49-F238E27FC236}">
                <a16:creationId xmlns:a16="http://schemas.microsoft.com/office/drawing/2014/main" id="{56E0CA84-D367-59E7-A4EE-7A3830F5BB16}"/>
              </a:ext>
            </a:extLst>
          </p:cNvPr>
          <p:cNvSpPr>
            <a:spLocks noGrp="1"/>
          </p:cNvSpPr>
          <p:nvPr>
            <p:ph type="title"/>
          </p:nvPr>
        </p:nvSpPr>
        <p:spPr>
          <a:xfrm>
            <a:off x="1127573" y="4905953"/>
            <a:ext cx="9932691" cy="858742"/>
          </a:xfrm>
        </p:spPr>
        <p:txBody>
          <a:bodyPr vert="horz" lIns="91440" tIns="45720" rIns="91440" bIns="45720" rtlCol="0" anchor="ctr">
            <a:normAutofit/>
          </a:bodyPr>
          <a:lstStyle/>
          <a:p>
            <a:r>
              <a:rPr lang="en-US" sz="4800" kern="1200">
                <a:solidFill>
                  <a:srgbClr val="FFFFFF"/>
                </a:solidFill>
                <a:latin typeface="+mj-lt"/>
                <a:ea typeface="+mj-ea"/>
                <a:cs typeface="+mj-cs"/>
              </a:rPr>
              <a:t>Sinagoga do Arizal em Tsafat</a:t>
            </a:r>
          </a:p>
        </p:txBody>
      </p:sp>
    </p:spTree>
    <p:extLst>
      <p:ext uri="{BB962C8B-B14F-4D97-AF65-F5344CB8AC3E}">
        <p14:creationId xmlns:p14="http://schemas.microsoft.com/office/powerpoint/2010/main" val="267860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3CA7E8-AE7A-A216-1E5D-E4628F227ECD}"/>
              </a:ext>
            </a:extLst>
          </p:cNvPr>
          <p:cNvSpPr>
            <a:spLocks noGrp="1"/>
          </p:cNvSpPr>
          <p:nvPr>
            <p:ph type="title"/>
          </p:nvPr>
        </p:nvSpPr>
        <p:spPr>
          <a:xfrm>
            <a:off x="838200" y="365126"/>
            <a:ext cx="5607205" cy="1045502"/>
          </a:xfrm>
        </p:spPr>
        <p:txBody>
          <a:bodyPr/>
          <a:lstStyle/>
          <a:p>
            <a:r>
              <a:rPr lang="pt-BR" dirty="0" err="1"/>
              <a:t>Tsafat</a:t>
            </a:r>
            <a:endParaRPr lang="pt-BR" dirty="0"/>
          </a:p>
        </p:txBody>
      </p:sp>
      <p:pic>
        <p:nvPicPr>
          <p:cNvPr id="8196" name="Picture 4" descr="Por que o marcador de combustível não se mexe mesmo depois de abastecer? |  Manutenção | autoesporte">
            <a:extLst>
              <a:ext uri="{FF2B5EF4-FFF2-40B4-BE49-F238E27FC236}">
                <a16:creationId xmlns:a16="http://schemas.microsoft.com/office/drawing/2014/main" id="{7769368C-1683-030D-044A-3F951E49C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745" y="1752600"/>
            <a:ext cx="2733675" cy="16764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Aluguel de carros nos Israel com a SIXT rent a car">
            <a:extLst>
              <a:ext uri="{FF2B5EF4-FFF2-40B4-BE49-F238E27FC236}">
                <a16:creationId xmlns:a16="http://schemas.microsoft.com/office/drawing/2014/main" id="{B9AD6A43-3D3C-CF00-9E75-CD9273A3B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3" y="2557463"/>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01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06" y="5597879"/>
            <a:ext cx="510200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Conteúdo 2">
            <a:extLst>
              <a:ext uri="{FF2B5EF4-FFF2-40B4-BE49-F238E27FC236}">
                <a16:creationId xmlns:a16="http://schemas.microsoft.com/office/drawing/2014/main" id="{D838F111-6BAC-AD64-F5EF-F84B73C570E2}"/>
              </a:ext>
            </a:extLst>
          </p:cNvPr>
          <p:cNvSpPr>
            <a:spLocks noGrp="1"/>
          </p:cNvSpPr>
          <p:nvPr>
            <p:ph idx="1"/>
          </p:nvPr>
        </p:nvSpPr>
        <p:spPr>
          <a:xfrm>
            <a:off x="6490314" y="753042"/>
            <a:ext cx="4562272" cy="5172060"/>
          </a:xfrm>
        </p:spPr>
        <p:txBody>
          <a:bodyPr anchor="ctr">
            <a:normAutofit/>
          </a:bodyPr>
          <a:lstStyle/>
          <a:p>
            <a:r>
              <a:rPr lang="pt-BR" sz="2000">
                <a:solidFill>
                  <a:schemeClr val="bg1"/>
                </a:solidFill>
              </a:rPr>
              <a:t>Rabi Yisrael Abuhatzeira ou Baba Sali (Marrocos , 1889 - Netivot, Israel, 1984) foi um conhecido rabino sefaradi-haredi e cabalista popular em Marrocos e em Israel. </a:t>
            </a:r>
          </a:p>
          <a:p>
            <a:r>
              <a:rPr lang="pt-BR" sz="2000">
                <a:solidFill>
                  <a:schemeClr val="bg1"/>
                </a:solidFill>
              </a:rPr>
              <a:t>Seu secretário, rabino Eliahu Alfasi, escreveu um livro sobre a vida deste rabi, onde descreveu sua trajetória, impressionante personalidade e milagres.</a:t>
            </a:r>
          </a:p>
          <a:p>
            <a:r>
              <a:rPr lang="pt-BR" sz="2000">
                <a:solidFill>
                  <a:schemeClr val="bg1"/>
                </a:solidFill>
              </a:rPr>
              <a:t>Abuhatzeira = ABU (Pai) +  Tzeira (Tapete) = Pai do Tapete</a:t>
            </a:r>
          </a:p>
          <a:p>
            <a:pPr lvl="1"/>
            <a:r>
              <a:rPr lang="pt-BR" sz="2000" b="0" i="0">
                <a:solidFill>
                  <a:schemeClr val="bg1"/>
                </a:solidFill>
                <a:effectLst/>
                <a:latin typeface="Linux Libertine"/>
              </a:rPr>
              <a:t>Yaakov Abuhatzeira</a:t>
            </a:r>
          </a:p>
          <a:p>
            <a:endParaRPr lang="pt-BR" sz="2000">
              <a:solidFill>
                <a:schemeClr val="bg1"/>
              </a:solidFill>
            </a:endParaRPr>
          </a:p>
          <a:p>
            <a:r>
              <a:rPr lang="pt-BR" sz="2000">
                <a:solidFill>
                  <a:schemeClr val="bg1"/>
                </a:solidFill>
              </a:rPr>
              <a:t>Baba Sali = Mestre da Oração</a:t>
            </a: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8" descr="Torah scroll dedication, celebration Sunday in Newton">
            <a:extLst>
              <a:ext uri="{FF2B5EF4-FFF2-40B4-BE49-F238E27FC236}">
                <a16:creationId xmlns:a16="http://schemas.microsoft.com/office/drawing/2014/main" id="{32E47D94-DB02-7A7A-A8ED-AFC5BDB712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20" y="334618"/>
            <a:ext cx="3105450" cy="4661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44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10"/>
            <a:ext cx="12192000" cy="686221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1FC2AAF0-4742-E9E0-44D2-3747E5431EA6}"/>
              </a:ext>
            </a:extLst>
          </p:cNvPr>
          <p:cNvSpPr>
            <a:spLocks noGrp="1"/>
          </p:cNvSpPr>
          <p:nvPr>
            <p:ph type="title"/>
          </p:nvPr>
        </p:nvSpPr>
        <p:spPr>
          <a:xfrm>
            <a:off x="267954" y="215970"/>
            <a:ext cx="4752694" cy="6421849"/>
          </a:xfrm>
        </p:spPr>
        <p:txBody>
          <a:bodyPr vert="horz" lIns="91440" tIns="45720" rIns="91440" bIns="45720" rtlCol="0" anchor="b">
            <a:noAutofit/>
          </a:bodyPr>
          <a:lstStyle/>
          <a:p>
            <a:pPr marL="457200" indent="-457200"/>
            <a:r>
              <a:rPr lang="en-US" sz="2200" dirty="0" err="1">
                <a:solidFill>
                  <a:schemeClr val="bg1"/>
                </a:solidFill>
              </a:rPr>
              <a:t>Família</a:t>
            </a:r>
            <a:r>
              <a:rPr lang="en-US" sz="2200" dirty="0">
                <a:solidFill>
                  <a:schemeClr val="bg1"/>
                </a:solidFill>
              </a:rPr>
              <a:t> Abu </a:t>
            </a:r>
            <a:r>
              <a:rPr lang="en-US" sz="2200" dirty="0" err="1">
                <a:solidFill>
                  <a:schemeClr val="bg1"/>
                </a:solidFill>
              </a:rPr>
              <a:t>Hasira</a:t>
            </a:r>
            <a:r>
              <a:rPr lang="en-US" sz="2200" dirty="0">
                <a:solidFill>
                  <a:schemeClr val="bg1"/>
                </a:solidFill>
              </a:rPr>
              <a:t>/</a:t>
            </a:r>
            <a:r>
              <a:rPr lang="en-US" sz="2200" dirty="0" err="1">
                <a:solidFill>
                  <a:schemeClr val="bg1"/>
                </a:solidFill>
              </a:rPr>
              <a:t>Abuhatzeira</a:t>
            </a:r>
            <a:r>
              <a:rPr lang="en-US" sz="2200" dirty="0">
                <a:solidFill>
                  <a:schemeClr val="bg1"/>
                </a:solidFill>
              </a:rPr>
              <a:t> </a:t>
            </a:r>
            <a:br>
              <a:rPr lang="en-US" sz="2200" dirty="0">
                <a:solidFill>
                  <a:schemeClr val="bg1"/>
                </a:solidFill>
              </a:rPr>
            </a:br>
            <a:r>
              <a:rPr lang="en-US" sz="2200" dirty="0" err="1">
                <a:solidFill>
                  <a:schemeClr val="bg1"/>
                </a:solidFill>
              </a:rPr>
              <a:t>Estudiosos</a:t>
            </a:r>
            <a:r>
              <a:rPr lang="en-US" sz="2200" dirty="0">
                <a:solidFill>
                  <a:schemeClr val="bg1"/>
                </a:solidFill>
              </a:rPr>
              <a:t> da </a:t>
            </a:r>
            <a:r>
              <a:rPr lang="en-US" sz="2200" dirty="0" err="1">
                <a:solidFill>
                  <a:schemeClr val="bg1"/>
                </a:solidFill>
              </a:rPr>
              <a:t>Torá</a:t>
            </a:r>
            <a:r>
              <a:rPr lang="en-US" sz="2200" dirty="0">
                <a:solidFill>
                  <a:schemeClr val="bg1"/>
                </a:solidFill>
              </a:rPr>
              <a:t> </a:t>
            </a:r>
            <a:r>
              <a:rPr lang="en-US" sz="2200" dirty="0" err="1">
                <a:solidFill>
                  <a:schemeClr val="bg1"/>
                </a:solidFill>
              </a:rPr>
              <a:t>Sefarditas</a:t>
            </a:r>
            <a:r>
              <a:rPr lang="en-US" sz="2200" dirty="0">
                <a:solidFill>
                  <a:schemeClr val="bg1"/>
                </a:solidFill>
              </a:rPr>
              <a:t> e </a:t>
            </a:r>
            <a:r>
              <a:rPr lang="en-US" sz="2200" dirty="0" err="1">
                <a:solidFill>
                  <a:schemeClr val="bg1"/>
                </a:solidFill>
              </a:rPr>
              <a:t>tzadikim</a:t>
            </a:r>
            <a:r>
              <a:rPr lang="en-US" sz="2200" dirty="0">
                <a:solidFill>
                  <a:schemeClr val="bg1"/>
                </a:solidFill>
              </a:rPr>
              <a:t> </a:t>
            </a:r>
            <a:r>
              <a:rPr lang="en-US" sz="2200" dirty="0" err="1">
                <a:solidFill>
                  <a:schemeClr val="bg1"/>
                </a:solidFill>
              </a:rPr>
              <a:t>conhecidos</a:t>
            </a:r>
            <a:r>
              <a:rPr lang="en-US" sz="2200" dirty="0">
                <a:solidFill>
                  <a:schemeClr val="bg1"/>
                </a:solidFill>
              </a:rPr>
              <a:t> </a:t>
            </a:r>
            <a:r>
              <a:rPr lang="en-US" sz="2200" dirty="0" err="1">
                <a:solidFill>
                  <a:schemeClr val="bg1"/>
                </a:solidFill>
              </a:rPr>
              <a:t>como</a:t>
            </a:r>
            <a:r>
              <a:rPr lang="en-US" sz="2200" dirty="0">
                <a:solidFill>
                  <a:schemeClr val="bg1"/>
                </a:solidFill>
              </a:rPr>
              <a:t> </a:t>
            </a:r>
            <a:r>
              <a:rPr lang="en-US" sz="2200" dirty="0" err="1">
                <a:solidFill>
                  <a:schemeClr val="bg1"/>
                </a:solidFill>
              </a:rPr>
              <a:t>baalei</a:t>
            </a:r>
            <a:r>
              <a:rPr lang="en-US" sz="2200" dirty="0">
                <a:solidFill>
                  <a:schemeClr val="bg1"/>
                </a:solidFill>
              </a:rPr>
              <a:t> </a:t>
            </a:r>
            <a:r>
              <a:rPr lang="en-US" sz="2200" dirty="0" err="1">
                <a:solidFill>
                  <a:schemeClr val="bg1"/>
                </a:solidFill>
              </a:rPr>
              <a:t>mofet</a:t>
            </a:r>
            <a:r>
              <a:rPr lang="en-US" sz="2200" dirty="0">
                <a:solidFill>
                  <a:schemeClr val="bg1"/>
                </a:solidFill>
              </a:rPr>
              <a:t> (</a:t>
            </a:r>
            <a:r>
              <a:rPr lang="en-US" sz="2200" dirty="0" err="1">
                <a:solidFill>
                  <a:schemeClr val="bg1"/>
                </a:solidFill>
              </a:rPr>
              <a:t>milagrosos</a:t>
            </a:r>
            <a:r>
              <a:rPr lang="en-US" sz="2200" dirty="0">
                <a:solidFill>
                  <a:schemeClr val="bg1"/>
                </a:solidFill>
              </a:rPr>
              <a:t>). </a:t>
            </a:r>
            <a:br>
              <a:rPr lang="en-US" sz="2200" dirty="0">
                <a:solidFill>
                  <a:schemeClr val="bg1"/>
                </a:solidFill>
              </a:rPr>
            </a:br>
            <a:br>
              <a:rPr lang="en-US" sz="2200" dirty="0">
                <a:solidFill>
                  <a:schemeClr val="bg1"/>
                </a:solidFill>
              </a:rPr>
            </a:br>
            <a:r>
              <a:rPr lang="en-US" sz="2200" dirty="0">
                <a:solidFill>
                  <a:schemeClr val="bg1"/>
                </a:solidFill>
              </a:rPr>
              <a:t>O </a:t>
            </a:r>
            <a:r>
              <a:rPr lang="en-US" sz="2200" dirty="0" err="1">
                <a:solidFill>
                  <a:schemeClr val="bg1"/>
                </a:solidFill>
              </a:rPr>
              <a:t>patriarca</a:t>
            </a:r>
            <a:r>
              <a:rPr lang="en-US" sz="2200" dirty="0">
                <a:solidFill>
                  <a:schemeClr val="bg1"/>
                </a:solidFill>
              </a:rPr>
              <a:t> </a:t>
            </a:r>
            <a:r>
              <a:rPr lang="en-US" sz="2200" dirty="0" err="1">
                <a:solidFill>
                  <a:schemeClr val="bg1"/>
                </a:solidFill>
              </a:rPr>
              <a:t>desta</a:t>
            </a:r>
            <a:r>
              <a:rPr lang="en-US" sz="2200" dirty="0">
                <a:solidFill>
                  <a:schemeClr val="bg1"/>
                </a:solidFill>
              </a:rPr>
              <a:t> </a:t>
            </a:r>
            <a:r>
              <a:rPr lang="en-US" sz="2200" dirty="0" err="1">
                <a:solidFill>
                  <a:schemeClr val="bg1"/>
                </a:solidFill>
              </a:rPr>
              <a:t>família</a:t>
            </a:r>
            <a:r>
              <a:rPr lang="en-US" sz="2200" dirty="0">
                <a:solidFill>
                  <a:schemeClr val="bg1"/>
                </a:solidFill>
              </a:rPr>
              <a:t> era Shmuel </a:t>
            </a:r>
            <a:r>
              <a:rPr lang="en-US" sz="2200" dirty="0" err="1">
                <a:solidFill>
                  <a:schemeClr val="bg1"/>
                </a:solidFill>
              </a:rPr>
              <a:t>Abuhatzeira</a:t>
            </a:r>
            <a:r>
              <a:rPr lang="en-US" sz="2200" dirty="0">
                <a:solidFill>
                  <a:schemeClr val="bg1"/>
                </a:solidFill>
              </a:rPr>
              <a:t>, que </a:t>
            </a:r>
            <a:r>
              <a:rPr lang="en-US" sz="2200" dirty="0" err="1">
                <a:solidFill>
                  <a:schemeClr val="bg1"/>
                </a:solidFill>
              </a:rPr>
              <a:t>estudou</a:t>
            </a:r>
            <a:r>
              <a:rPr lang="en-US" sz="2200" dirty="0">
                <a:solidFill>
                  <a:schemeClr val="bg1"/>
                </a:solidFill>
              </a:rPr>
              <a:t> junto com Chaim Vital </a:t>
            </a:r>
            <a:r>
              <a:rPr lang="en-US" sz="2200" dirty="0" err="1">
                <a:solidFill>
                  <a:schemeClr val="bg1"/>
                </a:solidFill>
              </a:rPr>
              <a:t>em</a:t>
            </a:r>
            <a:r>
              <a:rPr lang="en-US" sz="2200" dirty="0">
                <a:solidFill>
                  <a:schemeClr val="bg1"/>
                </a:solidFill>
              </a:rPr>
              <a:t> </a:t>
            </a:r>
            <a:r>
              <a:rPr lang="en-US" sz="2200" dirty="0" err="1">
                <a:solidFill>
                  <a:schemeClr val="bg1"/>
                </a:solidFill>
              </a:rPr>
              <a:t>Damasco</a:t>
            </a:r>
            <a:r>
              <a:rPr lang="en-US" sz="2200" dirty="0">
                <a:solidFill>
                  <a:schemeClr val="bg1"/>
                </a:solidFill>
              </a:rPr>
              <a:t>. </a:t>
            </a:r>
            <a:br>
              <a:rPr lang="en-US" sz="2200" dirty="0">
                <a:solidFill>
                  <a:schemeClr val="bg1"/>
                </a:solidFill>
              </a:rPr>
            </a:br>
            <a:br>
              <a:rPr lang="en-US" sz="2200" dirty="0">
                <a:solidFill>
                  <a:schemeClr val="bg1"/>
                </a:solidFill>
              </a:rPr>
            </a:br>
            <a:r>
              <a:rPr lang="en-US" sz="2200" dirty="0">
                <a:solidFill>
                  <a:schemeClr val="bg1"/>
                </a:solidFill>
              </a:rPr>
              <a:t>No </a:t>
            </a:r>
            <a:r>
              <a:rPr lang="en-US" sz="2200" dirty="0" err="1">
                <a:solidFill>
                  <a:schemeClr val="bg1"/>
                </a:solidFill>
              </a:rPr>
              <a:t>livro</a:t>
            </a:r>
            <a:r>
              <a:rPr lang="en-US" sz="2200" dirty="0">
                <a:solidFill>
                  <a:schemeClr val="bg1"/>
                </a:solidFill>
              </a:rPr>
              <a:t> </a:t>
            </a:r>
            <a:r>
              <a:rPr lang="en-US" sz="2200" i="1" dirty="0">
                <a:solidFill>
                  <a:schemeClr val="bg1"/>
                </a:solidFill>
              </a:rPr>
              <a:t>Shem </a:t>
            </a:r>
            <a:r>
              <a:rPr lang="en-US" sz="2200" i="1" dirty="0" err="1">
                <a:solidFill>
                  <a:schemeClr val="bg1"/>
                </a:solidFill>
              </a:rPr>
              <a:t>Hagedolim</a:t>
            </a:r>
            <a:r>
              <a:rPr lang="en-US" sz="2200" dirty="0">
                <a:solidFill>
                  <a:schemeClr val="bg1"/>
                </a:solidFill>
              </a:rPr>
              <a:t>, Chaim Joseph David </a:t>
            </a:r>
            <a:r>
              <a:rPr lang="en-US" sz="2200" dirty="0" err="1">
                <a:solidFill>
                  <a:schemeClr val="bg1"/>
                </a:solidFill>
              </a:rPr>
              <a:t>Azulai</a:t>
            </a:r>
            <a:r>
              <a:rPr lang="en-US" sz="2200" dirty="0">
                <a:solidFill>
                  <a:schemeClr val="bg1"/>
                </a:solidFill>
              </a:rPr>
              <a:t> (CHIDA) </a:t>
            </a:r>
            <a:r>
              <a:rPr lang="en-US" sz="2200" dirty="0" err="1">
                <a:solidFill>
                  <a:schemeClr val="bg1"/>
                </a:solidFill>
              </a:rPr>
              <a:t>descreveu</a:t>
            </a:r>
            <a:r>
              <a:rPr lang="en-US" sz="2200" dirty="0">
                <a:solidFill>
                  <a:schemeClr val="bg1"/>
                </a:solidFill>
              </a:rPr>
              <a:t> Shmuel </a:t>
            </a:r>
            <a:r>
              <a:rPr lang="en-US" sz="2200" dirty="0" err="1">
                <a:solidFill>
                  <a:schemeClr val="bg1"/>
                </a:solidFill>
              </a:rPr>
              <a:t>como</a:t>
            </a:r>
            <a:r>
              <a:rPr lang="en-US" sz="2200" dirty="0">
                <a:solidFill>
                  <a:schemeClr val="bg1"/>
                </a:solidFill>
              </a:rPr>
              <a:t> "um </a:t>
            </a:r>
            <a:r>
              <a:rPr lang="en-US" sz="2200" dirty="0" err="1">
                <a:solidFill>
                  <a:schemeClr val="bg1"/>
                </a:solidFill>
              </a:rPr>
              <a:t>ish</a:t>
            </a:r>
            <a:r>
              <a:rPr lang="en-US" sz="2200" dirty="0">
                <a:solidFill>
                  <a:schemeClr val="bg1"/>
                </a:solidFill>
              </a:rPr>
              <a:t> Elohim </a:t>
            </a:r>
            <a:r>
              <a:rPr lang="en-US" sz="2200" dirty="0" err="1">
                <a:solidFill>
                  <a:schemeClr val="bg1"/>
                </a:solidFill>
              </a:rPr>
              <a:t>kadosh</a:t>
            </a:r>
            <a:r>
              <a:rPr lang="en-US" sz="2200" dirty="0">
                <a:solidFill>
                  <a:schemeClr val="bg1"/>
                </a:solidFill>
              </a:rPr>
              <a:t> (um santo </a:t>
            </a:r>
            <a:r>
              <a:rPr lang="en-US" sz="2200" dirty="0" err="1">
                <a:solidFill>
                  <a:schemeClr val="bg1"/>
                </a:solidFill>
              </a:rPr>
              <a:t>homem</a:t>
            </a:r>
            <a:r>
              <a:rPr lang="en-US" sz="2200" dirty="0">
                <a:solidFill>
                  <a:schemeClr val="bg1"/>
                </a:solidFill>
              </a:rPr>
              <a:t> de Deus). </a:t>
            </a:r>
            <a:br>
              <a:rPr lang="en-US" sz="2200" dirty="0">
                <a:solidFill>
                  <a:schemeClr val="bg1"/>
                </a:solidFill>
              </a:rPr>
            </a:br>
            <a:br>
              <a:rPr lang="en-US" sz="2200" dirty="0">
                <a:solidFill>
                  <a:schemeClr val="bg1"/>
                </a:solidFill>
              </a:rPr>
            </a:br>
            <a:r>
              <a:rPr lang="en-US" sz="2200" dirty="0" err="1">
                <a:solidFill>
                  <a:schemeClr val="bg1"/>
                </a:solidFill>
              </a:rPr>
              <a:t>Pessoas</a:t>
            </a:r>
            <a:r>
              <a:rPr lang="en-US" sz="2200" dirty="0">
                <a:solidFill>
                  <a:schemeClr val="bg1"/>
                </a:solidFill>
              </a:rPr>
              <a:t> </a:t>
            </a:r>
            <a:r>
              <a:rPr lang="en-US" sz="2200" dirty="0" err="1">
                <a:solidFill>
                  <a:schemeClr val="bg1"/>
                </a:solidFill>
              </a:rPr>
              <a:t>sábias</a:t>
            </a:r>
            <a:r>
              <a:rPr lang="en-US" sz="2200" dirty="0">
                <a:solidFill>
                  <a:schemeClr val="bg1"/>
                </a:solidFill>
              </a:rPr>
              <a:t> </a:t>
            </a:r>
            <a:r>
              <a:rPr lang="en-US" sz="2200" dirty="0" err="1">
                <a:solidFill>
                  <a:schemeClr val="bg1"/>
                </a:solidFill>
              </a:rPr>
              <a:t>falam</a:t>
            </a:r>
            <a:r>
              <a:rPr lang="en-US" sz="2200" dirty="0">
                <a:solidFill>
                  <a:schemeClr val="bg1"/>
                </a:solidFill>
              </a:rPr>
              <a:t> das </a:t>
            </a:r>
            <a:r>
              <a:rPr lang="en-US" sz="2200" dirty="0" err="1">
                <a:solidFill>
                  <a:schemeClr val="bg1"/>
                </a:solidFill>
              </a:rPr>
              <a:t>maravilhas</a:t>
            </a:r>
            <a:r>
              <a:rPr lang="en-US" sz="2200" dirty="0">
                <a:solidFill>
                  <a:schemeClr val="bg1"/>
                </a:solidFill>
              </a:rPr>
              <a:t> </a:t>
            </a:r>
            <a:r>
              <a:rPr lang="en-US" sz="2200" dirty="0" err="1">
                <a:solidFill>
                  <a:schemeClr val="bg1"/>
                </a:solidFill>
              </a:rPr>
              <a:t>ao</a:t>
            </a:r>
            <a:r>
              <a:rPr lang="en-US" sz="2200" dirty="0">
                <a:solidFill>
                  <a:schemeClr val="bg1"/>
                </a:solidFill>
              </a:rPr>
              <a:t> </a:t>
            </a:r>
            <a:r>
              <a:rPr lang="en-US" sz="2200" dirty="0" err="1">
                <a:solidFill>
                  <a:schemeClr val="bg1"/>
                </a:solidFill>
              </a:rPr>
              <a:t>salvar</a:t>
            </a:r>
            <a:r>
              <a:rPr lang="en-US" sz="2200" dirty="0">
                <a:solidFill>
                  <a:schemeClr val="bg1"/>
                </a:solidFill>
              </a:rPr>
              <a:t> a </a:t>
            </a:r>
            <a:r>
              <a:rPr lang="en-US" sz="2200" dirty="0" err="1">
                <a:solidFill>
                  <a:schemeClr val="bg1"/>
                </a:solidFill>
              </a:rPr>
              <a:t>comunidade</a:t>
            </a:r>
            <a:r>
              <a:rPr lang="en-US" sz="2200" dirty="0">
                <a:solidFill>
                  <a:schemeClr val="bg1"/>
                </a:solidFill>
              </a:rPr>
              <a:t> </a:t>
            </a:r>
            <a:r>
              <a:rPr lang="en-US" sz="2200" dirty="0" err="1">
                <a:solidFill>
                  <a:schemeClr val="bg1"/>
                </a:solidFill>
              </a:rPr>
              <a:t>judaica</a:t>
            </a:r>
            <a:r>
              <a:rPr lang="en-US" sz="2200" dirty="0">
                <a:solidFill>
                  <a:schemeClr val="bg1"/>
                </a:solidFill>
              </a:rPr>
              <a:t> de </a:t>
            </a:r>
            <a:r>
              <a:rPr lang="en-US" sz="2200" dirty="0" err="1">
                <a:solidFill>
                  <a:schemeClr val="bg1"/>
                </a:solidFill>
              </a:rPr>
              <a:t>muitas</a:t>
            </a:r>
            <a:r>
              <a:rPr lang="en-US" sz="2200" dirty="0">
                <a:solidFill>
                  <a:schemeClr val="bg1"/>
                </a:solidFill>
              </a:rPr>
              <a:t> </a:t>
            </a:r>
            <a:r>
              <a:rPr lang="en-US" sz="2200" dirty="0" err="1">
                <a:solidFill>
                  <a:schemeClr val="bg1"/>
                </a:solidFill>
              </a:rPr>
              <a:t>dificuldades</a:t>
            </a:r>
            <a:r>
              <a:rPr lang="en-US" sz="2200" dirty="0">
                <a:solidFill>
                  <a:schemeClr val="bg1"/>
                </a:solidFill>
              </a:rPr>
              <a:t>.</a:t>
            </a:r>
          </a:p>
        </p:txBody>
      </p:sp>
      <p:pic>
        <p:nvPicPr>
          <p:cNvPr id="2050" name="Picture 2" descr="Baba Sali - Wikipedia">
            <a:extLst>
              <a:ext uri="{FF2B5EF4-FFF2-40B4-BE49-F238E27FC236}">
                <a16:creationId xmlns:a16="http://schemas.microsoft.com/office/drawing/2014/main" id="{929BA5D5-6B42-5D95-C0DB-6D34869C04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59" r="-1" b="21565"/>
          <a:stretch/>
        </p:blipFill>
        <p:spPr bwMode="auto">
          <a:xfrm>
            <a:off x="5467894" y="590861"/>
            <a:ext cx="5290998" cy="5290998"/>
          </a:xfrm>
          <a:custGeom>
            <a:avLst/>
            <a:gdLst/>
            <a:ahLst/>
            <a:cxnLst/>
            <a:rect l="l" t="t" r="r" b="b"/>
            <a:pathLst>
              <a:path w="5290998" h="5290998">
                <a:moveTo>
                  <a:pt x="2645499" y="0"/>
                </a:moveTo>
                <a:cubicBezTo>
                  <a:pt x="4106568" y="0"/>
                  <a:pt x="5290998" y="1184430"/>
                  <a:pt x="5290998" y="2645499"/>
                </a:cubicBezTo>
                <a:cubicBezTo>
                  <a:pt x="5290998" y="4106568"/>
                  <a:pt x="4106568" y="5290998"/>
                  <a:pt x="2645499" y="5290998"/>
                </a:cubicBezTo>
                <a:cubicBezTo>
                  <a:pt x="1184430" y="5290998"/>
                  <a:pt x="0" y="4106568"/>
                  <a:pt x="0" y="2645499"/>
                </a:cubicBezTo>
                <a:cubicBezTo>
                  <a:pt x="0" y="1184430"/>
                  <a:pt x="1184430" y="0"/>
                  <a:pt x="2645499" y="0"/>
                </a:cubicBezTo>
                <a:close/>
              </a:path>
            </a:pathLst>
          </a:custGeom>
          <a:noFill/>
          <a:ln w="25400">
            <a:noFill/>
          </a:ln>
          <a:extLst>
            <a:ext uri="{909E8E84-426E-40DD-AFC4-6F175D3DCCD1}">
              <a14:hiddenFill xmlns:a14="http://schemas.microsoft.com/office/drawing/2010/main">
                <a:solidFill>
                  <a:srgbClr val="FFFFFF"/>
                </a:solidFill>
              </a14:hiddenFill>
            </a:ext>
          </a:extLst>
        </p:spPr>
      </p:pic>
      <p:sp>
        <p:nvSpPr>
          <p:cNvPr id="2057"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59" name="Graphic 212">
            <a:extLst>
              <a:ext uri="{FF2B5EF4-FFF2-40B4-BE49-F238E27FC236}">
                <a16:creationId xmlns:a16="http://schemas.microsoft.com/office/drawing/2014/main" id="{A499C65A-9B02-4D7F-BD68-CD38D88055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58925" y="823301"/>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235"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70622" y="1755501"/>
            <a:ext cx="1598829" cy="531293"/>
            <a:chOff x="2504802" y="1755501"/>
            <a:chExt cx="1598829" cy="531293"/>
          </a:xfrm>
          <a:solidFill>
            <a:schemeClr val="bg1"/>
          </a:solidFill>
        </p:grpSpPr>
        <p:sp>
          <p:nvSpPr>
            <p:cNvPr id="2236" name="Freeform: Shape 2061">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37" name="Freeform: Shape 2062">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238" name="Graphic 4">
            <a:extLst>
              <a:ext uri="{FF2B5EF4-FFF2-40B4-BE49-F238E27FC236}">
                <a16:creationId xmlns:a16="http://schemas.microsoft.com/office/drawing/2014/main" id="{1F4896D7-5AD0-4505-BCCD-82262CFEE2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035286" y="3429061"/>
            <a:ext cx="1861484" cy="1861513"/>
            <a:chOff x="5734037" y="3067039"/>
            <a:chExt cx="724483" cy="724489"/>
          </a:xfrm>
          <a:solidFill>
            <a:schemeClr val="bg1"/>
          </a:solidFill>
        </p:grpSpPr>
        <p:sp>
          <p:nvSpPr>
            <p:cNvPr id="2066" name="Freeform: Shape 2065">
              <a:extLst>
                <a:ext uri="{FF2B5EF4-FFF2-40B4-BE49-F238E27FC236}">
                  <a16:creationId xmlns:a16="http://schemas.microsoft.com/office/drawing/2014/main" id="{83C04C31-4BBB-4AC5-A222-4E79BDDF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67" name="Freeform: Shape 2066">
              <a:extLst>
                <a:ext uri="{FF2B5EF4-FFF2-40B4-BE49-F238E27FC236}">
                  <a16:creationId xmlns:a16="http://schemas.microsoft.com/office/drawing/2014/main" id="{090890F0-A440-4A5F-89E2-860A60425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68" name="Freeform: Shape 2067">
              <a:extLst>
                <a:ext uri="{FF2B5EF4-FFF2-40B4-BE49-F238E27FC236}">
                  <a16:creationId xmlns:a16="http://schemas.microsoft.com/office/drawing/2014/main" id="{F9BA7632-2294-4740-BB61-DFA5017B7B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69" name="Freeform: Shape 2068">
              <a:extLst>
                <a:ext uri="{FF2B5EF4-FFF2-40B4-BE49-F238E27FC236}">
                  <a16:creationId xmlns:a16="http://schemas.microsoft.com/office/drawing/2014/main" id="{D025C556-497E-4B62-9131-98448B5A7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70" name="Freeform: Shape 2069">
              <a:extLst>
                <a:ext uri="{FF2B5EF4-FFF2-40B4-BE49-F238E27FC236}">
                  <a16:creationId xmlns:a16="http://schemas.microsoft.com/office/drawing/2014/main" id="{C467884A-CD29-4BCE-A1A4-1E629953FC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71" name="Freeform: Shape 2070">
              <a:extLst>
                <a:ext uri="{FF2B5EF4-FFF2-40B4-BE49-F238E27FC236}">
                  <a16:creationId xmlns:a16="http://schemas.microsoft.com/office/drawing/2014/main" id="{73A1BC11-A782-4A26-87D0-76C92BAB7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72" name="Freeform: Shape 2071">
              <a:extLst>
                <a:ext uri="{FF2B5EF4-FFF2-40B4-BE49-F238E27FC236}">
                  <a16:creationId xmlns:a16="http://schemas.microsoft.com/office/drawing/2014/main" id="{8787142E-1022-4109-9141-85FF9C22E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73" name="Freeform: Shape 2072">
              <a:extLst>
                <a:ext uri="{FF2B5EF4-FFF2-40B4-BE49-F238E27FC236}">
                  <a16:creationId xmlns:a16="http://schemas.microsoft.com/office/drawing/2014/main" id="{763BCB7E-36CC-4105-9CDA-BFB80F3FF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74" name="Freeform: Shape 2073">
              <a:extLst>
                <a:ext uri="{FF2B5EF4-FFF2-40B4-BE49-F238E27FC236}">
                  <a16:creationId xmlns:a16="http://schemas.microsoft.com/office/drawing/2014/main" id="{A6EF2588-350F-4CCE-9BF8-799EC7196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5" name="Freeform: Shape 2074">
              <a:extLst>
                <a:ext uri="{FF2B5EF4-FFF2-40B4-BE49-F238E27FC236}">
                  <a16:creationId xmlns:a16="http://schemas.microsoft.com/office/drawing/2014/main" id="{0A696712-7E60-48CD-A6F8-91754B090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6" name="Freeform: Shape 2075">
              <a:extLst>
                <a:ext uri="{FF2B5EF4-FFF2-40B4-BE49-F238E27FC236}">
                  <a16:creationId xmlns:a16="http://schemas.microsoft.com/office/drawing/2014/main" id="{0244E95B-2BBF-4335-BEFC-BA135EF949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7" name="Freeform: Shape 2076">
              <a:extLst>
                <a:ext uri="{FF2B5EF4-FFF2-40B4-BE49-F238E27FC236}">
                  <a16:creationId xmlns:a16="http://schemas.microsoft.com/office/drawing/2014/main" id="{0D692242-534C-4A58-90D7-43A781D236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8" name="Freeform: Shape 2077">
              <a:extLst>
                <a:ext uri="{FF2B5EF4-FFF2-40B4-BE49-F238E27FC236}">
                  <a16:creationId xmlns:a16="http://schemas.microsoft.com/office/drawing/2014/main" id="{BC72B2EF-E5D1-46BF-B7FE-A9D174508B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79" name="Freeform: Shape 2078">
              <a:extLst>
                <a:ext uri="{FF2B5EF4-FFF2-40B4-BE49-F238E27FC236}">
                  <a16:creationId xmlns:a16="http://schemas.microsoft.com/office/drawing/2014/main" id="{48805B31-6BA4-45FA-8180-436B2EC41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0" name="Freeform: Shape 2079">
              <a:extLst>
                <a:ext uri="{FF2B5EF4-FFF2-40B4-BE49-F238E27FC236}">
                  <a16:creationId xmlns:a16="http://schemas.microsoft.com/office/drawing/2014/main" id="{51B376A0-4543-4AE3-8071-5C746BADE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81" name="Freeform: Shape 2080">
              <a:extLst>
                <a:ext uri="{FF2B5EF4-FFF2-40B4-BE49-F238E27FC236}">
                  <a16:creationId xmlns:a16="http://schemas.microsoft.com/office/drawing/2014/main" id="{0824AEB4-F797-4131-AD1A-BCB807B08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2" name="Freeform: Shape 2081">
              <a:extLst>
                <a:ext uri="{FF2B5EF4-FFF2-40B4-BE49-F238E27FC236}">
                  <a16:creationId xmlns:a16="http://schemas.microsoft.com/office/drawing/2014/main" id="{7399A867-568D-43D3-8F17-6644C8D09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3" name="Freeform: Shape 2082">
              <a:extLst>
                <a:ext uri="{FF2B5EF4-FFF2-40B4-BE49-F238E27FC236}">
                  <a16:creationId xmlns:a16="http://schemas.microsoft.com/office/drawing/2014/main" id="{9953DBA6-7A8F-4369-8F18-DC19A21B43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4" name="Freeform: Shape 2083">
              <a:extLst>
                <a:ext uri="{FF2B5EF4-FFF2-40B4-BE49-F238E27FC236}">
                  <a16:creationId xmlns:a16="http://schemas.microsoft.com/office/drawing/2014/main" id="{D9167760-8210-45B7-96C9-462EB82D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5" name="Freeform: Shape 2084">
              <a:extLst>
                <a:ext uri="{FF2B5EF4-FFF2-40B4-BE49-F238E27FC236}">
                  <a16:creationId xmlns:a16="http://schemas.microsoft.com/office/drawing/2014/main" id="{3B578C99-7B91-480A-B8CA-B9FB3AF17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6" name="Freeform: Shape 2085">
              <a:extLst>
                <a:ext uri="{FF2B5EF4-FFF2-40B4-BE49-F238E27FC236}">
                  <a16:creationId xmlns:a16="http://schemas.microsoft.com/office/drawing/2014/main" id="{CDF91670-E084-4B4B-9F86-75DD43CBE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87" name="Freeform: Shape 2086">
              <a:extLst>
                <a:ext uri="{FF2B5EF4-FFF2-40B4-BE49-F238E27FC236}">
                  <a16:creationId xmlns:a16="http://schemas.microsoft.com/office/drawing/2014/main" id="{8FC99F2F-C73F-444D-B4BB-C02E463AB2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88" name="Freeform: Shape 2087">
              <a:extLst>
                <a:ext uri="{FF2B5EF4-FFF2-40B4-BE49-F238E27FC236}">
                  <a16:creationId xmlns:a16="http://schemas.microsoft.com/office/drawing/2014/main" id="{7F3FF604-A6A9-4EDC-868C-696B92122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89" name="Freeform: Shape 2088">
              <a:extLst>
                <a:ext uri="{FF2B5EF4-FFF2-40B4-BE49-F238E27FC236}">
                  <a16:creationId xmlns:a16="http://schemas.microsoft.com/office/drawing/2014/main" id="{38D6C5BB-BF17-4FE8-B611-578E8EBE9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0" name="Freeform: Shape 2089">
              <a:extLst>
                <a:ext uri="{FF2B5EF4-FFF2-40B4-BE49-F238E27FC236}">
                  <a16:creationId xmlns:a16="http://schemas.microsoft.com/office/drawing/2014/main" id="{A80A8D66-3FA7-4C04-AEDC-D8F94AA43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1" name="Freeform: Shape 2090">
              <a:extLst>
                <a:ext uri="{FF2B5EF4-FFF2-40B4-BE49-F238E27FC236}">
                  <a16:creationId xmlns:a16="http://schemas.microsoft.com/office/drawing/2014/main" id="{3DE9B826-6E87-4EF5-AA9D-F55BB3A21D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2" name="Freeform: Shape 2091">
              <a:extLst>
                <a:ext uri="{FF2B5EF4-FFF2-40B4-BE49-F238E27FC236}">
                  <a16:creationId xmlns:a16="http://schemas.microsoft.com/office/drawing/2014/main" id="{BBAEEC53-BED0-4ACB-94B4-818158D7EF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3" name="Freeform: Shape 2092">
              <a:extLst>
                <a:ext uri="{FF2B5EF4-FFF2-40B4-BE49-F238E27FC236}">
                  <a16:creationId xmlns:a16="http://schemas.microsoft.com/office/drawing/2014/main" id="{30709FE3-3633-4C01-AAD6-75ADD93953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4" name="Freeform: Shape 2093">
              <a:extLst>
                <a:ext uri="{FF2B5EF4-FFF2-40B4-BE49-F238E27FC236}">
                  <a16:creationId xmlns:a16="http://schemas.microsoft.com/office/drawing/2014/main" id="{C0D68B00-260E-4EFC-A1FE-8B04EB5A7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095" name="Freeform: Shape 2094">
              <a:extLst>
                <a:ext uri="{FF2B5EF4-FFF2-40B4-BE49-F238E27FC236}">
                  <a16:creationId xmlns:a16="http://schemas.microsoft.com/office/drawing/2014/main" id="{360AF8DD-D1D2-43F3-83E5-ECF20A091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6" name="Freeform: Shape 2095">
              <a:extLst>
                <a:ext uri="{FF2B5EF4-FFF2-40B4-BE49-F238E27FC236}">
                  <a16:creationId xmlns:a16="http://schemas.microsoft.com/office/drawing/2014/main" id="{87B3F103-7F53-4D5E-B9A2-DE4F0B78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7" name="Freeform: Shape 2096">
              <a:extLst>
                <a:ext uri="{FF2B5EF4-FFF2-40B4-BE49-F238E27FC236}">
                  <a16:creationId xmlns:a16="http://schemas.microsoft.com/office/drawing/2014/main" id="{2BBECD20-3735-4F14-8816-26D648091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8" name="Freeform: Shape 2097">
              <a:extLst>
                <a:ext uri="{FF2B5EF4-FFF2-40B4-BE49-F238E27FC236}">
                  <a16:creationId xmlns:a16="http://schemas.microsoft.com/office/drawing/2014/main" id="{500687DC-38D4-44B7-BA7D-D8A0BA155F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99" name="Freeform: Shape 2098">
              <a:extLst>
                <a:ext uri="{FF2B5EF4-FFF2-40B4-BE49-F238E27FC236}">
                  <a16:creationId xmlns:a16="http://schemas.microsoft.com/office/drawing/2014/main" id="{23AFC6B0-2B60-47B1-B854-A02279C706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0" name="Freeform: Shape 2099">
              <a:extLst>
                <a:ext uri="{FF2B5EF4-FFF2-40B4-BE49-F238E27FC236}">
                  <a16:creationId xmlns:a16="http://schemas.microsoft.com/office/drawing/2014/main" id="{39963332-7F58-48B9-9BAB-87C986F39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1" name="Freeform: Shape 2100">
              <a:extLst>
                <a:ext uri="{FF2B5EF4-FFF2-40B4-BE49-F238E27FC236}">
                  <a16:creationId xmlns:a16="http://schemas.microsoft.com/office/drawing/2014/main" id="{342BD313-0F6E-4DC3-B8A8-861289801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02" name="Freeform: Shape 2101">
              <a:extLst>
                <a:ext uri="{FF2B5EF4-FFF2-40B4-BE49-F238E27FC236}">
                  <a16:creationId xmlns:a16="http://schemas.microsoft.com/office/drawing/2014/main" id="{2253CE00-9D58-4821-B362-2552C433B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3" name="Freeform: Shape 2102">
              <a:extLst>
                <a:ext uri="{FF2B5EF4-FFF2-40B4-BE49-F238E27FC236}">
                  <a16:creationId xmlns:a16="http://schemas.microsoft.com/office/drawing/2014/main" id="{7E89086E-98CE-4697-8CE7-B2E7DB2E8C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4" name="Freeform: Shape 2103">
              <a:extLst>
                <a:ext uri="{FF2B5EF4-FFF2-40B4-BE49-F238E27FC236}">
                  <a16:creationId xmlns:a16="http://schemas.microsoft.com/office/drawing/2014/main" id="{2CE9357F-710D-4D3B-90C1-CF19E73F2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5" name="Freeform: Shape 2104">
              <a:extLst>
                <a:ext uri="{FF2B5EF4-FFF2-40B4-BE49-F238E27FC236}">
                  <a16:creationId xmlns:a16="http://schemas.microsoft.com/office/drawing/2014/main" id="{170ED7F2-AD38-47BC-B6A1-FF7E20AFD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6" name="Freeform: Shape 2105">
              <a:extLst>
                <a:ext uri="{FF2B5EF4-FFF2-40B4-BE49-F238E27FC236}">
                  <a16:creationId xmlns:a16="http://schemas.microsoft.com/office/drawing/2014/main" id="{02600E9C-0B0F-45ED-A2CF-DE0240B2B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07" name="Freeform: Shape 2106">
              <a:extLst>
                <a:ext uri="{FF2B5EF4-FFF2-40B4-BE49-F238E27FC236}">
                  <a16:creationId xmlns:a16="http://schemas.microsoft.com/office/drawing/2014/main" id="{B07D2066-6599-4BD0-9CD5-7289EB1B8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08" name="Freeform: Shape 2107">
              <a:extLst>
                <a:ext uri="{FF2B5EF4-FFF2-40B4-BE49-F238E27FC236}">
                  <a16:creationId xmlns:a16="http://schemas.microsoft.com/office/drawing/2014/main" id="{7BF96C0D-1DEE-47F2-A950-16BC0896F5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09" name="Freeform: Shape 2108">
              <a:extLst>
                <a:ext uri="{FF2B5EF4-FFF2-40B4-BE49-F238E27FC236}">
                  <a16:creationId xmlns:a16="http://schemas.microsoft.com/office/drawing/2014/main" id="{FD254ABE-505D-4C6A-9267-BFB78FBB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0" name="Freeform: Shape 2109">
              <a:extLst>
                <a:ext uri="{FF2B5EF4-FFF2-40B4-BE49-F238E27FC236}">
                  <a16:creationId xmlns:a16="http://schemas.microsoft.com/office/drawing/2014/main" id="{822BBE38-BC6F-4DDE-BD6D-2B496CE420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1" name="Freeform: Shape 2110">
              <a:extLst>
                <a:ext uri="{FF2B5EF4-FFF2-40B4-BE49-F238E27FC236}">
                  <a16:creationId xmlns:a16="http://schemas.microsoft.com/office/drawing/2014/main" id="{1046D1FA-C431-4F16-8BDD-71C614D79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2" name="Freeform: Shape 2111">
              <a:extLst>
                <a:ext uri="{FF2B5EF4-FFF2-40B4-BE49-F238E27FC236}">
                  <a16:creationId xmlns:a16="http://schemas.microsoft.com/office/drawing/2014/main" id="{CF387987-DEF1-447C-BC86-281AC0B3D6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3" name="Freeform: Shape 2112">
              <a:extLst>
                <a:ext uri="{FF2B5EF4-FFF2-40B4-BE49-F238E27FC236}">
                  <a16:creationId xmlns:a16="http://schemas.microsoft.com/office/drawing/2014/main" id="{9808DF01-2715-4215-81F1-B8C178304A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4" name="Freeform: Shape 2113">
              <a:extLst>
                <a:ext uri="{FF2B5EF4-FFF2-40B4-BE49-F238E27FC236}">
                  <a16:creationId xmlns:a16="http://schemas.microsoft.com/office/drawing/2014/main" id="{AED7F897-8A4F-4F3D-BFB1-738BCDCA9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15" name="Freeform: Shape 2114">
              <a:extLst>
                <a:ext uri="{FF2B5EF4-FFF2-40B4-BE49-F238E27FC236}">
                  <a16:creationId xmlns:a16="http://schemas.microsoft.com/office/drawing/2014/main" id="{9B51B8B7-D508-44C3-AFC5-820557A943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16" name="Freeform: Shape 2115">
              <a:extLst>
                <a:ext uri="{FF2B5EF4-FFF2-40B4-BE49-F238E27FC236}">
                  <a16:creationId xmlns:a16="http://schemas.microsoft.com/office/drawing/2014/main" id="{7FBC6B94-2A13-4303-AE51-334E386DA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17" name="Freeform: Shape 2116">
              <a:extLst>
                <a:ext uri="{FF2B5EF4-FFF2-40B4-BE49-F238E27FC236}">
                  <a16:creationId xmlns:a16="http://schemas.microsoft.com/office/drawing/2014/main" id="{27897959-2F8E-4A05-9EA8-5B0329B574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18" name="Freeform: Shape 2117">
              <a:extLst>
                <a:ext uri="{FF2B5EF4-FFF2-40B4-BE49-F238E27FC236}">
                  <a16:creationId xmlns:a16="http://schemas.microsoft.com/office/drawing/2014/main" id="{0522AB50-D351-40F4-8A88-E856C1F27F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19" name="Freeform: Shape 2118">
              <a:extLst>
                <a:ext uri="{FF2B5EF4-FFF2-40B4-BE49-F238E27FC236}">
                  <a16:creationId xmlns:a16="http://schemas.microsoft.com/office/drawing/2014/main" id="{221AFD52-C13F-4A20-B1DB-13C1A9A3D8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120" name="Freeform: Shape 2119">
              <a:extLst>
                <a:ext uri="{FF2B5EF4-FFF2-40B4-BE49-F238E27FC236}">
                  <a16:creationId xmlns:a16="http://schemas.microsoft.com/office/drawing/2014/main" id="{8E789B3B-F514-4E02-8C1A-2F85817AA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1" name="Freeform: Shape 2120">
              <a:extLst>
                <a:ext uri="{FF2B5EF4-FFF2-40B4-BE49-F238E27FC236}">
                  <a16:creationId xmlns:a16="http://schemas.microsoft.com/office/drawing/2014/main" id="{9E473BAC-3DA1-4D63-9D6C-2B993665F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2" name="Freeform: Shape 2121">
              <a:extLst>
                <a:ext uri="{FF2B5EF4-FFF2-40B4-BE49-F238E27FC236}">
                  <a16:creationId xmlns:a16="http://schemas.microsoft.com/office/drawing/2014/main" id="{F385DCF4-8F59-4838-B86C-2B3EF0BCE7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3" name="Freeform: Shape 2122">
              <a:extLst>
                <a:ext uri="{FF2B5EF4-FFF2-40B4-BE49-F238E27FC236}">
                  <a16:creationId xmlns:a16="http://schemas.microsoft.com/office/drawing/2014/main" id="{3EC5A02E-609A-4C39-A35D-E8D038F7C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24" name="Freeform: Shape 2123">
              <a:extLst>
                <a:ext uri="{FF2B5EF4-FFF2-40B4-BE49-F238E27FC236}">
                  <a16:creationId xmlns:a16="http://schemas.microsoft.com/office/drawing/2014/main" id="{7AB67B18-1821-4367-A7B6-CC2FFF66D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25" name="Freeform: Shape 2124">
              <a:extLst>
                <a:ext uri="{FF2B5EF4-FFF2-40B4-BE49-F238E27FC236}">
                  <a16:creationId xmlns:a16="http://schemas.microsoft.com/office/drawing/2014/main" id="{DFCAC56E-4767-4984-9FE7-2C3CA57D0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26" name="Freeform: Shape 2125">
              <a:extLst>
                <a:ext uri="{FF2B5EF4-FFF2-40B4-BE49-F238E27FC236}">
                  <a16:creationId xmlns:a16="http://schemas.microsoft.com/office/drawing/2014/main" id="{0A1929ED-CEB2-4C49-B2ED-A206D37935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27" name="Freeform: Shape 2126">
              <a:extLst>
                <a:ext uri="{FF2B5EF4-FFF2-40B4-BE49-F238E27FC236}">
                  <a16:creationId xmlns:a16="http://schemas.microsoft.com/office/drawing/2014/main" id="{01D632F9-2F59-4C8D-B1BC-1CB0D15C3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8" name="Freeform: Shape 2127">
              <a:extLst>
                <a:ext uri="{FF2B5EF4-FFF2-40B4-BE49-F238E27FC236}">
                  <a16:creationId xmlns:a16="http://schemas.microsoft.com/office/drawing/2014/main" id="{03B9F80B-CAEF-442C-A218-E2B069545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9" name="Freeform: Shape 2128">
              <a:extLst>
                <a:ext uri="{FF2B5EF4-FFF2-40B4-BE49-F238E27FC236}">
                  <a16:creationId xmlns:a16="http://schemas.microsoft.com/office/drawing/2014/main" id="{526A626E-CC14-4106-8AD4-DB3D81CD64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30" name="Freeform: Shape 2129">
              <a:extLst>
                <a:ext uri="{FF2B5EF4-FFF2-40B4-BE49-F238E27FC236}">
                  <a16:creationId xmlns:a16="http://schemas.microsoft.com/office/drawing/2014/main" id="{7CD710B8-B5DF-495F-ACEA-CFB9308CB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1" name="Freeform: Shape 2130">
              <a:extLst>
                <a:ext uri="{FF2B5EF4-FFF2-40B4-BE49-F238E27FC236}">
                  <a16:creationId xmlns:a16="http://schemas.microsoft.com/office/drawing/2014/main" id="{E550C81D-B0B8-4DB8-A12C-B62944D07F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32" name="Freeform: Shape 2131">
              <a:extLst>
                <a:ext uri="{FF2B5EF4-FFF2-40B4-BE49-F238E27FC236}">
                  <a16:creationId xmlns:a16="http://schemas.microsoft.com/office/drawing/2014/main" id="{4EB82E53-B337-43EB-BFF8-1466F10E8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33" name="Freeform: Shape 2132">
              <a:extLst>
                <a:ext uri="{FF2B5EF4-FFF2-40B4-BE49-F238E27FC236}">
                  <a16:creationId xmlns:a16="http://schemas.microsoft.com/office/drawing/2014/main" id="{D1DCEF3A-2B54-4AA2-9BFD-57EA4A246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4" name="Freeform: Shape 2133">
              <a:extLst>
                <a:ext uri="{FF2B5EF4-FFF2-40B4-BE49-F238E27FC236}">
                  <a16:creationId xmlns:a16="http://schemas.microsoft.com/office/drawing/2014/main" id="{9F122967-34EF-4575-8E59-75D77FCD0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5" name="Freeform: Shape 2134">
              <a:extLst>
                <a:ext uri="{FF2B5EF4-FFF2-40B4-BE49-F238E27FC236}">
                  <a16:creationId xmlns:a16="http://schemas.microsoft.com/office/drawing/2014/main" id="{D87EBF9D-3949-4CCE-BB87-978466834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36" name="Freeform: Shape 2135">
              <a:extLst>
                <a:ext uri="{FF2B5EF4-FFF2-40B4-BE49-F238E27FC236}">
                  <a16:creationId xmlns:a16="http://schemas.microsoft.com/office/drawing/2014/main" id="{58A1183F-B28F-4BAD-A14B-3940A6E92F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37" name="Freeform: Shape 2136">
              <a:extLst>
                <a:ext uri="{FF2B5EF4-FFF2-40B4-BE49-F238E27FC236}">
                  <a16:creationId xmlns:a16="http://schemas.microsoft.com/office/drawing/2014/main" id="{A81851B7-6D8F-454C-BBAA-498426069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38" name="Freeform: Shape 2137">
              <a:extLst>
                <a:ext uri="{FF2B5EF4-FFF2-40B4-BE49-F238E27FC236}">
                  <a16:creationId xmlns:a16="http://schemas.microsoft.com/office/drawing/2014/main" id="{99759A7A-483F-4DB0-8677-C6AB61E19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9" name="Freeform: Shape 2138">
              <a:extLst>
                <a:ext uri="{FF2B5EF4-FFF2-40B4-BE49-F238E27FC236}">
                  <a16:creationId xmlns:a16="http://schemas.microsoft.com/office/drawing/2014/main" id="{BDD1E55B-DE82-4811-BB33-1468396D2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0" name="Freeform: Shape 2139">
              <a:extLst>
                <a:ext uri="{FF2B5EF4-FFF2-40B4-BE49-F238E27FC236}">
                  <a16:creationId xmlns:a16="http://schemas.microsoft.com/office/drawing/2014/main" id="{F4B0251C-DACC-4A24-83BA-3D95F8D19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1" name="Freeform: Shape 2140">
              <a:extLst>
                <a:ext uri="{FF2B5EF4-FFF2-40B4-BE49-F238E27FC236}">
                  <a16:creationId xmlns:a16="http://schemas.microsoft.com/office/drawing/2014/main" id="{3647EF9B-D99D-48C1-B61E-19B85F471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42" name="Freeform: Shape 2141">
              <a:extLst>
                <a:ext uri="{FF2B5EF4-FFF2-40B4-BE49-F238E27FC236}">
                  <a16:creationId xmlns:a16="http://schemas.microsoft.com/office/drawing/2014/main" id="{EB55DF3C-DDF0-4B01-849E-46A663465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3" name="Freeform: Shape 2142">
              <a:extLst>
                <a:ext uri="{FF2B5EF4-FFF2-40B4-BE49-F238E27FC236}">
                  <a16:creationId xmlns:a16="http://schemas.microsoft.com/office/drawing/2014/main" id="{09149238-5A44-4264-84E6-DD25E7C01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44" name="Freeform: Shape 2143">
              <a:extLst>
                <a:ext uri="{FF2B5EF4-FFF2-40B4-BE49-F238E27FC236}">
                  <a16:creationId xmlns:a16="http://schemas.microsoft.com/office/drawing/2014/main" id="{4E6925C1-B440-4C1C-8829-2E6D9EE142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5" name="Freeform: Shape 2144">
              <a:extLst>
                <a:ext uri="{FF2B5EF4-FFF2-40B4-BE49-F238E27FC236}">
                  <a16:creationId xmlns:a16="http://schemas.microsoft.com/office/drawing/2014/main" id="{937B5BDB-32A7-4C47-A984-AF2316600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6" name="Freeform: Shape 2145">
              <a:extLst>
                <a:ext uri="{FF2B5EF4-FFF2-40B4-BE49-F238E27FC236}">
                  <a16:creationId xmlns:a16="http://schemas.microsoft.com/office/drawing/2014/main" id="{9B5A7D9C-91C9-49A3-8AD5-DB49632FD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7" name="Freeform: Shape 2146">
              <a:extLst>
                <a:ext uri="{FF2B5EF4-FFF2-40B4-BE49-F238E27FC236}">
                  <a16:creationId xmlns:a16="http://schemas.microsoft.com/office/drawing/2014/main" id="{C64B015D-AFCF-4AB2-AE58-A069B06DB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148" name="Freeform: Shape 2147">
              <a:extLst>
                <a:ext uri="{FF2B5EF4-FFF2-40B4-BE49-F238E27FC236}">
                  <a16:creationId xmlns:a16="http://schemas.microsoft.com/office/drawing/2014/main" id="{A4407931-9375-400F-88AC-C63D4E9E9C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49" name="Freeform: Shape 2148">
              <a:extLst>
                <a:ext uri="{FF2B5EF4-FFF2-40B4-BE49-F238E27FC236}">
                  <a16:creationId xmlns:a16="http://schemas.microsoft.com/office/drawing/2014/main" id="{554278B7-45C8-46E4-885A-69208D598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150" name="Freeform: Shape 2149">
              <a:extLst>
                <a:ext uri="{FF2B5EF4-FFF2-40B4-BE49-F238E27FC236}">
                  <a16:creationId xmlns:a16="http://schemas.microsoft.com/office/drawing/2014/main" id="{3A806AB0-FBD6-41CD-997C-A76266D375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1" name="Freeform: Shape 2150">
              <a:extLst>
                <a:ext uri="{FF2B5EF4-FFF2-40B4-BE49-F238E27FC236}">
                  <a16:creationId xmlns:a16="http://schemas.microsoft.com/office/drawing/2014/main" id="{719E2D6D-6D96-4348-954B-3657A0B0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2" name="Freeform: Shape 2151">
              <a:extLst>
                <a:ext uri="{FF2B5EF4-FFF2-40B4-BE49-F238E27FC236}">
                  <a16:creationId xmlns:a16="http://schemas.microsoft.com/office/drawing/2014/main" id="{9794AABE-9C3E-4A8C-820F-0FDF65213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3" name="Freeform: Shape 2152">
              <a:extLst>
                <a:ext uri="{FF2B5EF4-FFF2-40B4-BE49-F238E27FC236}">
                  <a16:creationId xmlns:a16="http://schemas.microsoft.com/office/drawing/2014/main" id="{1DBEC39D-5464-46CA-B62B-24826F1F4D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154" name="Freeform: Shape 2153">
              <a:extLst>
                <a:ext uri="{FF2B5EF4-FFF2-40B4-BE49-F238E27FC236}">
                  <a16:creationId xmlns:a16="http://schemas.microsoft.com/office/drawing/2014/main" id="{41807973-667B-4780-B3AA-4ADC32DB3A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5" name="Freeform: Shape 2154">
              <a:extLst>
                <a:ext uri="{FF2B5EF4-FFF2-40B4-BE49-F238E27FC236}">
                  <a16:creationId xmlns:a16="http://schemas.microsoft.com/office/drawing/2014/main" id="{970D793C-C9EE-467B-8385-42B6905A0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156" name="Freeform: Shape 2155">
              <a:extLst>
                <a:ext uri="{FF2B5EF4-FFF2-40B4-BE49-F238E27FC236}">
                  <a16:creationId xmlns:a16="http://schemas.microsoft.com/office/drawing/2014/main" id="{94695A53-78EB-4811-8BBC-4707F30169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57" name="Freeform: Shape 2156">
              <a:extLst>
                <a:ext uri="{FF2B5EF4-FFF2-40B4-BE49-F238E27FC236}">
                  <a16:creationId xmlns:a16="http://schemas.microsoft.com/office/drawing/2014/main" id="{0576416F-0C2E-4D01-9357-5C73ADF85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58" name="Freeform: Shape 2157">
              <a:extLst>
                <a:ext uri="{FF2B5EF4-FFF2-40B4-BE49-F238E27FC236}">
                  <a16:creationId xmlns:a16="http://schemas.microsoft.com/office/drawing/2014/main" id="{A091FE22-8667-4F89-A333-BA9A0917E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59" name="Freeform: Shape 2158">
              <a:extLst>
                <a:ext uri="{FF2B5EF4-FFF2-40B4-BE49-F238E27FC236}">
                  <a16:creationId xmlns:a16="http://schemas.microsoft.com/office/drawing/2014/main" id="{CB779008-969D-4FA8-BB6C-3BBBCF919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60" name="Freeform: Shape 2159">
              <a:extLst>
                <a:ext uri="{FF2B5EF4-FFF2-40B4-BE49-F238E27FC236}">
                  <a16:creationId xmlns:a16="http://schemas.microsoft.com/office/drawing/2014/main" id="{CDAF3B96-0DFB-44BA-959D-BF9643FFE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61" name="Freeform: Shape 2160">
              <a:extLst>
                <a:ext uri="{FF2B5EF4-FFF2-40B4-BE49-F238E27FC236}">
                  <a16:creationId xmlns:a16="http://schemas.microsoft.com/office/drawing/2014/main" id="{5F66F5FF-98B2-4453-8175-EB602A6A0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62" name="Freeform: Shape 2161">
              <a:extLst>
                <a:ext uri="{FF2B5EF4-FFF2-40B4-BE49-F238E27FC236}">
                  <a16:creationId xmlns:a16="http://schemas.microsoft.com/office/drawing/2014/main" id="{751D9683-9D41-4058-B90B-99146FC2F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63" name="Freeform: Shape 2162">
              <a:extLst>
                <a:ext uri="{FF2B5EF4-FFF2-40B4-BE49-F238E27FC236}">
                  <a16:creationId xmlns:a16="http://schemas.microsoft.com/office/drawing/2014/main" id="{0907098D-1005-4522-BA21-F1534CBACF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64" name="Freeform: Shape 2163">
              <a:extLst>
                <a:ext uri="{FF2B5EF4-FFF2-40B4-BE49-F238E27FC236}">
                  <a16:creationId xmlns:a16="http://schemas.microsoft.com/office/drawing/2014/main" id="{5BFEF082-7E02-4ED8-B9D1-F0FC47FEC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65" name="Freeform: Shape 2164">
              <a:extLst>
                <a:ext uri="{FF2B5EF4-FFF2-40B4-BE49-F238E27FC236}">
                  <a16:creationId xmlns:a16="http://schemas.microsoft.com/office/drawing/2014/main" id="{4429C269-222E-4EFB-97B9-08FA243CEB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66" name="Freeform: Shape 2165">
              <a:extLst>
                <a:ext uri="{FF2B5EF4-FFF2-40B4-BE49-F238E27FC236}">
                  <a16:creationId xmlns:a16="http://schemas.microsoft.com/office/drawing/2014/main" id="{FC460F7F-5702-4281-850B-59E4182A71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7" name="Freeform: Shape 2166">
              <a:extLst>
                <a:ext uri="{FF2B5EF4-FFF2-40B4-BE49-F238E27FC236}">
                  <a16:creationId xmlns:a16="http://schemas.microsoft.com/office/drawing/2014/main" id="{A329057C-293F-4933-9DEA-2463E66D4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8" name="Freeform: Shape 2167">
              <a:extLst>
                <a:ext uri="{FF2B5EF4-FFF2-40B4-BE49-F238E27FC236}">
                  <a16:creationId xmlns:a16="http://schemas.microsoft.com/office/drawing/2014/main" id="{7274CBA8-6253-4229-AC37-1D7126639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9" name="Freeform: Shape 2168">
              <a:extLst>
                <a:ext uri="{FF2B5EF4-FFF2-40B4-BE49-F238E27FC236}">
                  <a16:creationId xmlns:a16="http://schemas.microsoft.com/office/drawing/2014/main" id="{B7ABAAD2-23FD-4AF4-8506-3CDDC5607B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70" name="Freeform: Shape 2169">
              <a:extLst>
                <a:ext uri="{FF2B5EF4-FFF2-40B4-BE49-F238E27FC236}">
                  <a16:creationId xmlns:a16="http://schemas.microsoft.com/office/drawing/2014/main" id="{27A85620-3B33-477A-949C-3F221DCC2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1" name="Freeform: Shape 2170">
              <a:extLst>
                <a:ext uri="{FF2B5EF4-FFF2-40B4-BE49-F238E27FC236}">
                  <a16:creationId xmlns:a16="http://schemas.microsoft.com/office/drawing/2014/main" id="{6247316E-E815-4CE3-9EC0-8DC8391EB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72" name="Freeform: Shape 2171">
              <a:extLst>
                <a:ext uri="{FF2B5EF4-FFF2-40B4-BE49-F238E27FC236}">
                  <a16:creationId xmlns:a16="http://schemas.microsoft.com/office/drawing/2014/main" id="{3D047E26-5A98-4B49-A453-C71D894500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3" name="Freeform: Shape 2172">
              <a:extLst>
                <a:ext uri="{FF2B5EF4-FFF2-40B4-BE49-F238E27FC236}">
                  <a16:creationId xmlns:a16="http://schemas.microsoft.com/office/drawing/2014/main" id="{940C95BF-A85B-4251-A817-35A7B4F71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4" name="Freeform: Shape 2173">
              <a:extLst>
                <a:ext uri="{FF2B5EF4-FFF2-40B4-BE49-F238E27FC236}">
                  <a16:creationId xmlns:a16="http://schemas.microsoft.com/office/drawing/2014/main" id="{EA4FDA2F-E340-40E6-8678-8F4F9EB3D4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5" name="Freeform: Shape 2174">
              <a:extLst>
                <a:ext uri="{FF2B5EF4-FFF2-40B4-BE49-F238E27FC236}">
                  <a16:creationId xmlns:a16="http://schemas.microsoft.com/office/drawing/2014/main" id="{D94A3796-87FD-436D-8309-857F9B4898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6" name="Freeform: Shape 2175">
              <a:extLst>
                <a:ext uri="{FF2B5EF4-FFF2-40B4-BE49-F238E27FC236}">
                  <a16:creationId xmlns:a16="http://schemas.microsoft.com/office/drawing/2014/main" id="{2B20BE68-41F5-4E59-87CD-A8654B123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7" name="Freeform: Shape 2176">
              <a:extLst>
                <a:ext uri="{FF2B5EF4-FFF2-40B4-BE49-F238E27FC236}">
                  <a16:creationId xmlns:a16="http://schemas.microsoft.com/office/drawing/2014/main" id="{7FD87938-B42E-45E5-ABB8-936E00A24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78" name="Freeform: Shape 2177">
              <a:extLst>
                <a:ext uri="{FF2B5EF4-FFF2-40B4-BE49-F238E27FC236}">
                  <a16:creationId xmlns:a16="http://schemas.microsoft.com/office/drawing/2014/main" id="{EA46A837-6AA3-4099-8055-251ED6D7D4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79" name="Freeform: Shape 2178">
              <a:extLst>
                <a:ext uri="{FF2B5EF4-FFF2-40B4-BE49-F238E27FC236}">
                  <a16:creationId xmlns:a16="http://schemas.microsoft.com/office/drawing/2014/main" id="{B9D871B1-B4D0-4667-B5FA-21AE12E50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0" name="Freeform: Shape 2179">
              <a:extLst>
                <a:ext uri="{FF2B5EF4-FFF2-40B4-BE49-F238E27FC236}">
                  <a16:creationId xmlns:a16="http://schemas.microsoft.com/office/drawing/2014/main" id="{477E102A-1E9D-44C8-9DA0-1B4B61444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1" name="Freeform: Shape 2180">
              <a:extLst>
                <a:ext uri="{FF2B5EF4-FFF2-40B4-BE49-F238E27FC236}">
                  <a16:creationId xmlns:a16="http://schemas.microsoft.com/office/drawing/2014/main" id="{42DB4921-ECFC-42CD-B91B-56AB1FE263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2" name="Freeform: Shape 2181">
              <a:extLst>
                <a:ext uri="{FF2B5EF4-FFF2-40B4-BE49-F238E27FC236}">
                  <a16:creationId xmlns:a16="http://schemas.microsoft.com/office/drawing/2014/main" id="{3156177C-2880-4AAF-BFC7-C3EA4AD09A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3" name="Freeform: Shape 2182">
              <a:extLst>
                <a:ext uri="{FF2B5EF4-FFF2-40B4-BE49-F238E27FC236}">
                  <a16:creationId xmlns:a16="http://schemas.microsoft.com/office/drawing/2014/main" id="{B7C807E0-34AB-4AC3-A674-D7E438C603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4" name="Freeform: Shape 2183">
              <a:extLst>
                <a:ext uri="{FF2B5EF4-FFF2-40B4-BE49-F238E27FC236}">
                  <a16:creationId xmlns:a16="http://schemas.microsoft.com/office/drawing/2014/main" id="{93AD80AB-575A-4D50-A561-CE310E06B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5" name="Freeform: Shape 2184">
              <a:extLst>
                <a:ext uri="{FF2B5EF4-FFF2-40B4-BE49-F238E27FC236}">
                  <a16:creationId xmlns:a16="http://schemas.microsoft.com/office/drawing/2014/main" id="{E4C11A99-7E93-4B54-B1CE-D90D45325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86" name="Freeform: Shape 2185">
              <a:extLst>
                <a:ext uri="{FF2B5EF4-FFF2-40B4-BE49-F238E27FC236}">
                  <a16:creationId xmlns:a16="http://schemas.microsoft.com/office/drawing/2014/main" id="{25A3E814-2D04-4881-B9E9-81ADDC0C97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7" name="Freeform: Shape 2186">
              <a:extLst>
                <a:ext uri="{FF2B5EF4-FFF2-40B4-BE49-F238E27FC236}">
                  <a16:creationId xmlns:a16="http://schemas.microsoft.com/office/drawing/2014/main" id="{073D9FB4-F4AF-4974-A734-C9300D2107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8" name="Freeform: Shape 2187">
              <a:extLst>
                <a:ext uri="{FF2B5EF4-FFF2-40B4-BE49-F238E27FC236}">
                  <a16:creationId xmlns:a16="http://schemas.microsoft.com/office/drawing/2014/main" id="{081A1414-A8F5-43F1-BA51-B058EF2C0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89" name="Freeform: Shape 2188">
              <a:extLst>
                <a:ext uri="{FF2B5EF4-FFF2-40B4-BE49-F238E27FC236}">
                  <a16:creationId xmlns:a16="http://schemas.microsoft.com/office/drawing/2014/main" id="{E41588DC-3C7F-4695-A42A-B5ABEA8B5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0" name="Freeform: Shape 2189">
              <a:extLst>
                <a:ext uri="{FF2B5EF4-FFF2-40B4-BE49-F238E27FC236}">
                  <a16:creationId xmlns:a16="http://schemas.microsoft.com/office/drawing/2014/main" id="{3884DF6D-4C87-4B4A-A918-B3F3C8BE3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1" name="Freeform: Shape 2190">
              <a:extLst>
                <a:ext uri="{FF2B5EF4-FFF2-40B4-BE49-F238E27FC236}">
                  <a16:creationId xmlns:a16="http://schemas.microsoft.com/office/drawing/2014/main" id="{CF26F2A0-B8D0-48D4-A9A9-BEB75CFF1F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92" name="Freeform: Shape 2191">
              <a:extLst>
                <a:ext uri="{FF2B5EF4-FFF2-40B4-BE49-F238E27FC236}">
                  <a16:creationId xmlns:a16="http://schemas.microsoft.com/office/drawing/2014/main" id="{7A9177E1-A6DC-4200-9D85-31A348E027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93" name="Freeform: Shape 2192">
              <a:extLst>
                <a:ext uri="{FF2B5EF4-FFF2-40B4-BE49-F238E27FC236}">
                  <a16:creationId xmlns:a16="http://schemas.microsoft.com/office/drawing/2014/main" id="{7DA218E3-83A8-45E8-B2E3-4B693606C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94" name="Freeform: Shape 2193">
              <a:extLst>
                <a:ext uri="{FF2B5EF4-FFF2-40B4-BE49-F238E27FC236}">
                  <a16:creationId xmlns:a16="http://schemas.microsoft.com/office/drawing/2014/main" id="{31E51433-E260-493C-8A94-FCE7FD9BA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5" name="Freeform: Shape 2194">
              <a:extLst>
                <a:ext uri="{FF2B5EF4-FFF2-40B4-BE49-F238E27FC236}">
                  <a16:creationId xmlns:a16="http://schemas.microsoft.com/office/drawing/2014/main" id="{3A74FFD3-BE5F-435D-AC22-825B6E0494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6" name="Freeform: Shape 2195">
              <a:extLst>
                <a:ext uri="{FF2B5EF4-FFF2-40B4-BE49-F238E27FC236}">
                  <a16:creationId xmlns:a16="http://schemas.microsoft.com/office/drawing/2014/main" id="{B3420F88-93EB-4790-A2BD-EFF61E77B0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7" name="Freeform: Shape 2196">
              <a:extLst>
                <a:ext uri="{FF2B5EF4-FFF2-40B4-BE49-F238E27FC236}">
                  <a16:creationId xmlns:a16="http://schemas.microsoft.com/office/drawing/2014/main" id="{3875302B-159F-4E81-AD49-154BAA8F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198" name="Freeform: Shape 2197">
              <a:extLst>
                <a:ext uri="{FF2B5EF4-FFF2-40B4-BE49-F238E27FC236}">
                  <a16:creationId xmlns:a16="http://schemas.microsoft.com/office/drawing/2014/main" id="{BE9966CE-BC06-4CEB-877D-34D9D1C2E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9" name="Freeform: Shape 2198">
              <a:extLst>
                <a:ext uri="{FF2B5EF4-FFF2-40B4-BE49-F238E27FC236}">
                  <a16:creationId xmlns:a16="http://schemas.microsoft.com/office/drawing/2014/main" id="{889924EA-8A9B-4ED5-8CF2-E184EE89D2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00" name="Freeform: Shape 2199">
              <a:extLst>
                <a:ext uri="{FF2B5EF4-FFF2-40B4-BE49-F238E27FC236}">
                  <a16:creationId xmlns:a16="http://schemas.microsoft.com/office/drawing/2014/main" id="{300C1FB1-E227-40EE-A773-071D080BD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01" name="Freeform: Shape 2200">
              <a:extLst>
                <a:ext uri="{FF2B5EF4-FFF2-40B4-BE49-F238E27FC236}">
                  <a16:creationId xmlns:a16="http://schemas.microsoft.com/office/drawing/2014/main" id="{14F26B5D-6E35-40E8-90DF-FD65CB33F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202" name="Freeform: Shape 2201">
              <a:extLst>
                <a:ext uri="{FF2B5EF4-FFF2-40B4-BE49-F238E27FC236}">
                  <a16:creationId xmlns:a16="http://schemas.microsoft.com/office/drawing/2014/main" id="{059D8F05-F701-45A6-9377-454642C212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03" name="Freeform: Shape 2202">
              <a:extLst>
                <a:ext uri="{FF2B5EF4-FFF2-40B4-BE49-F238E27FC236}">
                  <a16:creationId xmlns:a16="http://schemas.microsoft.com/office/drawing/2014/main" id="{5F57ACF8-D510-4715-B964-20D980558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204" name="Freeform: Shape 2203">
              <a:extLst>
                <a:ext uri="{FF2B5EF4-FFF2-40B4-BE49-F238E27FC236}">
                  <a16:creationId xmlns:a16="http://schemas.microsoft.com/office/drawing/2014/main" id="{51053CDD-687F-481B-86FB-56DA74C55C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05" name="Freeform: Shape 2204">
              <a:extLst>
                <a:ext uri="{FF2B5EF4-FFF2-40B4-BE49-F238E27FC236}">
                  <a16:creationId xmlns:a16="http://schemas.microsoft.com/office/drawing/2014/main" id="{76B24CA5-1578-43AE-8ED8-CB9F7EA62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6" name="Freeform: Shape 2205">
              <a:extLst>
                <a:ext uri="{FF2B5EF4-FFF2-40B4-BE49-F238E27FC236}">
                  <a16:creationId xmlns:a16="http://schemas.microsoft.com/office/drawing/2014/main" id="{A3208550-AB5B-4E2B-914A-270D30163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7" name="Freeform: Shape 2206">
              <a:extLst>
                <a:ext uri="{FF2B5EF4-FFF2-40B4-BE49-F238E27FC236}">
                  <a16:creationId xmlns:a16="http://schemas.microsoft.com/office/drawing/2014/main" id="{D4120D7E-20EE-4413-A541-781EA4350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08" name="Freeform: Shape 2207">
              <a:extLst>
                <a:ext uri="{FF2B5EF4-FFF2-40B4-BE49-F238E27FC236}">
                  <a16:creationId xmlns:a16="http://schemas.microsoft.com/office/drawing/2014/main" id="{9C0CC66E-BFF1-47FD-8C37-092016FBE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09" name="Freeform: Shape 2208">
              <a:extLst>
                <a:ext uri="{FF2B5EF4-FFF2-40B4-BE49-F238E27FC236}">
                  <a16:creationId xmlns:a16="http://schemas.microsoft.com/office/drawing/2014/main" id="{09D9AD44-3983-44A2-9DBA-6C5FF3C47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10" name="Freeform: Shape 2209">
              <a:extLst>
                <a:ext uri="{FF2B5EF4-FFF2-40B4-BE49-F238E27FC236}">
                  <a16:creationId xmlns:a16="http://schemas.microsoft.com/office/drawing/2014/main" id="{71915592-B946-43D1-AE24-B72B17FC58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211" name="Freeform: Shape 2210">
              <a:extLst>
                <a:ext uri="{FF2B5EF4-FFF2-40B4-BE49-F238E27FC236}">
                  <a16:creationId xmlns:a16="http://schemas.microsoft.com/office/drawing/2014/main" id="{3AC48622-C7DC-416F-B14F-AB0C6A3EF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2" name="Freeform: Shape 2211">
              <a:extLst>
                <a:ext uri="{FF2B5EF4-FFF2-40B4-BE49-F238E27FC236}">
                  <a16:creationId xmlns:a16="http://schemas.microsoft.com/office/drawing/2014/main" id="{C122E9A7-0590-453C-AC3A-88265131C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3" name="Freeform: Shape 2212">
              <a:extLst>
                <a:ext uri="{FF2B5EF4-FFF2-40B4-BE49-F238E27FC236}">
                  <a16:creationId xmlns:a16="http://schemas.microsoft.com/office/drawing/2014/main" id="{78246847-0B72-46B3-9243-7A7B92E21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14" name="Freeform: Shape 2213">
              <a:extLst>
                <a:ext uri="{FF2B5EF4-FFF2-40B4-BE49-F238E27FC236}">
                  <a16:creationId xmlns:a16="http://schemas.microsoft.com/office/drawing/2014/main" id="{207FF669-6E9C-47DF-A1A0-6676692794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5" name="Freeform: Shape 2214">
              <a:extLst>
                <a:ext uri="{FF2B5EF4-FFF2-40B4-BE49-F238E27FC236}">
                  <a16:creationId xmlns:a16="http://schemas.microsoft.com/office/drawing/2014/main" id="{06905CAD-DCDC-4965-969E-3BA793FCA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16" name="Freeform: Shape 2215">
              <a:extLst>
                <a:ext uri="{FF2B5EF4-FFF2-40B4-BE49-F238E27FC236}">
                  <a16:creationId xmlns:a16="http://schemas.microsoft.com/office/drawing/2014/main" id="{7E82B7F4-81C1-4A48-A3C9-B9DE741C9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7" name="Freeform: Shape 2216">
              <a:extLst>
                <a:ext uri="{FF2B5EF4-FFF2-40B4-BE49-F238E27FC236}">
                  <a16:creationId xmlns:a16="http://schemas.microsoft.com/office/drawing/2014/main" id="{53D306B7-0050-4206-8020-D3F81BC46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8" name="Freeform: Shape 2217">
              <a:extLst>
                <a:ext uri="{FF2B5EF4-FFF2-40B4-BE49-F238E27FC236}">
                  <a16:creationId xmlns:a16="http://schemas.microsoft.com/office/drawing/2014/main" id="{BE50823B-85BA-4734-A0E5-99F2D027C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19" name="Freeform: Shape 2218">
              <a:extLst>
                <a:ext uri="{FF2B5EF4-FFF2-40B4-BE49-F238E27FC236}">
                  <a16:creationId xmlns:a16="http://schemas.microsoft.com/office/drawing/2014/main" id="{1F26CEA8-889B-4F33-AE59-91F66E1602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20" name="Freeform: Shape 2219">
              <a:extLst>
                <a:ext uri="{FF2B5EF4-FFF2-40B4-BE49-F238E27FC236}">
                  <a16:creationId xmlns:a16="http://schemas.microsoft.com/office/drawing/2014/main" id="{E64E5726-D6A2-4541-9EB4-0D455BFB19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1" name="Freeform: Shape 2220">
              <a:extLst>
                <a:ext uri="{FF2B5EF4-FFF2-40B4-BE49-F238E27FC236}">
                  <a16:creationId xmlns:a16="http://schemas.microsoft.com/office/drawing/2014/main" id="{B5A9478C-31E8-4C23-856A-5B4D6936B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22" name="Freeform: Shape 2221">
              <a:extLst>
                <a:ext uri="{FF2B5EF4-FFF2-40B4-BE49-F238E27FC236}">
                  <a16:creationId xmlns:a16="http://schemas.microsoft.com/office/drawing/2014/main" id="{D4D55AFD-7163-47DF-8918-6BCF397B55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3" name="Freeform: Shape 2222">
              <a:extLst>
                <a:ext uri="{FF2B5EF4-FFF2-40B4-BE49-F238E27FC236}">
                  <a16:creationId xmlns:a16="http://schemas.microsoft.com/office/drawing/2014/main" id="{20C5BF88-D776-4C9B-89BD-85EE0DCE8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4" name="Freeform: Shape 2223">
              <a:extLst>
                <a:ext uri="{FF2B5EF4-FFF2-40B4-BE49-F238E27FC236}">
                  <a16:creationId xmlns:a16="http://schemas.microsoft.com/office/drawing/2014/main" id="{0A0347C6-25EE-4289-B805-750B30ABB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5" name="Freeform: Shape 2224">
              <a:extLst>
                <a:ext uri="{FF2B5EF4-FFF2-40B4-BE49-F238E27FC236}">
                  <a16:creationId xmlns:a16="http://schemas.microsoft.com/office/drawing/2014/main" id="{4C83C9E0-7820-4EA4-B9AA-AD6E0719F3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226" name="Freeform: Shape 2225">
              <a:extLst>
                <a:ext uri="{FF2B5EF4-FFF2-40B4-BE49-F238E27FC236}">
                  <a16:creationId xmlns:a16="http://schemas.microsoft.com/office/drawing/2014/main" id="{7E1B6DEA-553D-4733-9A45-3A28D118B6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7" name="Freeform: Shape 2226">
              <a:extLst>
                <a:ext uri="{FF2B5EF4-FFF2-40B4-BE49-F238E27FC236}">
                  <a16:creationId xmlns:a16="http://schemas.microsoft.com/office/drawing/2014/main" id="{BE647149-B885-4A7D-B57E-A9762FF95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228" name="Freeform: Shape 2227">
              <a:extLst>
                <a:ext uri="{FF2B5EF4-FFF2-40B4-BE49-F238E27FC236}">
                  <a16:creationId xmlns:a16="http://schemas.microsoft.com/office/drawing/2014/main" id="{3FFCDDD6-EA47-4BA4-914F-B4AD52A7D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9" name="Freeform: Shape 2228">
              <a:extLst>
                <a:ext uri="{FF2B5EF4-FFF2-40B4-BE49-F238E27FC236}">
                  <a16:creationId xmlns:a16="http://schemas.microsoft.com/office/drawing/2014/main" id="{18C5FC42-4A56-48D7-9C6F-EE6973256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0" name="Freeform: Shape 2229">
              <a:extLst>
                <a:ext uri="{FF2B5EF4-FFF2-40B4-BE49-F238E27FC236}">
                  <a16:creationId xmlns:a16="http://schemas.microsoft.com/office/drawing/2014/main" id="{E58746BA-672F-48B8-BA1D-E317498C1F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1" name="Freeform: Shape 2230">
              <a:extLst>
                <a:ext uri="{FF2B5EF4-FFF2-40B4-BE49-F238E27FC236}">
                  <a16:creationId xmlns:a16="http://schemas.microsoft.com/office/drawing/2014/main" id="{75C60814-753C-4243-BD88-443E240D6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232" name="Freeform: Shape 2231">
              <a:extLst>
                <a:ext uri="{FF2B5EF4-FFF2-40B4-BE49-F238E27FC236}">
                  <a16:creationId xmlns:a16="http://schemas.microsoft.com/office/drawing/2014/main" id="{174EB8C9-709B-42D9-9948-434CAA5E0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3" name="Freeform: Shape 2232">
              <a:extLst>
                <a:ext uri="{FF2B5EF4-FFF2-40B4-BE49-F238E27FC236}">
                  <a16:creationId xmlns:a16="http://schemas.microsoft.com/office/drawing/2014/main" id="{786AB5B1-D0D7-4FE2-9A7D-BF9C01F7D7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234" name="Freeform: Shape 2233">
              <a:extLst>
                <a:ext uri="{FF2B5EF4-FFF2-40B4-BE49-F238E27FC236}">
                  <a16:creationId xmlns:a16="http://schemas.microsoft.com/office/drawing/2014/main" id="{718E7606-3FC9-4354-BCF8-A980AE6DF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78553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AA4B7AF-B2DB-C1D5-C5EF-B6ED13A46F4E}"/>
              </a:ext>
            </a:extLst>
          </p:cNvPr>
          <p:cNvSpPr>
            <a:spLocks noGrp="1"/>
          </p:cNvSpPr>
          <p:nvPr>
            <p:ph type="title"/>
          </p:nvPr>
        </p:nvSpPr>
        <p:spPr>
          <a:xfrm>
            <a:off x="6530975" y="450790"/>
            <a:ext cx="4269548" cy="940688"/>
          </a:xfrm>
        </p:spPr>
        <p:txBody>
          <a:bodyPr anchor="t">
            <a:normAutofit/>
          </a:bodyPr>
          <a:lstStyle/>
          <a:p>
            <a:r>
              <a:rPr lang="pt-BR" sz="4000" dirty="0">
                <a:solidFill>
                  <a:schemeClr val="bg1"/>
                </a:solidFill>
              </a:rPr>
              <a:t>No Marrocos</a:t>
            </a:r>
          </a:p>
        </p:txBody>
      </p:sp>
      <p:sp>
        <p:nvSpPr>
          <p:cNvPr id="3" name="Espaço Reservado para Conteúdo 2">
            <a:extLst>
              <a:ext uri="{FF2B5EF4-FFF2-40B4-BE49-F238E27FC236}">
                <a16:creationId xmlns:a16="http://schemas.microsoft.com/office/drawing/2014/main" id="{98999F3E-BE84-B730-E2C3-B9C437BEFA59}"/>
              </a:ext>
            </a:extLst>
          </p:cNvPr>
          <p:cNvSpPr>
            <a:spLocks noGrp="1"/>
          </p:cNvSpPr>
          <p:nvPr>
            <p:ph idx="1"/>
          </p:nvPr>
        </p:nvSpPr>
        <p:spPr>
          <a:xfrm>
            <a:off x="441047" y="1112509"/>
            <a:ext cx="5429665" cy="5089507"/>
          </a:xfrm>
        </p:spPr>
        <p:txBody>
          <a:bodyPr>
            <a:noAutofit/>
          </a:bodyPr>
          <a:lstStyle/>
          <a:p>
            <a:r>
              <a:rPr lang="pt-BR" sz="22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Até a Idade de Bar Mitzvah Tinha decorado a Torah e aprendido todo Talmud</a:t>
            </a:r>
          </a:p>
          <a:p>
            <a:r>
              <a:rPr lang="pt-BR" sz="22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Durante a primeira guerra </a:t>
            </a:r>
            <a:r>
              <a:rPr lang="pt-BR" sz="2200" dirty="0" err="1">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mundia</a:t>
            </a:r>
            <a:r>
              <a:rPr lang="pt-BR" sz="22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 </a:t>
            </a:r>
            <a:r>
              <a:rPr lang="pt-BR" sz="2200" dirty="0" err="1">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Rabbi</a:t>
            </a:r>
            <a:r>
              <a:rPr lang="pt-BR" sz="22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 </a:t>
            </a:r>
            <a:r>
              <a:rPr lang="pt-BR" sz="2200" dirty="0" err="1">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Dadiv</a:t>
            </a:r>
            <a:r>
              <a:rPr lang="pt-BR" sz="22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 </a:t>
            </a:r>
            <a:r>
              <a:rPr lang="pt-BR" sz="2200" b="0" i="0" dirty="0">
                <a:solidFill>
                  <a:schemeClr val="bg1">
                    <a:alpha val="80000"/>
                  </a:schemeClr>
                </a:solidFill>
                <a:effectLst/>
                <a:latin typeface="Tahoma" panose="020B0604030504040204" pitchFamily="34" charset="0"/>
                <a:ea typeface="Tahoma" panose="020B0604030504040204" pitchFamily="34" charset="0"/>
                <a:cs typeface="Tahoma" panose="020B0604030504040204" pitchFamily="34" charset="0"/>
              </a:rPr>
              <a:t>(irmão) foi amarrado em uma árvore na cidade de </a:t>
            </a:r>
            <a:r>
              <a:rPr lang="pt-BR" sz="2200" dirty="0" err="1">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Tafelatlech</a:t>
            </a:r>
            <a:r>
              <a:rPr lang="pt-BR" sz="22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 e o governante </a:t>
            </a:r>
            <a:r>
              <a:rPr lang="pt-BR" sz="2200" dirty="0" err="1">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Mulai</a:t>
            </a:r>
            <a:r>
              <a:rPr lang="pt-BR" sz="22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 Muhamed o matou com balas de canhoes. </a:t>
            </a:r>
          </a:p>
          <a:p>
            <a:r>
              <a:rPr lang="pt-BR" sz="22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Baba Sali ficou de luto por 7 anos, até que </a:t>
            </a:r>
            <a:r>
              <a:rPr lang="pt-BR" sz="2200" dirty="0" err="1">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Eliahu</a:t>
            </a:r>
            <a:r>
              <a:rPr lang="pt-BR" sz="22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 </a:t>
            </a:r>
            <a:r>
              <a:rPr lang="pt-BR" sz="2200" dirty="0" err="1">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HaNavi</a:t>
            </a:r>
            <a:r>
              <a:rPr lang="pt-BR" sz="22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 </a:t>
            </a:r>
            <a:r>
              <a:rPr lang="pt-BR" sz="2200" dirty="0" err="1">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aparesceu</a:t>
            </a:r>
            <a:r>
              <a:rPr lang="pt-BR" sz="22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 para ele</a:t>
            </a:r>
          </a:p>
          <a:p>
            <a:r>
              <a:rPr lang="pt-BR" sz="22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A comunidade árabe tocava sinos sempre que o Baba Sali saísse na rua.</a:t>
            </a:r>
          </a:p>
          <a:p>
            <a:r>
              <a:rPr lang="pt-BR" sz="22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Todas as pessoas não modestas, turistas ou pessoas com idolatria eram retiradas da rua</a:t>
            </a:r>
          </a:p>
        </p:txBody>
      </p:sp>
      <p:pic>
        <p:nvPicPr>
          <p:cNvPr id="4" name="Picture 4" descr="The Baba Sali's Best-Kept Secrets – Mishpacha Magazine">
            <a:extLst>
              <a:ext uri="{FF2B5EF4-FFF2-40B4-BE49-F238E27FC236}">
                <a16:creationId xmlns:a16="http://schemas.microsoft.com/office/drawing/2014/main" id="{81325533-348E-5E62-C11C-3D9EF81644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7803" y="1987825"/>
            <a:ext cx="5169171" cy="2894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42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AD68E1-F36E-CFFB-E243-2D67846FD95D}"/>
              </a:ext>
            </a:extLst>
          </p:cNvPr>
          <p:cNvSpPr>
            <a:spLocks noGrp="1"/>
          </p:cNvSpPr>
          <p:nvPr>
            <p:ph type="title"/>
          </p:nvPr>
        </p:nvSpPr>
        <p:spPr/>
        <p:txBody>
          <a:bodyPr/>
          <a:lstStyle/>
          <a:p>
            <a:r>
              <a:rPr lang="pt-BR" dirty="0" err="1"/>
              <a:t>Micveh</a:t>
            </a:r>
            <a:r>
              <a:rPr lang="pt-BR" dirty="0"/>
              <a:t> no Marrocos: Cobra e Chuva</a:t>
            </a:r>
            <a:br>
              <a:rPr lang="pt-BR" dirty="0"/>
            </a:br>
            <a:endParaRPr lang="pt-BR" dirty="0"/>
          </a:p>
        </p:txBody>
      </p:sp>
      <p:pic>
        <p:nvPicPr>
          <p:cNvPr id="4100" name="Picture 4" descr="Moments in a Moroccan Mikveh - Mayyim Hayyim">
            <a:extLst>
              <a:ext uri="{FF2B5EF4-FFF2-40B4-BE49-F238E27FC236}">
                <a16:creationId xmlns:a16="http://schemas.microsoft.com/office/drawing/2014/main" id="{B5BF683C-961E-BF5B-C6D4-B7FAB7E643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203" y="1690688"/>
            <a:ext cx="3568391" cy="267629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04D1B64A-A687-45CF-D0F5-659C78715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4866" y="1690688"/>
            <a:ext cx="3164542" cy="4224827"/>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bn Danan Synagogue in Fez, the Oldest Synagogue in Morocco - Explanders">
            <a:extLst>
              <a:ext uri="{FF2B5EF4-FFF2-40B4-BE49-F238E27FC236}">
                <a16:creationId xmlns:a16="http://schemas.microsoft.com/office/drawing/2014/main" id="{58B37D06-D666-0C61-E42E-1FBDFB27B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4622" y="1844537"/>
            <a:ext cx="2543175"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580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6C2B8C-3A9F-0548-2322-ACAC3745B85A}"/>
              </a:ext>
            </a:extLst>
          </p:cNvPr>
          <p:cNvSpPr>
            <a:spLocks noGrp="1"/>
          </p:cNvSpPr>
          <p:nvPr>
            <p:ph type="title"/>
          </p:nvPr>
        </p:nvSpPr>
        <p:spPr/>
        <p:txBody>
          <a:bodyPr/>
          <a:lstStyle/>
          <a:p>
            <a:r>
              <a:rPr lang="pt-BR" dirty="0" err="1"/>
              <a:t>Mikveh</a:t>
            </a:r>
            <a:r>
              <a:rPr lang="pt-BR" dirty="0"/>
              <a:t> em região deserta</a:t>
            </a:r>
          </a:p>
        </p:txBody>
      </p:sp>
      <p:pic>
        <p:nvPicPr>
          <p:cNvPr id="6146" name="Picture 2" descr="A Brief History Of Mikveh Pool">
            <a:extLst>
              <a:ext uri="{FF2B5EF4-FFF2-40B4-BE49-F238E27FC236}">
                <a16:creationId xmlns:a16="http://schemas.microsoft.com/office/drawing/2014/main" id="{A5CC50BD-1A58-CECB-0368-89A002C8DB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0562" y="1992185"/>
            <a:ext cx="6001316" cy="401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960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Torah scroll dedication, celebration Sunday in Newton">
            <a:extLst>
              <a:ext uri="{FF2B5EF4-FFF2-40B4-BE49-F238E27FC236}">
                <a16:creationId xmlns:a16="http://schemas.microsoft.com/office/drawing/2014/main" id="{D935A077-788B-FD75-93DB-E8C6FE740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20" y="334617"/>
            <a:ext cx="4122978" cy="6188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582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1" name="Rectangle 10250">
            <a:extLst>
              <a:ext uri="{FF2B5EF4-FFF2-40B4-BE49-F238E27FC236}">
                <a16:creationId xmlns:a16="http://schemas.microsoft.com/office/drawing/2014/main" id="{E6BFD8E9-9A76-4603-9D84-3A5AA9B88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6" name="Picture 6" descr="Center for Jewish Art">
            <a:extLst>
              <a:ext uri="{FF2B5EF4-FFF2-40B4-BE49-F238E27FC236}">
                <a16:creationId xmlns:a16="http://schemas.microsoft.com/office/drawing/2014/main" id="{7FE8FF05-E7B8-A70E-E4B3-531C7843FCD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033" r="3950" b="3"/>
          <a:stretch/>
        </p:blipFill>
        <p:spPr bwMode="auto">
          <a:xfrm>
            <a:off x="20" y="-7"/>
            <a:ext cx="2952729" cy="3333750"/>
          </a:xfrm>
          <a:custGeom>
            <a:avLst/>
            <a:gdLst/>
            <a:ahLst/>
            <a:cxnLst/>
            <a:rect l="l" t="t" r="r" b="b"/>
            <a:pathLst>
              <a:path w="2952749" h="3333750">
                <a:moveTo>
                  <a:pt x="0" y="0"/>
                </a:moveTo>
                <a:lnTo>
                  <a:pt x="2952749" y="0"/>
                </a:lnTo>
                <a:lnTo>
                  <a:pt x="2952749" y="3333750"/>
                </a:lnTo>
                <a:lnTo>
                  <a:pt x="0" y="3333750"/>
                </a:lnTo>
                <a:close/>
              </a:path>
            </a:pathLst>
          </a:custGeom>
          <a:noFill/>
          <a:extLst>
            <a:ext uri="{909E8E84-426E-40DD-AFC4-6F175D3DCCD1}">
              <a14:hiddenFill xmlns:a14="http://schemas.microsoft.com/office/drawing/2010/main">
                <a:solidFill>
                  <a:srgbClr val="FFFFFF"/>
                </a:solidFill>
              </a14:hiddenFill>
            </a:ext>
          </a:extLst>
        </p:spPr>
      </p:pic>
      <p:pic>
        <p:nvPicPr>
          <p:cNvPr id="10244" name="Picture 4" descr="Fwd: Tonight Great &amp; Holy Tzaddikim. .......Baba Sali........Zecher  Tzadikim U'Kadoshim Livracha. Zechusam Yagen.Amen!!!!">
            <a:extLst>
              <a:ext uri="{FF2B5EF4-FFF2-40B4-BE49-F238E27FC236}">
                <a16:creationId xmlns:a16="http://schemas.microsoft.com/office/drawing/2014/main" id="{41824817-C197-7607-7EBA-3861C1C65B3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 b="14444"/>
          <a:stretch/>
        </p:blipFill>
        <p:spPr bwMode="auto">
          <a:xfrm>
            <a:off x="3143251" y="1"/>
            <a:ext cx="2945131" cy="3333747"/>
          </a:xfrm>
          <a:custGeom>
            <a:avLst/>
            <a:gdLst/>
            <a:ahLst/>
            <a:cxnLst/>
            <a:rect l="l" t="t" r="r" b="b"/>
            <a:pathLst>
              <a:path w="2945131" h="3333747">
                <a:moveTo>
                  <a:pt x="0" y="0"/>
                </a:moveTo>
                <a:lnTo>
                  <a:pt x="2945131" y="0"/>
                </a:lnTo>
                <a:cubicBezTo>
                  <a:pt x="2896448" y="378883"/>
                  <a:pt x="2937723" y="398992"/>
                  <a:pt x="2863851" y="1225550"/>
                </a:cubicBezTo>
                <a:cubicBezTo>
                  <a:pt x="2989885" y="1948326"/>
                  <a:pt x="2938224" y="2570625"/>
                  <a:pt x="2839411" y="3121962"/>
                </a:cubicBezTo>
                <a:lnTo>
                  <a:pt x="2798470" y="3333747"/>
                </a:lnTo>
                <a:lnTo>
                  <a:pt x="0" y="3333747"/>
                </a:lnTo>
                <a:close/>
              </a:path>
            </a:pathLst>
          </a:custGeom>
          <a:noFill/>
          <a:extLst>
            <a:ext uri="{909E8E84-426E-40DD-AFC4-6F175D3DCCD1}">
              <a14:hiddenFill xmlns:a14="http://schemas.microsoft.com/office/drawing/2010/main">
                <a:solidFill>
                  <a:srgbClr val="FFFFFF"/>
                </a:solidFill>
              </a14:hiddenFill>
            </a:ext>
          </a:extLst>
        </p:spPr>
      </p:pic>
      <p:pic>
        <p:nvPicPr>
          <p:cNvPr id="10242" name="Picture 2" descr="Ya Lalla: Jewish Saharans Singing to Birth">
            <a:extLst>
              <a:ext uri="{FF2B5EF4-FFF2-40B4-BE49-F238E27FC236}">
                <a16:creationId xmlns:a16="http://schemas.microsoft.com/office/drawing/2014/main" id="{367C8474-E73B-55AC-5941-B0F1D2E721C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6121" b="4972"/>
          <a:stretch/>
        </p:blipFill>
        <p:spPr bwMode="auto">
          <a:xfrm>
            <a:off x="20" y="3524255"/>
            <a:ext cx="2952729" cy="3333749"/>
          </a:xfrm>
          <a:custGeom>
            <a:avLst/>
            <a:gdLst/>
            <a:ahLst/>
            <a:cxnLst/>
            <a:rect l="l" t="t" r="r" b="b"/>
            <a:pathLst>
              <a:path w="2952749" h="3333749">
                <a:moveTo>
                  <a:pt x="0" y="0"/>
                </a:moveTo>
                <a:lnTo>
                  <a:pt x="2952749" y="0"/>
                </a:lnTo>
                <a:lnTo>
                  <a:pt x="2952749" y="3333749"/>
                </a:lnTo>
                <a:lnTo>
                  <a:pt x="0" y="3333749"/>
                </a:lnTo>
                <a:close/>
              </a:path>
            </a:pathLst>
          </a:custGeom>
          <a:noFill/>
          <a:extLst>
            <a:ext uri="{909E8E84-426E-40DD-AFC4-6F175D3DCCD1}">
              <a14:hiddenFill xmlns:a14="http://schemas.microsoft.com/office/drawing/2010/main">
                <a:solidFill>
                  <a:srgbClr val="FFFFFF"/>
                </a:solidFill>
              </a14:hiddenFill>
            </a:ext>
          </a:extLst>
        </p:spPr>
      </p:pic>
      <p:pic>
        <p:nvPicPr>
          <p:cNvPr id="3082" name="Picture 10" descr="New Kabbalah Baba Sali Amulet Silver Pendant Necklace 925 - Etsy">
            <a:extLst>
              <a:ext uri="{FF2B5EF4-FFF2-40B4-BE49-F238E27FC236}">
                <a16:creationId xmlns:a16="http://schemas.microsoft.com/office/drawing/2014/main" id="{22D4CE23-BE92-699E-28FF-ADC6712925E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262" r="2" b="2"/>
          <a:stretch/>
        </p:blipFill>
        <p:spPr bwMode="auto">
          <a:xfrm>
            <a:off x="3143249" y="3524259"/>
            <a:ext cx="2945132" cy="3333745"/>
          </a:xfrm>
          <a:custGeom>
            <a:avLst/>
            <a:gdLst/>
            <a:ahLst/>
            <a:cxnLst/>
            <a:rect l="l" t="t" r="r" b="b"/>
            <a:pathLst>
              <a:path w="2945132" h="3333745">
                <a:moveTo>
                  <a:pt x="0" y="0"/>
                </a:moveTo>
                <a:lnTo>
                  <a:pt x="2757787" y="0"/>
                </a:lnTo>
                <a:lnTo>
                  <a:pt x="2746213" y="53591"/>
                </a:lnTo>
                <a:cubicBezTo>
                  <a:pt x="2631114" y="566786"/>
                  <a:pt x="2506162" y="1017450"/>
                  <a:pt x="2501902" y="1435095"/>
                </a:cubicBezTo>
                <a:cubicBezTo>
                  <a:pt x="2503595" y="2235195"/>
                  <a:pt x="2683089" y="2546345"/>
                  <a:pt x="2945132" y="3333745"/>
                </a:cubicBezTo>
                <a:lnTo>
                  <a:pt x="0" y="3333745"/>
                </a:lnTo>
                <a:close/>
              </a:path>
            </a:pathLst>
          </a:custGeom>
          <a:noFill/>
          <a:extLst>
            <a:ext uri="{909E8E84-426E-40DD-AFC4-6F175D3DCCD1}">
              <a14:hiddenFill xmlns:a14="http://schemas.microsoft.com/office/drawing/2010/main">
                <a:solidFill>
                  <a:srgbClr val="FFFFFF"/>
                </a:solidFill>
              </a14:hiddenFill>
            </a:ext>
          </a:extLst>
        </p:spPr>
      </p:pic>
      <p:grpSp>
        <p:nvGrpSpPr>
          <p:cNvPr id="10253" name="Group 10252">
            <a:extLst>
              <a:ext uri="{FF2B5EF4-FFF2-40B4-BE49-F238E27FC236}">
                <a16:creationId xmlns:a16="http://schemas.microsoft.com/office/drawing/2014/main" id="{7F6F6FC6-9A5F-4E14-8105-15D94914A7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95370" y="544"/>
            <a:ext cx="874716" cy="6857455"/>
            <a:chOff x="5395370" y="544"/>
            <a:chExt cx="874716" cy="6857455"/>
          </a:xfrm>
        </p:grpSpPr>
        <p:sp>
          <p:nvSpPr>
            <p:cNvPr id="10254" name="Freeform: Shape 10253">
              <a:extLst>
                <a:ext uri="{FF2B5EF4-FFF2-40B4-BE49-F238E27FC236}">
                  <a16:creationId xmlns:a16="http://schemas.microsoft.com/office/drawing/2014/main" id="{2DCFA6DA-C89C-4BD9-A659-4E35D789BF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8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a:effectLst>
              <a:outerShdw blurRad="381000" dist="152400" algn="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255" name="Freeform: Shape 10254">
              <a:extLst>
                <a:ext uri="{FF2B5EF4-FFF2-40B4-BE49-F238E27FC236}">
                  <a16:creationId xmlns:a16="http://schemas.microsoft.com/office/drawing/2014/main" id="{868AC5BD-C02C-4D96-813D-3C9ABB388E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404000" y="2991914"/>
              <a:ext cx="6857455" cy="874716"/>
            </a:xfrm>
            <a:custGeom>
              <a:avLst/>
              <a:gdLst>
                <a:gd name="connsiteX0" fmla="*/ 6857455 w 6857455"/>
                <a:gd name="connsiteY0" fmla="*/ 804643 h 874716"/>
                <a:gd name="connsiteX1" fmla="*/ 6857455 w 6857455"/>
                <a:gd name="connsiteY1" fmla="*/ 562246 h 874716"/>
                <a:gd name="connsiteX2" fmla="*/ 6829178 w 6857455"/>
                <a:gd name="connsiteY2" fmla="*/ 551284 h 874716"/>
                <a:gd name="connsiteX3" fmla="*/ 6766024 w 6857455"/>
                <a:gd name="connsiteY3" fmla="*/ 500372 h 874716"/>
                <a:gd name="connsiteX4" fmla="*/ 6734971 w 6857455"/>
                <a:gd name="connsiteY4" fmla="*/ 500944 h 874716"/>
                <a:gd name="connsiteX5" fmla="*/ 6683915 w 6857455"/>
                <a:gd name="connsiteY5" fmla="*/ 507040 h 874716"/>
                <a:gd name="connsiteX6" fmla="*/ 6628860 w 6857455"/>
                <a:gd name="connsiteY6" fmla="*/ 495418 h 874716"/>
                <a:gd name="connsiteX7" fmla="*/ 6588662 w 6857455"/>
                <a:gd name="connsiteY7" fmla="*/ 487227 h 874716"/>
                <a:gd name="connsiteX8" fmla="*/ 6476074 w 6857455"/>
                <a:gd name="connsiteY8" fmla="*/ 511230 h 874716"/>
                <a:gd name="connsiteX9" fmla="*/ 6382345 w 6857455"/>
                <a:gd name="connsiteY9" fmla="*/ 534853 h 874716"/>
                <a:gd name="connsiteX10" fmla="*/ 6369391 w 6857455"/>
                <a:gd name="connsiteY10" fmla="*/ 531615 h 874716"/>
                <a:gd name="connsiteX11" fmla="*/ 6244799 w 6857455"/>
                <a:gd name="connsiteY11" fmla="*/ 512182 h 874716"/>
                <a:gd name="connsiteX12" fmla="*/ 6190315 w 6857455"/>
                <a:gd name="connsiteY12" fmla="*/ 485703 h 874716"/>
                <a:gd name="connsiteX13" fmla="*/ 6115446 w 6857455"/>
                <a:gd name="connsiteY13" fmla="*/ 462270 h 874716"/>
                <a:gd name="connsiteX14" fmla="*/ 6032194 w 6857455"/>
                <a:gd name="connsiteY14" fmla="*/ 434266 h 874716"/>
                <a:gd name="connsiteX15" fmla="*/ 5971042 w 6857455"/>
                <a:gd name="connsiteY15" fmla="*/ 420738 h 874716"/>
                <a:gd name="connsiteX16" fmla="*/ 5880933 w 6857455"/>
                <a:gd name="connsiteY16" fmla="*/ 430646 h 874716"/>
                <a:gd name="connsiteX17" fmla="*/ 5862452 w 6857455"/>
                <a:gd name="connsiteY17" fmla="*/ 438648 h 874716"/>
                <a:gd name="connsiteX18" fmla="*/ 5685283 w 6857455"/>
                <a:gd name="connsiteY18" fmla="*/ 498658 h 874716"/>
                <a:gd name="connsiteX19" fmla="*/ 5567169 w 6857455"/>
                <a:gd name="connsiteY19" fmla="*/ 499420 h 874716"/>
                <a:gd name="connsiteX20" fmla="*/ 5527923 w 6857455"/>
                <a:gd name="connsiteY20" fmla="*/ 490466 h 874716"/>
                <a:gd name="connsiteX21" fmla="*/ 5456292 w 6857455"/>
                <a:gd name="connsiteY21" fmla="*/ 450650 h 874716"/>
                <a:gd name="connsiteX22" fmla="*/ 5424670 w 6857455"/>
                <a:gd name="connsiteY22" fmla="*/ 444934 h 874716"/>
                <a:gd name="connsiteX23" fmla="*/ 5368662 w 6857455"/>
                <a:gd name="connsiteY23" fmla="*/ 441124 h 874716"/>
                <a:gd name="connsiteX24" fmla="*/ 5247118 w 6857455"/>
                <a:gd name="connsiteY24" fmla="*/ 444934 h 874716"/>
                <a:gd name="connsiteX25" fmla="*/ 5088617 w 6857455"/>
                <a:gd name="connsiteY25" fmla="*/ 428742 h 874716"/>
                <a:gd name="connsiteX26" fmla="*/ 5025750 w 6857455"/>
                <a:gd name="connsiteY26" fmla="*/ 433694 h 874716"/>
                <a:gd name="connsiteX27" fmla="*/ 4957930 w 6857455"/>
                <a:gd name="connsiteY27" fmla="*/ 442268 h 874716"/>
                <a:gd name="connsiteX28" fmla="*/ 4938116 w 6857455"/>
                <a:gd name="connsiteY28" fmla="*/ 441886 h 874716"/>
                <a:gd name="connsiteX29" fmla="*/ 4833910 w 6857455"/>
                <a:gd name="connsiteY29" fmla="*/ 421693 h 874716"/>
                <a:gd name="connsiteX30" fmla="*/ 4810095 w 6857455"/>
                <a:gd name="connsiteY30" fmla="*/ 408167 h 874716"/>
                <a:gd name="connsiteX31" fmla="*/ 4747991 w 6857455"/>
                <a:gd name="connsiteY31" fmla="*/ 413691 h 874716"/>
                <a:gd name="connsiteX32" fmla="*/ 4692745 w 6857455"/>
                <a:gd name="connsiteY32" fmla="*/ 435790 h 874716"/>
                <a:gd name="connsiteX33" fmla="*/ 4375933 w 6857455"/>
                <a:gd name="connsiteY33" fmla="*/ 483417 h 874716"/>
                <a:gd name="connsiteX34" fmla="*/ 4185426 w 6857455"/>
                <a:gd name="connsiteY34" fmla="*/ 484179 h 874716"/>
                <a:gd name="connsiteX35" fmla="*/ 4052072 w 6857455"/>
                <a:gd name="connsiteY35" fmla="*/ 505134 h 874716"/>
                <a:gd name="connsiteX36" fmla="*/ 4029973 w 6857455"/>
                <a:gd name="connsiteY36" fmla="*/ 527233 h 874716"/>
                <a:gd name="connsiteX37" fmla="*/ 3948626 w 6857455"/>
                <a:gd name="connsiteY37" fmla="*/ 550666 h 874716"/>
                <a:gd name="connsiteX38" fmla="*/ 3871280 w 6857455"/>
                <a:gd name="connsiteY38" fmla="*/ 502275 h 874716"/>
                <a:gd name="connsiteX39" fmla="*/ 3774312 w 6857455"/>
                <a:gd name="connsiteY39" fmla="*/ 429122 h 874716"/>
                <a:gd name="connsiteX40" fmla="*/ 3721543 w 6857455"/>
                <a:gd name="connsiteY40" fmla="*/ 428552 h 874716"/>
                <a:gd name="connsiteX41" fmla="*/ 3612763 w 6857455"/>
                <a:gd name="connsiteY41" fmla="*/ 414263 h 874716"/>
                <a:gd name="connsiteX42" fmla="*/ 3537323 w 6857455"/>
                <a:gd name="connsiteY42" fmla="*/ 389878 h 874716"/>
                <a:gd name="connsiteX43" fmla="*/ 3431593 w 6857455"/>
                <a:gd name="connsiteY43" fmla="*/ 360921 h 874716"/>
                <a:gd name="connsiteX44" fmla="*/ 3392158 w 6857455"/>
                <a:gd name="connsiteY44" fmla="*/ 345681 h 874716"/>
                <a:gd name="connsiteX45" fmla="*/ 3297856 w 6857455"/>
                <a:gd name="connsiteY45" fmla="*/ 323010 h 874716"/>
                <a:gd name="connsiteX46" fmla="*/ 3219748 w 6857455"/>
                <a:gd name="connsiteY46" fmla="*/ 308151 h 874716"/>
                <a:gd name="connsiteX47" fmla="*/ 3156692 w 6857455"/>
                <a:gd name="connsiteY47" fmla="*/ 261668 h 874716"/>
                <a:gd name="connsiteX48" fmla="*/ 3136497 w 6857455"/>
                <a:gd name="connsiteY48" fmla="*/ 237663 h 874716"/>
                <a:gd name="connsiteX49" fmla="*/ 3119733 w 6857455"/>
                <a:gd name="connsiteY49" fmla="*/ 222233 h 874716"/>
                <a:gd name="connsiteX50" fmla="*/ 3045436 w 6857455"/>
                <a:gd name="connsiteY50" fmla="*/ 131742 h 874716"/>
                <a:gd name="connsiteX51" fmla="*/ 3037054 w 6857455"/>
                <a:gd name="connsiteY51" fmla="*/ 124121 h 874716"/>
                <a:gd name="connsiteX52" fmla="*/ 2936466 w 6857455"/>
                <a:gd name="connsiteY52" fmla="*/ 82400 h 874716"/>
                <a:gd name="connsiteX53" fmla="*/ 2901031 w 6857455"/>
                <a:gd name="connsiteY53" fmla="*/ 59731 h 874716"/>
                <a:gd name="connsiteX54" fmla="*/ 2828259 w 6857455"/>
                <a:gd name="connsiteY54" fmla="*/ 3149 h 874716"/>
                <a:gd name="connsiteX55" fmla="*/ 2799492 w 6857455"/>
                <a:gd name="connsiteY55" fmla="*/ 1245 h 874716"/>
                <a:gd name="connsiteX56" fmla="*/ 2693570 w 6857455"/>
                <a:gd name="connsiteY56" fmla="*/ 35154 h 874716"/>
                <a:gd name="connsiteX57" fmla="*/ 2639847 w 6857455"/>
                <a:gd name="connsiteY57" fmla="*/ 73448 h 874716"/>
                <a:gd name="connsiteX58" fmla="*/ 2621178 w 6857455"/>
                <a:gd name="connsiteY58" fmla="*/ 88688 h 874716"/>
                <a:gd name="connsiteX59" fmla="*/ 2489348 w 6857455"/>
                <a:gd name="connsiteY59" fmla="*/ 72304 h 874716"/>
                <a:gd name="connsiteX60" fmla="*/ 2452580 w 6857455"/>
                <a:gd name="connsiteY60" fmla="*/ 68683 h 874716"/>
                <a:gd name="connsiteX61" fmla="*/ 2326464 w 6857455"/>
                <a:gd name="connsiteY61" fmla="*/ 50395 h 874716"/>
                <a:gd name="connsiteX62" fmla="*/ 2300365 w 6857455"/>
                <a:gd name="connsiteY62" fmla="*/ 54777 h 874716"/>
                <a:gd name="connsiteX63" fmla="*/ 2130434 w 6857455"/>
                <a:gd name="connsiteY63" fmla="*/ 58397 h 874716"/>
                <a:gd name="connsiteX64" fmla="*/ 2118621 w 6857455"/>
                <a:gd name="connsiteY64" fmla="*/ 47919 h 874716"/>
                <a:gd name="connsiteX65" fmla="*/ 2057659 w 6857455"/>
                <a:gd name="connsiteY65" fmla="*/ 16866 h 874716"/>
                <a:gd name="connsiteX66" fmla="*/ 1976314 w 6857455"/>
                <a:gd name="connsiteY66" fmla="*/ 8865 h 874716"/>
                <a:gd name="connsiteX67" fmla="*/ 1961454 w 6857455"/>
                <a:gd name="connsiteY67" fmla="*/ 11724 h 874716"/>
                <a:gd name="connsiteX68" fmla="*/ 1906588 w 6857455"/>
                <a:gd name="connsiteY68" fmla="*/ 30964 h 874716"/>
                <a:gd name="connsiteX69" fmla="*/ 1783330 w 6857455"/>
                <a:gd name="connsiteY69" fmla="*/ 48871 h 874716"/>
                <a:gd name="connsiteX70" fmla="*/ 1759327 w 6857455"/>
                <a:gd name="connsiteY70" fmla="*/ 55349 h 874716"/>
                <a:gd name="connsiteX71" fmla="*/ 1716082 w 6857455"/>
                <a:gd name="connsiteY71" fmla="*/ 65445 h 874716"/>
                <a:gd name="connsiteX72" fmla="*/ 1598920 w 6857455"/>
                <a:gd name="connsiteY72" fmla="*/ 72114 h 874716"/>
                <a:gd name="connsiteX73" fmla="*/ 1542150 w 6857455"/>
                <a:gd name="connsiteY73" fmla="*/ 62207 h 874716"/>
                <a:gd name="connsiteX74" fmla="*/ 1516813 w 6857455"/>
                <a:gd name="connsiteY74" fmla="*/ 62779 h 874716"/>
                <a:gd name="connsiteX75" fmla="*/ 1432228 w 6857455"/>
                <a:gd name="connsiteY75" fmla="*/ 88116 h 874716"/>
                <a:gd name="connsiteX76" fmla="*/ 1224765 w 6857455"/>
                <a:gd name="connsiteY76" fmla="*/ 71924 h 874716"/>
                <a:gd name="connsiteX77" fmla="*/ 1159231 w 6857455"/>
                <a:gd name="connsiteY77" fmla="*/ 58207 h 874716"/>
                <a:gd name="connsiteX78" fmla="*/ 1124370 w 6857455"/>
                <a:gd name="connsiteY78" fmla="*/ 56301 h 874716"/>
                <a:gd name="connsiteX79" fmla="*/ 1075600 w 6857455"/>
                <a:gd name="connsiteY79" fmla="*/ 75542 h 874716"/>
                <a:gd name="connsiteX80" fmla="*/ 986633 w 6857455"/>
                <a:gd name="connsiteY80" fmla="*/ 79162 h 874716"/>
                <a:gd name="connsiteX81" fmla="*/ 861089 w 6857455"/>
                <a:gd name="connsiteY81" fmla="*/ 76304 h 874716"/>
                <a:gd name="connsiteX82" fmla="*/ 759168 w 6857455"/>
                <a:gd name="connsiteY82" fmla="*/ 104689 h 874716"/>
                <a:gd name="connsiteX83" fmla="*/ 723735 w 6857455"/>
                <a:gd name="connsiteY83" fmla="*/ 140696 h 874716"/>
                <a:gd name="connsiteX84" fmla="*/ 647532 w 6857455"/>
                <a:gd name="connsiteY84" fmla="*/ 147934 h 874716"/>
                <a:gd name="connsiteX85" fmla="*/ 552659 w 6857455"/>
                <a:gd name="connsiteY85" fmla="*/ 95926 h 874716"/>
                <a:gd name="connsiteX86" fmla="*/ 541800 w 6857455"/>
                <a:gd name="connsiteY86" fmla="*/ 97640 h 874716"/>
                <a:gd name="connsiteX87" fmla="*/ 375107 w 6857455"/>
                <a:gd name="connsiteY87" fmla="*/ 123169 h 874716"/>
                <a:gd name="connsiteX88" fmla="*/ 273567 w 6857455"/>
                <a:gd name="connsiteY88" fmla="*/ 145458 h 874716"/>
                <a:gd name="connsiteX89" fmla="*/ 264043 w 6857455"/>
                <a:gd name="connsiteY89" fmla="*/ 154792 h 874716"/>
                <a:gd name="connsiteX90" fmla="*/ 169360 w 6857455"/>
                <a:gd name="connsiteY90" fmla="*/ 177273 h 874716"/>
                <a:gd name="connsiteX91" fmla="*/ 89347 w 6857455"/>
                <a:gd name="connsiteY91" fmla="*/ 157460 h 874716"/>
                <a:gd name="connsiteX92" fmla="*/ 34291 w 6857455"/>
                <a:gd name="connsiteY92" fmla="*/ 145268 h 874716"/>
                <a:gd name="connsiteX93" fmla="*/ 0 w 6857455"/>
                <a:gd name="connsiteY93" fmla="*/ 142056 h 874716"/>
                <a:gd name="connsiteX94" fmla="*/ 0 w 6857455"/>
                <a:gd name="connsiteY94" fmla="*/ 849556 h 874716"/>
                <a:gd name="connsiteX95" fmla="*/ 60652 w 6857455"/>
                <a:gd name="connsiteY95" fmla="*/ 844783 h 874716"/>
                <a:gd name="connsiteX96" fmla="*/ 119068 w 6857455"/>
                <a:gd name="connsiteY96" fmla="*/ 827281 h 874716"/>
                <a:gd name="connsiteX97" fmla="*/ 171840 w 6857455"/>
                <a:gd name="connsiteY97" fmla="*/ 804420 h 874716"/>
                <a:gd name="connsiteX98" fmla="*/ 274329 w 6857455"/>
                <a:gd name="connsiteY98" fmla="*/ 794324 h 874716"/>
                <a:gd name="connsiteX99" fmla="*/ 306715 w 6857455"/>
                <a:gd name="connsiteY99" fmla="*/ 788798 h 874716"/>
                <a:gd name="connsiteX100" fmla="*/ 393967 w 6857455"/>
                <a:gd name="connsiteY100" fmla="*/ 765937 h 874716"/>
                <a:gd name="connsiteX101" fmla="*/ 493793 w 6857455"/>
                <a:gd name="connsiteY101" fmla="*/ 725549 h 874716"/>
                <a:gd name="connsiteX102" fmla="*/ 546373 w 6857455"/>
                <a:gd name="connsiteY102" fmla="*/ 740600 h 874716"/>
                <a:gd name="connsiteX103" fmla="*/ 730211 w 6857455"/>
                <a:gd name="connsiteY103" fmla="*/ 698116 h 874716"/>
                <a:gd name="connsiteX104" fmla="*/ 784889 w 6857455"/>
                <a:gd name="connsiteY104" fmla="*/ 676018 h 874716"/>
                <a:gd name="connsiteX105" fmla="*/ 800509 w 6857455"/>
                <a:gd name="connsiteY105" fmla="*/ 661349 h 874716"/>
                <a:gd name="connsiteX106" fmla="*/ 857661 w 6857455"/>
                <a:gd name="connsiteY106" fmla="*/ 626868 h 874716"/>
                <a:gd name="connsiteX107" fmla="*/ 949102 w 6857455"/>
                <a:gd name="connsiteY107" fmla="*/ 614676 h 874716"/>
                <a:gd name="connsiteX108" fmla="*/ 960342 w 6857455"/>
                <a:gd name="connsiteY108" fmla="*/ 607435 h 874716"/>
                <a:gd name="connsiteX109" fmla="*/ 977109 w 6857455"/>
                <a:gd name="connsiteY109" fmla="*/ 595815 h 874716"/>
                <a:gd name="connsiteX110" fmla="*/ 1071218 w 6857455"/>
                <a:gd name="connsiteY110" fmla="*/ 575240 h 874716"/>
                <a:gd name="connsiteX111" fmla="*/ 1091983 w 6857455"/>
                <a:gd name="connsiteY111" fmla="*/ 568764 h 874716"/>
                <a:gd name="connsiteX112" fmla="*/ 1109321 w 6857455"/>
                <a:gd name="connsiteY112" fmla="*/ 557904 h 874716"/>
                <a:gd name="connsiteX113" fmla="*/ 1162279 w 6857455"/>
                <a:gd name="connsiteY113" fmla="*/ 532949 h 874716"/>
                <a:gd name="connsiteX114" fmla="*/ 1206097 w 6857455"/>
                <a:gd name="connsiteY114" fmla="*/ 532187 h 874716"/>
                <a:gd name="connsiteX115" fmla="*/ 1266867 w 6857455"/>
                <a:gd name="connsiteY115" fmla="*/ 518088 h 874716"/>
                <a:gd name="connsiteX116" fmla="*/ 1380219 w 6857455"/>
                <a:gd name="connsiteY116" fmla="*/ 504182 h 874716"/>
                <a:gd name="connsiteX117" fmla="*/ 1403461 w 6857455"/>
                <a:gd name="connsiteY117" fmla="*/ 496180 h 874716"/>
                <a:gd name="connsiteX118" fmla="*/ 1544054 w 6857455"/>
                <a:gd name="connsiteY118" fmla="*/ 458268 h 874716"/>
                <a:gd name="connsiteX119" fmla="*/ 1656644 w 6857455"/>
                <a:gd name="connsiteY119" fmla="*/ 459032 h 874716"/>
                <a:gd name="connsiteX120" fmla="*/ 1665406 w 6857455"/>
                <a:gd name="connsiteY120" fmla="*/ 460747 h 874716"/>
                <a:gd name="connsiteX121" fmla="*/ 1708461 w 6857455"/>
                <a:gd name="connsiteY121" fmla="*/ 473318 h 874716"/>
                <a:gd name="connsiteX122" fmla="*/ 1775140 w 6857455"/>
                <a:gd name="connsiteY122" fmla="*/ 469891 h 874716"/>
                <a:gd name="connsiteX123" fmla="*/ 1821051 w 6857455"/>
                <a:gd name="connsiteY123" fmla="*/ 452554 h 874716"/>
                <a:gd name="connsiteX124" fmla="*/ 1878203 w 6857455"/>
                <a:gd name="connsiteY124" fmla="*/ 451792 h 874716"/>
                <a:gd name="connsiteX125" fmla="*/ 1943547 w 6857455"/>
                <a:gd name="connsiteY125" fmla="*/ 462651 h 874716"/>
                <a:gd name="connsiteX126" fmla="*/ 1972884 w 6857455"/>
                <a:gd name="connsiteY126" fmla="*/ 464937 h 874716"/>
                <a:gd name="connsiteX127" fmla="*/ 2053469 w 6857455"/>
                <a:gd name="connsiteY127" fmla="*/ 487417 h 874716"/>
                <a:gd name="connsiteX128" fmla="*/ 2101477 w 6857455"/>
                <a:gd name="connsiteY128" fmla="*/ 481893 h 874716"/>
                <a:gd name="connsiteX129" fmla="*/ 2148722 w 6857455"/>
                <a:gd name="connsiteY129" fmla="*/ 467033 h 874716"/>
                <a:gd name="connsiteX130" fmla="*/ 2179011 w 6857455"/>
                <a:gd name="connsiteY130" fmla="*/ 452744 h 874716"/>
                <a:gd name="connsiteX131" fmla="*/ 2240165 w 6857455"/>
                <a:gd name="connsiteY131" fmla="*/ 442648 h 874716"/>
                <a:gd name="connsiteX132" fmla="*/ 2251404 w 6857455"/>
                <a:gd name="connsiteY132" fmla="*/ 444172 h 874716"/>
                <a:gd name="connsiteX133" fmla="*/ 2433912 w 6857455"/>
                <a:gd name="connsiteY133" fmla="*/ 456746 h 874716"/>
                <a:gd name="connsiteX134" fmla="*/ 2506302 w 6857455"/>
                <a:gd name="connsiteY134" fmla="*/ 476939 h 874716"/>
                <a:gd name="connsiteX135" fmla="*/ 2521735 w 6857455"/>
                <a:gd name="connsiteY135" fmla="*/ 479415 h 874716"/>
                <a:gd name="connsiteX136" fmla="*/ 2675854 w 6857455"/>
                <a:gd name="connsiteY136" fmla="*/ 502086 h 874716"/>
                <a:gd name="connsiteX137" fmla="*/ 2692998 w 6857455"/>
                <a:gd name="connsiteY137" fmla="*/ 503038 h 874716"/>
                <a:gd name="connsiteX138" fmla="*/ 2740816 w 6857455"/>
                <a:gd name="connsiteY138" fmla="*/ 499037 h 874716"/>
                <a:gd name="connsiteX139" fmla="*/ 2853596 w 6857455"/>
                <a:gd name="connsiteY139" fmla="*/ 540187 h 874716"/>
                <a:gd name="connsiteX140" fmla="*/ 2966565 w 6857455"/>
                <a:gd name="connsiteY140" fmla="*/ 554286 h 874716"/>
                <a:gd name="connsiteX141" fmla="*/ 3028671 w 6857455"/>
                <a:gd name="connsiteY141" fmla="*/ 554094 h 874716"/>
                <a:gd name="connsiteX142" fmla="*/ 3073059 w 6857455"/>
                <a:gd name="connsiteY142" fmla="*/ 564192 h 874716"/>
                <a:gd name="connsiteX143" fmla="*/ 3182219 w 6857455"/>
                <a:gd name="connsiteY143" fmla="*/ 594862 h 874716"/>
                <a:gd name="connsiteX144" fmla="*/ 3233656 w 6857455"/>
                <a:gd name="connsiteY144" fmla="*/ 599625 h 874716"/>
                <a:gd name="connsiteX145" fmla="*/ 3288332 w 6857455"/>
                <a:gd name="connsiteY145" fmla="*/ 609914 h 874716"/>
                <a:gd name="connsiteX146" fmla="*/ 3423591 w 6857455"/>
                <a:gd name="connsiteY146" fmla="*/ 656015 h 874716"/>
                <a:gd name="connsiteX147" fmla="*/ 3534084 w 6857455"/>
                <a:gd name="connsiteY147" fmla="*/ 653349 h 874716"/>
                <a:gd name="connsiteX148" fmla="*/ 3604571 w 6857455"/>
                <a:gd name="connsiteY148" fmla="*/ 653918 h 874716"/>
                <a:gd name="connsiteX149" fmla="*/ 3688586 w 6857455"/>
                <a:gd name="connsiteY149" fmla="*/ 669160 h 874716"/>
                <a:gd name="connsiteX150" fmla="*/ 3757358 w 6857455"/>
                <a:gd name="connsiteY150" fmla="*/ 691450 h 874716"/>
                <a:gd name="connsiteX151" fmla="*/ 3852421 w 6857455"/>
                <a:gd name="connsiteY151" fmla="*/ 709167 h 874716"/>
                <a:gd name="connsiteX152" fmla="*/ 3947104 w 6857455"/>
                <a:gd name="connsiteY152" fmla="*/ 743267 h 874716"/>
                <a:gd name="connsiteX153" fmla="*/ 4013208 w 6857455"/>
                <a:gd name="connsiteY153" fmla="*/ 769367 h 874716"/>
                <a:gd name="connsiteX154" fmla="*/ 4105222 w 6857455"/>
                <a:gd name="connsiteY154" fmla="*/ 792417 h 874716"/>
                <a:gd name="connsiteX155" fmla="*/ 4246006 w 6857455"/>
                <a:gd name="connsiteY155" fmla="*/ 808610 h 874716"/>
                <a:gd name="connsiteX156" fmla="*/ 4310779 w 6857455"/>
                <a:gd name="connsiteY156" fmla="*/ 810326 h 874716"/>
                <a:gd name="connsiteX157" fmla="*/ 4413272 w 6857455"/>
                <a:gd name="connsiteY157" fmla="*/ 848235 h 874716"/>
                <a:gd name="connsiteX158" fmla="*/ 4457087 w 6857455"/>
                <a:gd name="connsiteY158" fmla="*/ 866524 h 874716"/>
                <a:gd name="connsiteX159" fmla="*/ 4496523 w 6857455"/>
                <a:gd name="connsiteY159" fmla="*/ 851284 h 874716"/>
                <a:gd name="connsiteX160" fmla="*/ 4522050 w 6857455"/>
                <a:gd name="connsiteY160" fmla="*/ 833757 h 874716"/>
                <a:gd name="connsiteX161" fmla="*/ 4602824 w 6857455"/>
                <a:gd name="connsiteY161" fmla="*/ 848618 h 874716"/>
                <a:gd name="connsiteX162" fmla="*/ 4688553 w 6857455"/>
                <a:gd name="connsiteY162" fmla="*/ 864238 h 874716"/>
                <a:gd name="connsiteX163" fmla="*/ 4749895 w 6857455"/>
                <a:gd name="connsiteY163" fmla="*/ 874716 h 874716"/>
                <a:gd name="connsiteX164" fmla="*/ 4826480 w 6857455"/>
                <a:gd name="connsiteY164" fmla="*/ 866334 h 874716"/>
                <a:gd name="connsiteX165" fmla="*/ 4886870 w 6857455"/>
                <a:gd name="connsiteY165" fmla="*/ 862906 h 874716"/>
                <a:gd name="connsiteX166" fmla="*/ 4935639 w 6857455"/>
                <a:gd name="connsiteY166" fmla="*/ 853190 h 874716"/>
                <a:gd name="connsiteX167" fmla="*/ 4952784 w 6857455"/>
                <a:gd name="connsiteY167" fmla="*/ 847473 h 874716"/>
                <a:gd name="connsiteX168" fmla="*/ 5088617 w 6857455"/>
                <a:gd name="connsiteY168" fmla="*/ 802896 h 874716"/>
                <a:gd name="connsiteX169" fmla="*/ 5233781 w 6857455"/>
                <a:gd name="connsiteY169" fmla="*/ 767271 h 874716"/>
                <a:gd name="connsiteX170" fmla="*/ 5327893 w 6857455"/>
                <a:gd name="connsiteY170" fmla="*/ 789752 h 874716"/>
                <a:gd name="connsiteX171" fmla="*/ 5362946 w 6857455"/>
                <a:gd name="connsiteY171" fmla="*/ 789370 h 874716"/>
                <a:gd name="connsiteX172" fmla="*/ 5524115 w 6857455"/>
                <a:gd name="connsiteY172" fmla="*/ 794514 h 874716"/>
                <a:gd name="connsiteX173" fmla="*/ 5552500 w 6857455"/>
                <a:gd name="connsiteY173" fmla="*/ 800038 h 874716"/>
                <a:gd name="connsiteX174" fmla="*/ 5705857 w 6857455"/>
                <a:gd name="connsiteY174" fmla="*/ 777367 h 874716"/>
                <a:gd name="connsiteX175" fmla="*/ 5761485 w 6857455"/>
                <a:gd name="connsiteY175" fmla="*/ 773557 h 874716"/>
                <a:gd name="connsiteX176" fmla="*/ 5812731 w 6857455"/>
                <a:gd name="connsiteY176" fmla="*/ 767271 h 874716"/>
                <a:gd name="connsiteX177" fmla="*/ 5884361 w 6857455"/>
                <a:gd name="connsiteY177" fmla="*/ 765747 h 874716"/>
                <a:gd name="connsiteX178" fmla="*/ 5958660 w 6857455"/>
                <a:gd name="connsiteY178" fmla="*/ 768605 h 874716"/>
                <a:gd name="connsiteX179" fmla="*/ 6041528 w 6857455"/>
                <a:gd name="connsiteY179" fmla="*/ 768033 h 874716"/>
                <a:gd name="connsiteX180" fmla="*/ 6074297 w 6857455"/>
                <a:gd name="connsiteY180" fmla="*/ 763081 h 874716"/>
                <a:gd name="connsiteX181" fmla="*/ 6162880 w 6857455"/>
                <a:gd name="connsiteY181" fmla="*/ 766509 h 874716"/>
                <a:gd name="connsiteX182" fmla="*/ 6209364 w 6857455"/>
                <a:gd name="connsiteY182" fmla="*/ 760795 h 874716"/>
                <a:gd name="connsiteX183" fmla="*/ 6285948 w 6857455"/>
                <a:gd name="connsiteY183" fmla="*/ 759651 h 874716"/>
                <a:gd name="connsiteX184" fmla="*/ 6310905 w 6857455"/>
                <a:gd name="connsiteY184" fmla="*/ 758316 h 874716"/>
                <a:gd name="connsiteX185" fmla="*/ 6333194 w 6857455"/>
                <a:gd name="connsiteY185" fmla="*/ 757554 h 874716"/>
                <a:gd name="connsiteX186" fmla="*/ 6409586 w 6857455"/>
                <a:gd name="connsiteY186" fmla="*/ 773177 h 874716"/>
                <a:gd name="connsiteX187" fmla="*/ 6477407 w 6857455"/>
                <a:gd name="connsiteY187" fmla="*/ 774129 h 874716"/>
                <a:gd name="connsiteX188" fmla="*/ 6596283 w 6857455"/>
                <a:gd name="connsiteY188" fmla="*/ 786703 h 874716"/>
                <a:gd name="connsiteX189" fmla="*/ 6622573 w 6857455"/>
                <a:gd name="connsiteY189" fmla="*/ 782321 h 874716"/>
                <a:gd name="connsiteX190" fmla="*/ 6704872 w 6857455"/>
                <a:gd name="connsiteY190" fmla="*/ 780607 h 874716"/>
                <a:gd name="connsiteX191" fmla="*/ 6751738 w 6857455"/>
                <a:gd name="connsiteY191" fmla="*/ 779273 h 874716"/>
                <a:gd name="connsiteX192" fmla="*/ 6809650 w 6857455"/>
                <a:gd name="connsiteY192" fmla="*/ 788417 h 874716"/>
                <a:gd name="connsiteX193" fmla="*/ 6832976 w 6857455"/>
                <a:gd name="connsiteY193" fmla="*/ 800428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6857455" h="874716">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dpi="0" rotWithShape="1">
              <a:blip r:embed="rId6">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Espaço Reservado para Conteúdo 2">
            <a:extLst>
              <a:ext uri="{FF2B5EF4-FFF2-40B4-BE49-F238E27FC236}">
                <a16:creationId xmlns:a16="http://schemas.microsoft.com/office/drawing/2014/main" id="{66F149BE-3061-184E-0E2C-F10F3547D9D1}"/>
              </a:ext>
            </a:extLst>
          </p:cNvPr>
          <p:cNvSpPr>
            <a:spLocks noGrp="1"/>
          </p:cNvSpPr>
          <p:nvPr>
            <p:ph idx="1"/>
          </p:nvPr>
        </p:nvSpPr>
        <p:spPr>
          <a:xfrm>
            <a:off x="6981826" y="1630017"/>
            <a:ext cx="4391024" cy="4198383"/>
          </a:xfrm>
        </p:spPr>
        <p:txBody>
          <a:bodyPr>
            <a:normAutofit/>
          </a:bodyPr>
          <a:lstStyle/>
          <a:p>
            <a:r>
              <a:rPr lang="pt-BR" sz="24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Considerado um dos últimos a saber a técnica de preparação de amuletos </a:t>
            </a:r>
            <a:r>
              <a:rPr lang="pt-BR" sz="2400" dirty="0" err="1">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kosher</a:t>
            </a:r>
            <a:endParaRPr lang="pt-BR" sz="24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endParaRPr>
          </a:p>
          <a:p>
            <a:r>
              <a:rPr lang="pt-BR" sz="24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Milagre famoso em Israel: Garrafa de </a:t>
            </a:r>
            <a:r>
              <a:rPr lang="pt-BR" sz="2400" dirty="0" err="1">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Arak</a:t>
            </a:r>
            <a:r>
              <a:rPr lang="pt-BR" sz="24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 embrulhada em um pano num casamento</a:t>
            </a:r>
          </a:p>
          <a:p>
            <a:r>
              <a:rPr lang="pt-BR" sz="24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Ferido de Guerra em </a:t>
            </a:r>
            <a:r>
              <a:rPr lang="pt-BR" sz="2400" dirty="0" err="1">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Yom</a:t>
            </a:r>
            <a:r>
              <a:rPr lang="pt-BR" sz="24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 </a:t>
            </a:r>
            <a:r>
              <a:rPr lang="pt-BR" sz="2400" dirty="0" err="1">
                <a:solidFill>
                  <a:schemeClr val="bg1">
                    <a:alpha val="80000"/>
                  </a:schemeClr>
                </a:solidFill>
                <a:latin typeface="Tahoma" panose="020B0604030504040204" pitchFamily="34" charset="0"/>
                <a:ea typeface="Tahoma" panose="020B0604030504040204" pitchFamily="34" charset="0"/>
                <a:cs typeface="Tahoma" panose="020B0604030504040204" pitchFamily="34" charset="0"/>
              </a:rPr>
              <a:t>Kippur</a:t>
            </a:r>
            <a:endParaRPr lang="pt-BR" sz="2400" dirty="0">
              <a:solidFill>
                <a:schemeClr val="bg1">
                  <a:alpha val="8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5773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6DACC429-38E8-5AE8-3D73-70F72BD280E3}"/>
              </a:ext>
            </a:extLst>
          </p:cNvPr>
          <p:cNvSpPr>
            <a:spLocks noGrp="1"/>
          </p:cNvSpPr>
          <p:nvPr>
            <p:ph idx="1"/>
          </p:nvPr>
        </p:nvSpPr>
        <p:spPr>
          <a:xfrm>
            <a:off x="682083" y="320210"/>
            <a:ext cx="10792522" cy="6080590"/>
          </a:xfrm>
        </p:spPr>
        <p:txBody>
          <a:bodyPr>
            <a:noAutofit/>
          </a:bodyPr>
          <a:lstStyle/>
          <a:p>
            <a:r>
              <a:rPr lang="pt-BR" sz="2400" dirty="0"/>
              <a:t>O Baba Sali ouviu a história do jovem, virou-se para ele e perguntou: “Você reza com </a:t>
            </a:r>
            <a:r>
              <a:rPr lang="pt-BR" sz="2400" dirty="0" err="1"/>
              <a:t>tefilin</a:t>
            </a:r>
            <a:r>
              <a:rPr lang="pt-BR" sz="2400" dirty="0"/>
              <a:t> todos os dias?” </a:t>
            </a:r>
            <a:r>
              <a:rPr lang="pt-BR" sz="2400" i="1" dirty="0">
                <a:solidFill>
                  <a:schemeClr val="accent2">
                    <a:lumMod val="50000"/>
                  </a:schemeClr>
                </a:solidFill>
              </a:rPr>
              <a:t>“Não”, respondeu o jovem.</a:t>
            </a:r>
          </a:p>
          <a:p>
            <a:r>
              <a:rPr lang="pt-BR" sz="2400" dirty="0"/>
              <a:t>Você guarda o </a:t>
            </a:r>
            <a:r>
              <a:rPr lang="pt-BR" sz="2400" dirty="0" err="1"/>
              <a:t>Shabat</a:t>
            </a:r>
            <a:r>
              <a:rPr lang="pt-BR" sz="2400" dirty="0"/>
              <a:t>?” </a:t>
            </a:r>
            <a:r>
              <a:rPr lang="pt-BR" sz="2400" i="1" dirty="0">
                <a:solidFill>
                  <a:schemeClr val="accent2">
                    <a:lumMod val="50000"/>
                  </a:schemeClr>
                </a:solidFill>
              </a:rPr>
              <a:t>“Não”, respondeu o jovem.</a:t>
            </a:r>
          </a:p>
          <a:p>
            <a:r>
              <a:rPr lang="pt-BR" sz="2400" b="1" dirty="0"/>
              <a:t>Baba Sali:</a:t>
            </a:r>
            <a:r>
              <a:rPr lang="pt-BR" sz="2400" dirty="0"/>
              <a:t> “Se assim for, você deveria estar grato por ter uma perna estar saudável! </a:t>
            </a:r>
          </a:p>
          <a:p>
            <a:r>
              <a:rPr lang="pt-BR" sz="2400" dirty="0"/>
              <a:t>O jovem começou a chorar. O Baba Sali olhou diretamente nos olhos do jovem e perguntou: “Se eu te abençoar com uma recuperação completa e você for capaz de ficar de pé independentemente sobre seus dois pés, você estará disposto a se tornar observador? </a:t>
            </a:r>
            <a:r>
              <a:rPr lang="pt-BR" sz="2400" i="1" dirty="0"/>
              <a:t>“Sim”, respondeu o jovem.</a:t>
            </a:r>
          </a:p>
          <a:p>
            <a:r>
              <a:rPr lang="pt-BR" sz="2400" b="1" dirty="0"/>
              <a:t>Baba Sali: </a:t>
            </a:r>
            <a:r>
              <a:rPr lang="pt-BR" sz="2400" dirty="0"/>
              <a:t>“Se assim for, dê-me sua mão e eu o abençoo com uma recuperação completa para que você possa servir a Deus”.</a:t>
            </a:r>
          </a:p>
          <a:p>
            <a:endParaRPr lang="pt-BR" sz="2400" dirty="0"/>
          </a:p>
          <a:p>
            <a:r>
              <a:rPr lang="pt-BR" sz="2400" dirty="0"/>
              <a:t>O jovem beijou a mão de Baba Sali, como é tradição. Para sua surpresa, ele conseguiu ficar totalmente ereto e até dar alguns passos, sem ajuda. Espantado com a mudança imediata de sua situação, ele tentou andar mais rápido, </a:t>
            </a:r>
            <a:r>
              <a:rPr lang="pt-BR" sz="2400" dirty="0" err="1"/>
              <a:t>eem</a:t>
            </a:r>
            <a:r>
              <a:rPr lang="pt-BR" sz="2400" dirty="0"/>
              <a:t> um momento, ele estava fora correndo.</a:t>
            </a:r>
          </a:p>
        </p:txBody>
      </p:sp>
    </p:spTree>
    <p:extLst>
      <p:ext uri="{BB962C8B-B14F-4D97-AF65-F5344CB8AC3E}">
        <p14:creationId xmlns:p14="http://schemas.microsoft.com/office/powerpoint/2010/main" val="86022099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518</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vt:i4>
      </vt:variant>
    </vt:vector>
  </HeadingPairs>
  <TitlesOfParts>
    <vt:vector size="18" baseType="lpstr">
      <vt:lpstr>Arial</vt:lpstr>
      <vt:lpstr>Calibri</vt:lpstr>
      <vt:lpstr>Calibri Light</vt:lpstr>
      <vt:lpstr>Linux Libertine</vt:lpstr>
      <vt:lpstr>Tahoma</vt:lpstr>
      <vt:lpstr>Tema do Office</vt:lpstr>
      <vt:lpstr>Baba Sali</vt:lpstr>
      <vt:lpstr>Apresentação do PowerPoint</vt:lpstr>
      <vt:lpstr>Família Abu Hasira/Abuhatzeira  Estudiosos da Torá Sefarditas e tzadikim conhecidos como baalei mofet (milagrosos).   O patriarca desta família era Shmuel Abuhatzeira, que estudou junto com Chaim Vital em Damasco.   No livro Shem Hagedolim, Chaim Joseph David Azulai (CHIDA) descreveu Shmuel como "um ish Elohim kadosh (um santo homem de Deus).   Pessoas sábias falam das maravilhas ao salvar a comunidade judaica de muitas dificuldades.</vt:lpstr>
      <vt:lpstr>No Marrocos</vt:lpstr>
      <vt:lpstr>Micveh no Marrocos: Cobra e Chuva </vt:lpstr>
      <vt:lpstr>Mikveh em região deserta</vt:lpstr>
      <vt:lpstr>Apresentação do PowerPoint</vt:lpstr>
      <vt:lpstr>Apresentação do PowerPoint</vt:lpstr>
      <vt:lpstr>Apresentação do PowerPoint</vt:lpstr>
      <vt:lpstr>Tsafat: Sinagoga do Arizal</vt:lpstr>
      <vt:lpstr>Sinagoga do Arizal em Tsafat</vt:lpstr>
      <vt:lpstr>Tsafat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Baba Sali</dc:title>
  <dc:creator>Patrick Franco Alves</dc:creator>
  <cp:lastModifiedBy>Patrick Franco Alves</cp:lastModifiedBy>
  <cp:revision>2</cp:revision>
  <dcterms:created xsi:type="dcterms:W3CDTF">2023-04-27T20:59:13Z</dcterms:created>
  <dcterms:modified xsi:type="dcterms:W3CDTF">2023-04-27T21:52:28Z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459b2e0-2ec4-47e6-afc1-6e3f8b684f6a_Enabled">
    <vt:lpwstr>true</vt:lpwstr>
  </property>
  <property fmtid="{D5CDD505-2E9C-101B-9397-08002B2CF9AE}" pid="3" name="MSIP_Label_6459b2e0-2ec4-47e6-afc1-6e3f8b684f6a_SetDate">
    <vt:lpwstr>2023-04-27T21:51:30Z</vt:lpwstr>
  </property>
  <property fmtid="{D5CDD505-2E9C-101B-9397-08002B2CF9AE}" pid="4" name="MSIP_Label_6459b2e0-2ec4-47e6-afc1-6e3f8b684f6a_Method">
    <vt:lpwstr>Privileged</vt:lpwstr>
  </property>
  <property fmtid="{D5CDD505-2E9C-101B-9397-08002B2CF9AE}" pid="5" name="MSIP_Label_6459b2e0-2ec4-47e6-afc1-6e3f8b684f6a_Name">
    <vt:lpwstr>6459b2e0-2ec4-47e6-afc1-6e3f8b684f6a</vt:lpwstr>
  </property>
  <property fmtid="{D5CDD505-2E9C-101B-9397-08002B2CF9AE}" pid="6" name="MSIP_Label_6459b2e0-2ec4-47e6-afc1-6e3f8b684f6a_SiteId">
    <vt:lpwstr>b417b620-2ae9-4a83-ab6c-7fbd828bda1d</vt:lpwstr>
  </property>
  <property fmtid="{D5CDD505-2E9C-101B-9397-08002B2CF9AE}" pid="7" name="MSIP_Label_6459b2e0-2ec4-47e6-afc1-6e3f8b684f6a_ActionId">
    <vt:lpwstr>ae62fe34-12f4-499d-bc2a-32aaf283a743</vt:lpwstr>
  </property>
  <property fmtid="{D5CDD505-2E9C-101B-9397-08002B2CF9AE}" pid="8" name="MSIP_Label_6459b2e0-2ec4-47e6-afc1-6e3f8b684f6a_ContentBits">
    <vt:lpwstr>0</vt:lpwstr>
  </property>
</Properties>
</file>