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84E63-6AA2-18DB-D1ED-F24E83196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2B2DED-B138-4F88-1B93-148FC0AE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FF77A-B080-B7AA-F0AA-AF9173D1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F5C30-E50A-763E-66C8-4144836A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A2B1BD-0300-8252-C694-69E6E1FA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193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86B55-DCE8-C130-B85B-FC81ED40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D548F7-979A-766C-1162-1BD02907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08FBB2-5BE3-B6C5-A9E8-A09DC1DA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8575CC-0F2E-B15F-1214-C8EF7F0F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63E80-4FAD-EAE4-EC2E-0656EE7F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80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745AFE-BB97-900F-EAEB-96CD29BCA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07D241-CD09-7C63-4C35-B39E71149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3B88B-B60E-39FD-E93D-11E85BFB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B529B0-B71F-1412-C6D6-CD07D485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E173FF-F44B-7488-D9B3-BC71BEEA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39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3EFFF-21A1-AEB0-3CF4-7AF4F917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6C503-D616-DD58-A2AF-65994DBA2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D11C8-17DB-AD4A-987C-86F786ED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A07B56-79DF-F615-6636-104A9F3E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1F79F0-49FF-BC8B-EFD9-93645C4B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64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6F07B-22A6-C694-80DF-E914704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FE2F8-C494-462D-D1DD-85F2C316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91156-F2BE-2F35-A4B1-1C4559CE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8DDF9B-963F-83AD-25FA-715282A0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2ED209-A699-1239-2F4F-C338BE97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21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81D31-85EE-17FE-E9D1-E803B8BD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0DD6FF-63DC-1A55-E78B-20EC8E6C3D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253097-6074-CD6D-68F6-6AAB5FFDF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DEBF7-820B-1690-74AE-0D20F7F1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E673AA-CBDE-6678-0D5D-C27A6026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2FAE28-3C85-C829-FDEA-8CCAD72C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23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6C36C-A302-F6E1-F8D2-AE1D0F7F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EA7652-FB75-D53A-70A4-D4DDF3E8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33B1CF-4769-DDF9-9725-A6F6A74C9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AF95E57-6872-39D0-F6F7-795A968E3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23C628C-6D45-7503-822C-67C8C7369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A5BED7-AF28-ED20-B40F-45220908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0BDD98-E522-563B-DE0B-C725AB9F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C3CC37-5093-1273-BA65-2F76216D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03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B5D96-C5FB-349C-21E3-8CB04DCA6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6559A4-80D3-2274-54AD-5D6A8EB97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0A3EB1-BF04-290D-D6AB-8C9F4069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9E9D14-400D-7F5A-7768-DFCA4F83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57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FB1217-2627-945C-9E62-E08AEF00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F8FD2B-003C-A192-111D-5C28049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8AD504-D15B-D662-A0D0-E4935596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998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073AC-DF91-DC51-13A4-1937176B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7A798-AAC2-8BF3-2519-9DF8B975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8D9C3F-36ED-5E49-EE38-F542C3C67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8DB51-3429-68B2-D716-DDD8B7EB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9944D8-0D56-072A-2798-E11B43EF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89ED0-6836-20D8-D035-7AE21039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1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E2284-A62D-826F-8C75-F15A1045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6B6F641-E33F-FBED-64C4-8FDECE92E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765866-C901-A779-C7C6-8760BD6C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CF2F80-6BED-F01B-C777-13BF002F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53A27E-4C1F-71A7-5EC9-72AA40EB8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EFBFEC-F164-0805-ABF0-33674BD3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356EEA-8B12-EAC0-0F18-8709BD55F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3134E8-A869-9A11-4A71-051DC566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000CCA-4858-E9C0-0109-B01D83D25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0C3B-7932-4D46-A873-2F68ECCCF90B}" type="datetimeFigureOut">
              <a:rPr lang="pt-BR" smtClean="0"/>
              <a:t>23/06/2023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75253-497C-6E25-C5BD-8CE716B7A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0D893A-32DB-FBD6-7CBA-F191EF8B0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53ECA-8400-45DB-87FC-5800024D7D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91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CF6E7-D93E-AE96-4A58-FDC9CAE6A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23705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Os Nove </a:t>
            </a:r>
            <a:r>
              <a:rPr lang="pt-BR" dirty="0" err="1"/>
              <a:t>Tsadikim</a:t>
            </a:r>
            <a:r>
              <a:rPr lang="pt-BR" dirty="0"/>
              <a:t> que “O Tomou para Si”, e os Quatro que ascenderam ao P.R.D.S.</a:t>
            </a:r>
          </a:p>
        </p:txBody>
      </p:sp>
    </p:spTree>
    <p:extLst>
      <p:ext uri="{BB962C8B-B14F-4D97-AF65-F5344CB8AC3E}">
        <p14:creationId xmlns:p14="http://schemas.microsoft.com/office/powerpoint/2010/main" val="1463963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6" y="493666"/>
            <a:ext cx="5965372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9. </a:t>
            </a:r>
            <a:r>
              <a:rPr lang="pt-BR" dirty="0" err="1"/>
              <a:t>Batiah</a:t>
            </a:r>
            <a:r>
              <a:rPr lang="pt-BR" dirty="0"/>
              <a:t> </a:t>
            </a:r>
            <a:r>
              <a:rPr lang="pt-BR" dirty="0" err="1"/>
              <a:t>Bat</a:t>
            </a:r>
            <a:r>
              <a:rPr lang="pt-BR" dirty="0"/>
              <a:t> </a:t>
            </a:r>
            <a:r>
              <a:rPr lang="pt-BR" dirty="0" err="1"/>
              <a:t>Paroh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86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5" y="493666"/>
            <a:ext cx="6751436" cy="3436650"/>
          </a:xfrm>
        </p:spPr>
        <p:txBody>
          <a:bodyPr>
            <a:normAutofit fontScale="90000"/>
          </a:bodyPr>
          <a:lstStyle/>
          <a:p>
            <a:pPr algn="l"/>
            <a:r>
              <a:rPr lang="pt-BR" sz="3300" dirty="0"/>
              <a:t>1. Enoch </a:t>
            </a:r>
            <a:br>
              <a:rPr lang="pt-BR" sz="3300" dirty="0"/>
            </a:br>
            <a:r>
              <a:rPr lang="pt-BR" sz="3300" dirty="0"/>
              <a:t>2. </a:t>
            </a:r>
            <a:r>
              <a:rPr lang="pt-BR" sz="3300" dirty="0" err="1"/>
              <a:t>Eliahu</a:t>
            </a:r>
            <a:r>
              <a:rPr lang="pt-BR" sz="3300" dirty="0"/>
              <a:t> </a:t>
            </a:r>
            <a:r>
              <a:rPr lang="pt-BR" sz="3300" dirty="0" err="1"/>
              <a:t>haNavi</a:t>
            </a:r>
            <a:r>
              <a:rPr lang="pt-BR" sz="3300" dirty="0"/>
              <a:t> (Elias)</a:t>
            </a:r>
            <a:br>
              <a:rPr lang="pt-BR" sz="3300" dirty="0"/>
            </a:br>
            <a:r>
              <a:rPr lang="pt-BR" sz="3300" dirty="0"/>
              <a:t>3. </a:t>
            </a:r>
            <a:r>
              <a:rPr lang="pt-BR" sz="3300" dirty="0" err="1"/>
              <a:t>Machiach</a:t>
            </a:r>
            <a:br>
              <a:rPr lang="pt-BR" sz="3300" dirty="0"/>
            </a:br>
            <a:r>
              <a:rPr lang="pt-BR" sz="3300" dirty="0"/>
              <a:t>4. Eliezer </a:t>
            </a:r>
            <a:r>
              <a:rPr lang="pt-BR" sz="3300" dirty="0" err="1"/>
              <a:t>Eved</a:t>
            </a:r>
            <a:r>
              <a:rPr lang="pt-BR" sz="3300" dirty="0"/>
              <a:t> Avraham</a:t>
            </a:r>
            <a:br>
              <a:rPr lang="pt-BR" sz="3300" dirty="0"/>
            </a:br>
            <a:r>
              <a:rPr lang="pt-BR" sz="3300" dirty="0"/>
              <a:t>5. </a:t>
            </a:r>
            <a:r>
              <a:rPr lang="pt-BR" sz="3600" dirty="0" err="1"/>
              <a:t>Kushi</a:t>
            </a:r>
            <a:r>
              <a:rPr lang="pt-BR" sz="3600" dirty="0"/>
              <a:t> </a:t>
            </a:r>
            <a:r>
              <a:rPr lang="pt-BR" sz="3600" dirty="0" err="1"/>
              <a:t>Eved</a:t>
            </a:r>
            <a:r>
              <a:rPr lang="pt-BR" sz="3600" dirty="0"/>
              <a:t> </a:t>
            </a:r>
            <a:r>
              <a:rPr lang="pt-BR" sz="3600" dirty="0" err="1"/>
              <a:t>Melech</a:t>
            </a:r>
            <a:r>
              <a:rPr lang="pt-BR" sz="3600" dirty="0"/>
              <a:t> (Jeremias)</a:t>
            </a:r>
            <a:br>
              <a:rPr lang="pt-BR" sz="3600" dirty="0"/>
            </a:br>
            <a:r>
              <a:rPr lang="pt-BR" sz="3600" dirty="0"/>
              <a:t>6. </a:t>
            </a:r>
            <a:r>
              <a:rPr lang="pt-BR" sz="3600" dirty="0" err="1"/>
              <a:t>Yehoshua</a:t>
            </a:r>
            <a:r>
              <a:rPr lang="pt-BR" sz="3600" dirty="0"/>
              <a:t> </a:t>
            </a:r>
            <a:r>
              <a:rPr lang="pt-BR" sz="3600" dirty="0" err="1"/>
              <a:t>ben</a:t>
            </a:r>
            <a:r>
              <a:rPr lang="pt-BR" sz="3600" dirty="0"/>
              <a:t> Yehuda </a:t>
            </a:r>
            <a:r>
              <a:rPr lang="pt-BR" sz="3600" dirty="0" err="1"/>
              <a:t>HaNasi</a:t>
            </a:r>
            <a:br>
              <a:rPr lang="pt-BR" sz="3600" dirty="0"/>
            </a:br>
            <a:r>
              <a:rPr lang="pt-BR" sz="3600" dirty="0"/>
              <a:t>7. Neta de </a:t>
            </a:r>
            <a:r>
              <a:rPr lang="pt-BR" sz="3600" dirty="0" err="1"/>
              <a:t>Itzchak</a:t>
            </a:r>
            <a:br>
              <a:rPr lang="pt-BR" sz="3300" dirty="0"/>
            </a:br>
            <a:r>
              <a:rPr lang="pt-BR" sz="3300" dirty="0"/>
              <a:t>8. </a:t>
            </a:r>
            <a:r>
              <a:rPr lang="pt-BR" sz="3300" dirty="0" err="1"/>
              <a:t>Batiah</a:t>
            </a:r>
            <a:r>
              <a:rPr lang="pt-BR" sz="3300" dirty="0"/>
              <a:t> </a:t>
            </a:r>
            <a:r>
              <a:rPr lang="pt-BR" sz="3300" dirty="0" err="1"/>
              <a:t>Bat</a:t>
            </a:r>
            <a:r>
              <a:rPr lang="pt-BR" sz="3300" dirty="0"/>
              <a:t> </a:t>
            </a:r>
            <a:r>
              <a:rPr lang="pt-BR" sz="3300" dirty="0" err="1"/>
              <a:t>Paroh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335158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5" y="493666"/>
            <a:ext cx="11199682" cy="4891134"/>
          </a:xfrm>
        </p:spPr>
        <p:txBody>
          <a:bodyPr>
            <a:normAutofit/>
          </a:bodyPr>
          <a:lstStyle/>
          <a:p>
            <a:pPr algn="l"/>
            <a:r>
              <a:rPr lang="pt-BR" sz="3300" dirty="0"/>
              <a:t>1. </a:t>
            </a:r>
            <a:r>
              <a:rPr lang="pt-BR" sz="3300" dirty="0" err="1"/>
              <a:t>Corach</a:t>
            </a:r>
            <a:r>
              <a:rPr lang="pt-BR" sz="3300" dirty="0"/>
              <a:t> </a:t>
            </a:r>
            <a:br>
              <a:rPr lang="pt-BR" sz="3300" dirty="0"/>
            </a:br>
            <a:r>
              <a:rPr lang="pt-BR" sz="3300" dirty="0"/>
              <a:t>2. </a:t>
            </a:r>
            <a:r>
              <a:rPr lang="pt-BR" sz="3300" dirty="0" err="1"/>
              <a:t>Guemara</a:t>
            </a:r>
            <a:r>
              <a:rPr lang="pt-BR" sz="3300" dirty="0"/>
              <a:t>: Deus irá criar um fenômeno e a terra irá abrir a sua boca.</a:t>
            </a:r>
            <a:br>
              <a:rPr lang="pt-BR" sz="3300" dirty="0"/>
            </a:br>
            <a:r>
              <a:rPr lang="pt-BR" sz="3300" dirty="0"/>
              <a:t>3. O </a:t>
            </a:r>
            <a:r>
              <a:rPr lang="pt-BR" sz="3300" dirty="0" err="1"/>
              <a:t>Gehinon</a:t>
            </a:r>
            <a:r>
              <a:rPr lang="pt-BR" sz="3300" dirty="0"/>
              <a:t> já havia sido criado: Deserto, Oceano, </a:t>
            </a:r>
            <a:r>
              <a:rPr lang="pt-BR" sz="3300" dirty="0" err="1"/>
              <a:t>Yerushalaim</a:t>
            </a:r>
            <a:br>
              <a:rPr lang="pt-BR" sz="3300" dirty="0"/>
            </a:br>
            <a:r>
              <a:rPr lang="pt-BR" sz="3300" dirty="0"/>
              <a:t>https://www.sefaria.org/Bamidbar_Rabbah.18.20?ven=Townsend_1989_translation_of_Midrash_Tanhuma,_S._Buber_Recension,_edited_and_supplemented_by_R._Francis_Nataf&amp;lang=bi&amp;with=all&amp;lang2=en</a:t>
            </a:r>
          </a:p>
        </p:txBody>
      </p:sp>
    </p:spTree>
    <p:extLst>
      <p:ext uri="{BB962C8B-B14F-4D97-AF65-F5344CB8AC3E}">
        <p14:creationId xmlns:p14="http://schemas.microsoft.com/office/powerpoint/2010/main" val="254095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5" y="493665"/>
            <a:ext cx="11170654" cy="6052277"/>
          </a:xfrm>
        </p:spPr>
        <p:txBody>
          <a:bodyPr>
            <a:normAutofit/>
          </a:bodyPr>
          <a:lstStyle/>
          <a:p>
            <a:pPr algn="l"/>
            <a:r>
              <a:rPr lang="pt-BR" sz="3300" dirty="0"/>
              <a:t> (</a:t>
            </a:r>
            <a:r>
              <a:rPr lang="pt-BR" sz="3300" dirty="0" err="1"/>
              <a:t>Guemara</a:t>
            </a:r>
            <a:r>
              <a:rPr lang="pt-BR" sz="3300" dirty="0"/>
              <a:t> Baba </a:t>
            </a:r>
            <a:r>
              <a:rPr lang="pt-BR" sz="3300" dirty="0" err="1"/>
              <a:t>Batra</a:t>
            </a:r>
            <a:r>
              <a:rPr lang="pt-BR" sz="3300" dirty="0"/>
              <a:t>) </a:t>
            </a:r>
            <a:r>
              <a:rPr lang="pt-BR" sz="3300" dirty="0" err="1"/>
              <a:t>Raba</a:t>
            </a:r>
            <a:r>
              <a:rPr lang="pt-BR" sz="3300" dirty="0"/>
              <a:t> bar </a:t>
            </a:r>
            <a:r>
              <a:rPr lang="pt-BR" sz="3300" dirty="0" err="1"/>
              <a:t>bar</a:t>
            </a:r>
            <a:r>
              <a:rPr lang="pt-BR" sz="3300" dirty="0"/>
              <a:t> Chana encontrou um mercador árabe em um caminho, e mercador disse “Venha, e eu vou lhe mostrar o local onde </a:t>
            </a:r>
            <a:r>
              <a:rPr lang="pt-BR" sz="3300" dirty="0" err="1"/>
              <a:t>Korach</a:t>
            </a:r>
            <a:r>
              <a:rPr lang="pt-BR" sz="3300" dirty="0"/>
              <a:t> e sua assembleia foram engolidos”</a:t>
            </a:r>
            <a:br>
              <a:rPr lang="pt-BR" sz="3300" dirty="0"/>
            </a:br>
            <a:br>
              <a:rPr lang="pt-BR" sz="3300" dirty="0"/>
            </a:br>
            <a:r>
              <a:rPr lang="pt-BR" sz="3300" dirty="0" err="1"/>
              <a:t>Raba</a:t>
            </a:r>
            <a:r>
              <a:rPr lang="pt-BR" sz="3300" dirty="0"/>
              <a:t> bar </a:t>
            </a:r>
            <a:r>
              <a:rPr lang="pt-BR" sz="3300" dirty="0" err="1"/>
              <a:t>bar</a:t>
            </a:r>
            <a:r>
              <a:rPr lang="pt-BR" sz="3300" dirty="0"/>
              <a:t> Chana e o mercador foram para o deserto.</a:t>
            </a:r>
            <a:br>
              <a:rPr lang="pt-BR" sz="3300" dirty="0"/>
            </a:br>
            <a:br>
              <a:rPr lang="pt-BR" sz="3300" dirty="0"/>
            </a:br>
            <a:r>
              <a:rPr lang="he-IL" sz="3300" dirty="0"/>
              <a:t>משֶׁה וְתוֹרָתוֹ אֱמֶת</a:t>
            </a:r>
            <a:br>
              <a:rPr lang="pt-BR" sz="3300" dirty="0"/>
            </a:br>
            <a:r>
              <a:rPr lang="pt-BR" sz="3600" dirty="0"/>
              <a:t>Moshe e sua Torah são verdadeiros e nós somos os mentirosos</a:t>
            </a:r>
            <a:br>
              <a:rPr lang="pt-BR" sz="3600" dirty="0"/>
            </a:br>
            <a:br>
              <a:rPr lang="pt-BR" sz="3600" dirty="0"/>
            </a:br>
            <a:r>
              <a:rPr lang="pt-BR" sz="3600" dirty="0"/>
              <a:t>Isto ocorre a cada 30 dias: Rotação</a:t>
            </a:r>
            <a:endParaRPr lang="pt-BR" sz="3300" dirty="0"/>
          </a:p>
        </p:txBody>
      </p:sp>
    </p:spTree>
    <p:extLst>
      <p:ext uri="{BB962C8B-B14F-4D97-AF65-F5344CB8AC3E}">
        <p14:creationId xmlns:p14="http://schemas.microsoft.com/office/powerpoint/2010/main" val="41320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6" y="493666"/>
            <a:ext cx="3831771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1. Enoch</a:t>
            </a:r>
          </a:p>
        </p:txBody>
      </p:sp>
    </p:spTree>
    <p:extLst>
      <p:ext uri="{BB962C8B-B14F-4D97-AF65-F5344CB8AC3E}">
        <p14:creationId xmlns:p14="http://schemas.microsoft.com/office/powerpoint/2010/main" val="411767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5" y="493666"/>
            <a:ext cx="7489371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2. </a:t>
            </a:r>
            <a:r>
              <a:rPr lang="pt-BR" dirty="0" err="1"/>
              <a:t>Eliahu</a:t>
            </a:r>
            <a:r>
              <a:rPr lang="pt-BR" dirty="0"/>
              <a:t> </a:t>
            </a:r>
            <a:r>
              <a:rPr lang="pt-BR" dirty="0" err="1"/>
              <a:t>haNavi</a:t>
            </a:r>
            <a:r>
              <a:rPr lang="pt-BR" dirty="0"/>
              <a:t> (Elias)</a:t>
            </a:r>
          </a:p>
        </p:txBody>
      </p:sp>
    </p:spTree>
    <p:extLst>
      <p:ext uri="{BB962C8B-B14F-4D97-AF65-F5344CB8AC3E}">
        <p14:creationId xmlns:p14="http://schemas.microsoft.com/office/powerpoint/2010/main" val="312437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976" y="525750"/>
            <a:ext cx="3591140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3. </a:t>
            </a:r>
            <a:r>
              <a:rPr lang="pt-BR" dirty="0" err="1"/>
              <a:t>Machiach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71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6" y="493666"/>
            <a:ext cx="8259392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4. Eliezer </a:t>
            </a:r>
            <a:r>
              <a:rPr lang="pt-BR" dirty="0" err="1"/>
              <a:t>Eved</a:t>
            </a:r>
            <a:r>
              <a:rPr lang="pt-BR" dirty="0"/>
              <a:t> Avraham </a:t>
            </a:r>
          </a:p>
        </p:txBody>
      </p:sp>
    </p:spTree>
    <p:extLst>
      <p:ext uri="{BB962C8B-B14F-4D97-AF65-F5344CB8AC3E}">
        <p14:creationId xmlns:p14="http://schemas.microsoft.com/office/powerpoint/2010/main" val="1107088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6" y="493666"/>
            <a:ext cx="9093582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5. </a:t>
            </a:r>
            <a:r>
              <a:rPr lang="pt-BR" dirty="0" err="1"/>
              <a:t>Kushi</a:t>
            </a:r>
            <a:r>
              <a:rPr lang="pt-BR" dirty="0"/>
              <a:t> </a:t>
            </a:r>
            <a:r>
              <a:rPr lang="pt-BR" dirty="0" err="1"/>
              <a:t>Eved</a:t>
            </a:r>
            <a:r>
              <a:rPr lang="pt-BR" dirty="0"/>
              <a:t> </a:t>
            </a:r>
            <a:r>
              <a:rPr lang="pt-BR" dirty="0" err="1"/>
              <a:t>Melech</a:t>
            </a:r>
            <a:r>
              <a:rPr lang="pt-BR" dirty="0"/>
              <a:t> (Jeremias)</a:t>
            </a:r>
          </a:p>
        </p:txBody>
      </p:sp>
    </p:spTree>
    <p:extLst>
      <p:ext uri="{BB962C8B-B14F-4D97-AF65-F5344CB8AC3E}">
        <p14:creationId xmlns:p14="http://schemas.microsoft.com/office/powerpoint/2010/main" val="246221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5" y="493666"/>
            <a:ext cx="9847561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6. </a:t>
            </a:r>
            <a:r>
              <a:rPr lang="pt-BR" dirty="0" err="1"/>
              <a:t>Yehoshua</a:t>
            </a:r>
            <a:r>
              <a:rPr lang="pt-BR" dirty="0"/>
              <a:t> bem Yehuda </a:t>
            </a:r>
            <a:r>
              <a:rPr lang="pt-BR" dirty="0" err="1"/>
              <a:t>HaNasi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5141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175" y="493666"/>
            <a:ext cx="9847561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7. </a:t>
            </a:r>
            <a:r>
              <a:rPr lang="pt-BR" dirty="0" err="1"/>
              <a:t>Yehoshua</a:t>
            </a:r>
            <a:r>
              <a:rPr lang="pt-BR" dirty="0"/>
              <a:t> </a:t>
            </a:r>
            <a:r>
              <a:rPr lang="pt-BR" dirty="0" err="1"/>
              <a:t>ben</a:t>
            </a:r>
            <a:r>
              <a:rPr lang="pt-BR" dirty="0"/>
              <a:t> Yehuda </a:t>
            </a:r>
            <a:r>
              <a:rPr lang="pt-BR" dirty="0" err="1"/>
              <a:t>HaNasi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20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4795015-4418-5067-FBE9-E36B73E24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50" y="397413"/>
            <a:ext cx="6254130" cy="853872"/>
          </a:xfrm>
        </p:spPr>
        <p:txBody>
          <a:bodyPr>
            <a:normAutofit fontScale="90000"/>
          </a:bodyPr>
          <a:lstStyle/>
          <a:p>
            <a:r>
              <a:rPr lang="pt-BR" dirty="0"/>
              <a:t>8. </a:t>
            </a:r>
            <a:r>
              <a:rPr lang="pt-BR" sz="6000" dirty="0"/>
              <a:t>Neta de </a:t>
            </a:r>
            <a:r>
              <a:rPr lang="pt-BR" sz="6000" dirty="0" err="1"/>
              <a:t>Itzchak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896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Os Nove Tsadikim que “O Tomou para Si”, e os Quatro que ascenderam ao P.R.D.S.</vt:lpstr>
      <vt:lpstr>1. Enoch</vt:lpstr>
      <vt:lpstr>2. Eliahu haNavi (Elias)</vt:lpstr>
      <vt:lpstr>3. Machiach</vt:lpstr>
      <vt:lpstr>4. Eliezer Eved Avraham </vt:lpstr>
      <vt:lpstr>5. Kushi Eved Melech (Jeremias)</vt:lpstr>
      <vt:lpstr>6. Yehoshua bem Yehuda HaNasi</vt:lpstr>
      <vt:lpstr>7. Yehoshua ben Yehuda HaNasi</vt:lpstr>
      <vt:lpstr>8. Neta de Itzchak</vt:lpstr>
      <vt:lpstr>9. Batiah Bat Paroh</vt:lpstr>
      <vt:lpstr>1. Enoch  2. Eliahu haNavi (Elias) 3. Machiach 4. Eliezer Eved Avraham 5. Kushi Eved Melech (Jeremias) 6. Yehoshua ben Yehuda HaNasi 7. Neta de Itzchak 8. Batiah Bat Paroh</vt:lpstr>
      <vt:lpstr>1. Corach  2. Guemara: Deus irá criar um fenômeno e a terra irá abrir a sua boca. 3. O Gehinon já havia sido criado: Deserto, Oceano, Yerushalaim https://www.sefaria.org/Bamidbar_Rabbah.18.20?ven=Townsend_1989_translation_of_Midrash_Tanhuma,_S._Buber_Recension,_edited_and_supplemented_by_R._Francis_Nataf&amp;lang=bi&amp;with=all&amp;lang2=en</vt:lpstr>
      <vt:lpstr> (Guemara Baba Batra) Raba bar bar Chana encontrou um mercador árabe em um caminho, e mercador disse “Venha, e eu vou lhe mostrar o local onde Korach e sua assembleia foram engolidos”  Raba bar bar Chana e o mercador foram para o deserto.  משֶׁה וְתוֹרָתוֹ אֱמֶת Moshe e sua Torah são verdadeiros e nós somos os mentirosos  Isto ocorre a cada 30 dias: Rotação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são os Nove Tsadikim que “O Tomou para Si”, e os Quatro que ascenderam aos Céus</dc:title>
  <dc:creator>Patrick Franco Alves</dc:creator>
  <cp:lastModifiedBy>Patrick Franco Alves</cp:lastModifiedBy>
  <cp:revision>4</cp:revision>
  <dcterms:created xsi:type="dcterms:W3CDTF">2023-06-22T17:55:32Z</dcterms:created>
  <dcterms:modified xsi:type="dcterms:W3CDTF">2023-06-23T15:19:05Z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459b2e0-2ec4-47e6-afc1-6e3f8b684f6a_Enabled">
    <vt:lpwstr>true</vt:lpwstr>
  </property>
  <property fmtid="{D5CDD505-2E9C-101B-9397-08002B2CF9AE}" pid="3" name="MSIP_Label_6459b2e0-2ec4-47e6-afc1-6e3f8b684f6a_SetDate">
    <vt:lpwstr>2023-06-22T18:08:58Z</vt:lpwstr>
  </property>
  <property fmtid="{D5CDD505-2E9C-101B-9397-08002B2CF9AE}" pid="4" name="MSIP_Label_6459b2e0-2ec4-47e6-afc1-6e3f8b684f6a_Method">
    <vt:lpwstr>Privileged</vt:lpwstr>
  </property>
  <property fmtid="{D5CDD505-2E9C-101B-9397-08002B2CF9AE}" pid="5" name="MSIP_Label_6459b2e0-2ec4-47e6-afc1-6e3f8b684f6a_Name">
    <vt:lpwstr>6459b2e0-2ec4-47e6-afc1-6e3f8b684f6a</vt:lpwstr>
  </property>
  <property fmtid="{D5CDD505-2E9C-101B-9397-08002B2CF9AE}" pid="6" name="MSIP_Label_6459b2e0-2ec4-47e6-afc1-6e3f8b684f6a_SiteId">
    <vt:lpwstr>b417b620-2ae9-4a83-ab6c-7fbd828bda1d</vt:lpwstr>
  </property>
  <property fmtid="{D5CDD505-2E9C-101B-9397-08002B2CF9AE}" pid="7" name="MSIP_Label_6459b2e0-2ec4-47e6-afc1-6e3f8b684f6a_ActionId">
    <vt:lpwstr>8fab6209-e11f-4164-8d69-2b9bcfe59d86</vt:lpwstr>
  </property>
  <property fmtid="{D5CDD505-2E9C-101B-9397-08002B2CF9AE}" pid="8" name="MSIP_Label_6459b2e0-2ec4-47e6-afc1-6e3f8b684f6a_ContentBits">
    <vt:lpwstr>0</vt:lpwstr>
  </property>
</Properties>
</file>