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38.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theme/theme39.xml" ContentType="application/vnd.openxmlformats-officedocument.theme+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theme/theme40.xml" ContentType="application/vnd.openxmlformats-officedocument.theme+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theme/theme41.xml" ContentType="application/vnd.openxmlformats-officedocument.theme+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theme/theme42.xml" ContentType="application/vnd.openxmlformats-officedocument.theme+xml"/>
  <Override PartName="/ppt/theme/theme4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Lst>
  <p:notesMasterIdLst>
    <p:notesMasterId r:id="rId85"/>
  </p:notesMasterIdLst>
  <p:sldIdLst>
    <p:sldId id="256" r:id="rId43"/>
    <p:sldId id="257" r:id="rId44"/>
    <p:sldId id="258" r:id="rId45"/>
    <p:sldId id="259" r:id="rId46"/>
    <p:sldId id="260" r:id="rId47"/>
    <p:sldId id="261" r:id="rId48"/>
    <p:sldId id="262" r:id="rId49"/>
    <p:sldId id="263" r:id="rId50"/>
    <p:sldId id="264" r:id="rId51"/>
    <p:sldId id="265" r:id="rId52"/>
    <p:sldId id="266" r:id="rId53"/>
    <p:sldId id="267" r:id="rId54"/>
    <p:sldId id="268" r:id="rId55"/>
    <p:sldId id="269" r:id="rId56"/>
    <p:sldId id="270" r:id="rId57"/>
    <p:sldId id="271" r:id="rId58"/>
    <p:sldId id="272" r:id="rId59"/>
    <p:sldId id="273" r:id="rId60"/>
    <p:sldId id="274" r:id="rId61"/>
    <p:sldId id="275" r:id="rId62"/>
    <p:sldId id="276" r:id="rId63"/>
    <p:sldId id="277" r:id="rId64"/>
    <p:sldId id="278" r:id="rId65"/>
    <p:sldId id="279" r:id="rId66"/>
    <p:sldId id="280" r:id="rId67"/>
    <p:sldId id="281" r:id="rId68"/>
    <p:sldId id="282" r:id="rId69"/>
    <p:sldId id="283" r:id="rId70"/>
    <p:sldId id="284" r:id="rId71"/>
    <p:sldId id="285" r:id="rId72"/>
    <p:sldId id="286" r:id="rId73"/>
    <p:sldId id="287" r:id="rId74"/>
    <p:sldId id="288" r:id="rId75"/>
    <p:sldId id="289" r:id="rId76"/>
    <p:sldId id="290" r:id="rId77"/>
    <p:sldId id="291" r:id="rId78"/>
    <p:sldId id="292" r:id="rId79"/>
    <p:sldId id="293" r:id="rId80"/>
    <p:sldId id="294" r:id="rId81"/>
    <p:sldId id="295" r:id="rId82"/>
    <p:sldId id="298" r:id="rId83"/>
    <p:sldId id="296" r:id="rId84"/>
  </p:sldIdLst>
  <p:sldSz cx="9144000" cy="6858000" type="screen4x3"/>
  <p:notesSz cx="6858000" cy="9144000"/>
  <p:embeddedFontLst>
    <p:embeddedFont>
      <p:font typeface="Segoe Light" panose="000B0500000000000000" pitchFamily="34" charset="0"/>
      <p:regular r:id="rId86"/>
      <p:italic r:id="rId87"/>
    </p:embeddedFont>
    <p:embeddedFont>
      <p:font typeface="Segoe UI Light" panose="020B0502040204020203" pitchFamily="34" charset="0"/>
      <p:regular r:id="rId88"/>
    </p:embeddedFont>
    <p:embeddedFont>
      <p:font typeface="Segoe UI" panose="020B0502040204020203" pitchFamily="34" charset="0"/>
      <p:regular r:id="rId89"/>
      <p:bold r:id="rId90"/>
      <p:italic r:id="rId91"/>
      <p:boldItalic r:id="rId92"/>
    </p:embeddedFont>
    <p:embeddedFont>
      <p:font typeface="Verdana" panose="020B0604030504040204" pitchFamily="34" charset="0"/>
      <p:regular r:id="rId93"/>
      <p:bold r:id="rId94"/>
      <p:italic r:id="rId95"/>
      <p:boldItalic r:id="rId96"/>
    </p:embeddedFont>
    <p:embeddedFont>
      <p:font typeface="MS Mincho" panose="02020609040205080304" pitchFamily="49" charset="-128"/>
      <p:regular r:id="rId97"/>
    </p:embeddedFont>
    <p:embeddedFont>
      <p:font typeface="Calibri" panose="020F0502020204030204" pitchFamily="34" charset="0"/>
      <p:regular r:id="rId98"/>
      <p:bold r:id="rId99"/>
      <p:italic r:id="rId100"/>
      <p:boldItalic r:id="rId101"/>
    </p:embeddedFont>
    <p:embeddedFont>
      <p:font typeface="Gulim" panose="020B0600000101010101" pitchFamily="34" charset="-127"/>
      <p:regular r:id="rId10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535" autoAdjust="0"/>
    <p:restoredTop sz="95360" autoAdjust="0"/>
  </p:normalViewPr>
  <p:slideViewPr>
    <p:cSldViewPr snapToGrid="0">
      <p:cViewPr varScale="1">
        <p:scale>
          <a:sx n="85" d="100"/>
          <a:sy n="85" d="100"/>
        </p:scale>
        <p:origin x="446" y="53"/>
      </p:cViewPr>
      <p:guideLst/>
    </p:cSldViewPr>
  </p:slideViewPr>
  <p:notesTextViewPr>
    <p:cViewPr>
      <p:scale>
        <a:sx n="1" d="1"/>
        <a:sy n="1" d="1"/>
      </p:scale>
      <p:origin x="0" y="0"/>
    </p:cViewPr>
  </p:notesTextViewPr>
  <p:notesViewPr>
    <p:cSldViewPr snapToGrid="0">
      <p:cViewPr varScale="1">
        <p:scale>
          <a:sx n="64" d="100"/>
          <a:sy n="64" d="100"/>
        </p:scale>
        <p:origin x="165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 Target="slides/slide5.xml"/><Relationship Id="rId63" Type="http://schemas.openxmlformats.org/officeDocument/2006/relationships/slide" Target="slides/slide21.xml"/><Relationship Id="rId68" Type="http://schemas.openxmlformats.org/officeDocument/2006/relationships/slide" Target="slides/slide26.xml"/><Relationship Id="rId84" Type="http://schemas.openxmlformats.org/officeDocument/2006/relationships/slide" Target="slides/slide42.xml"/><Relationship Id="rId89" Type="http://schemas.openxmlformats.org/officeDocument/2006/relationships/font" Target="fonts/font4.fntdata"/><Relationship Id="rId7" Type="http://schemas.openxmlformats.org/officeDocument/2006/relationships/slideMaster" Target="slideMasters/slideMaster7.xml"/><Relationship Id="rId71" Type="http://schemas.openxmlformats.org/officeDocument/2006/relationships/slide" Target="slides/slide29.xml"/><Relationship Id="rId92"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 Target="slides/slide3.xml"/><Relationship Id="rId53" Type="http://schemas.openxmlformats.org/officeDocument/2006/relationships/slide" Target="slides/slide11.xml"/><Relationship Id="rId58" Type="http://schemas.openxmlformats.org/officeDocument/2006/relationships/slide" Target="slides/slide16.xml"/><Relationship Id="rId66" Type="http://schemas.openxmlformats.org/officeDocument/2006/relationships/slide" Target="slides/slide24.xml"/><Relationship Id="rId74" Type="http://schemas.openxmlformats.org/officeDocument/2006/relationships/slide" Target="slides/slide32.xml"/><Relationship Id="rId79" Type="http://schemas.openxmlformats.org/officeDocument/2006/relationships/slide" Target="slides/slide37.xml"/><Relationship Id="rId87" Type="http://schemas.openxmlformats.org/officeDocument/2006/relationships/font" Target="fonts/font2.fntdata"/><Relationship Id="rId102" Type="http://schemas.openxmlformats.org/officeDocument/2006/relationships/font" Target="fonts/font17.fntdata"/><Relationship Id="rId5" Type="http://schemas.openxmlformats.org/officeDocument/2006/relationships/slideMaster" Target="slideMasters/slideMaster5.xml"/><Relationship Id="rId61" Type="http://schemas.openxmlformats.org/officeDocument/2006/relationships/slide" Target="slides/slide19.xml"/><Relationship Id="rId82" Type="http://schemas.openxmlformats.org/officeDocument/2006/relationships/slide" Target="slides/slide40.xml"/><Relationship Id="rId90" Type="http://schemas.openxmlformats.org/officeDocument/2006/relationships/font" Target="fonts/font5.fntdata"/><Relationship Id="rId95" Type="http://schemas.openxmlformats.org/officeDocument/2006/relationships/font" Target="fonts/font10.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1.xml"/><Relationship Id="rId48" Type="http://schemas.openxmlformats.org/officeDocument/2006/relationships/slide" Target="slides/slide6.xml"/><Relationship Id="rId56" Type="http://schemas.openxmlformats.org/officeDocument/2006/relationships/slide" Target="slides/slide14.xml"/><Relationship Id="rId64" Type="http://schemas.openxmlformats.org/officeDocument/2006/relationships/slide" Target="slides/slide22.xml"/><Relationship Id="rId69" Type="http://schemas.openxmlformats.org/officeDocument/2006/relationships/slide" Target="slides/slide27.xml"/><Relationship Id="rId77" Type="http://schemas.openxmlformats.org/officeDocument/2006/relationships/slide" Target="slides/slide35.xml"/><Relationship Id="rId100" Type="http://schemas.openxmlformats.org/officeDocument/2006/relationships/font" Target="fonts/font15.fntdata"/><Relationship Id="rId105"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9.xml"/><Relationship Id="rId72" Type="http://schemas.openxmlformats.org/officeDocument/2006/relationships/slide" Target="slides/slide30.xml"/><Relationship Id="rId80" Type="http://schemas.openxmlformats.org/officeDocument/2006/relationships/slide" Target="slides/slide38.xml"/><Relationship Id="rId85" Type="http://schemas.openxmlformats.org/officeDocument/2006/relationships/notesMaster" Target="notesMasters/notesMaster1.xml"/><Relationship Id="rId93" Type="http://schemas.openxmlformats.org/officeDocument/2006/relationships/font" Target="fonts/font8.fntdata"/><Relationship Id="rId98" Type="http://schemas.openxmlformats.org/officeDocument/2006/relationships/font" Target="fonts/font13.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4.xml"/><Relationship Id="rId59" Type="http://schemas.openxmlformats.org/officeDocument/2006/relationships/slide" Target="slides/slide17.xml"/><Relationship Id="rId67" Type="http://schemas.openxmlformats.org/officeDocument/2006/relationships/slide" Target="slides/slide25.xml"/><Relationship Id="rId103"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12.xml"/><Relationship Id="rId62" Type="http://schemas.openxmlformats.org/officeDocument/2006/relationships/slide" Target="slides/slide20.xml"/><Relationship Id="rId70" Type="http://schemas.openxmlformats.org/officeDocument/2006/relationships/slide" Target="slides/slide28.xml"/><Relationship Id="rId75" Type="http://schemas.openxmlformats.org/officeDocument/2006/relationships/slide" Target="slides/slide33.xml"/><Relationship Id="rId83" Type="http://schemas.openxmlformats.org/officeDocument/2006/relationships/slide" Target="slides/slide41.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7.xml"/><Relationship Id="rId57" Type="http://schemas.openxmlformats.org/officeDocument/2006/relationships/slide" Target="slides/slide15.xml"/><Relationship Id="rId106"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2.xml"/><Relationship Id="rId52" Type="http://schemas.openxmlformats.org/officeDocument/2006/relationships/slide" Target="slides/slide10.xml"/><Relationship Id="rId60" Type="http://schemas.openxmlformats.org/officeDocument/2006/relationships/slide" Target="slides/slide18.xml"/><Relationship Id="rId65" Type="http://schemas.openxmlformats.org/officeDocument/2006/relationships/slide" Target="slides/slide23.xml"/><Relationship Id="rId73" Type="http://schemas.openxmlformats.org/officeDocument/2006/relationships/slide" Target="slides/slide31.xml"/><Relationship Id="rId78" Type="http://schemas.openxmlformats.org/officeDocument/2006/relationships/slide" Target="slides/slide36.xml"/><Relationship Id="rId81" Type="http://schemas.openxmlformats.org/officeDocument/2006/relationships/slide" Target="slides/slide39.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font" Target="fonts/font14.fntdata"/><Relationship Id="rId101"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8.xml"/><Relationship Id="rId55" Type="http://schemas.openxmlformats.org/officeDocument/2006/relationships/slide" Target="slides/slide13.xml"/><Relationship Id="rId76" Type="http://schemas.openxmlformats.org/officeDocument/2006/relationships/slide" Target="slides/slide34.xml"/><Relationship Id="rId97" Type="http://schemas.openxmlformats.org/officeDocument/2006/relationships/font" Target="fonts/font12.fntdata"/><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7A1130-A632-420F-B97A-F6818BD95E7A}" type="doc">
      <dgm:prSet loTypeId="urn:microsoft.com/office/officeart/2009/3/layout/HorizontalOrganizationChart" loCatId="hierarchy" qsTypeId="urn:microsoft.com/office/officeart/2005/8/quickstyle/simple1" qsCatId="simple" csTypeId="urn:microsoft.com/office/officeart/2005/8/colors/accent0_2" csCatId="mainScheme" phldr="1"/>
      <dgm:spPr/>
      <dgm:t>
        <a:bodyPr/>
        <a:lstStyle/>
        <a:p>
          <a:endParaRPr lang="en-CA"/>
        </a:p>
      </dgm:t>
    </dgm:pt>
    <dgm:pt modelId="{FD6EB022-AC77-4F63-B71B-7F88EE16BCEC}">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  Original</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34ED9B21-E32D-49D8-ADA9-120D23AFB17E}" type="parTrans" cxnId="{0A2746A4-A8AA-4E55-A7CD-921E21891F93}">
      <dgm:prSet/>
      <dgm:spPr/>
      <dgm:t>
        <a:bodyPr/>
        <a:lstStyle/>
        <a:p>
          <a:endParaRPr lang="en-CA"/>
        </a:p>
      </dgm:t>
    </dgm:pt>
    <dgm:pt modelId="{AEF16631-D10B-4D50-948D-EED96568E44D}" type="sibTrans" cxnId="{0A2746A4-A8AA-4E55-A7CD-921E21891F93}">
      <dgm:prSet/>
      <dgm:spPr/>
      <dgm:t>
        <a:bodyPr/>
        <a:lstStyle/>
        <a:p>
          <a:endParaRPr lang="en-CA"/>
        </a:p>
      </dgm:t>
    </dgm:pt>
    <dgm:pt modelId="{91F80B09-65E4-4D66-B015-12722AB37A14}">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Monday</a:t>
          </a:r>
          <a:r>
            <a:rPr lang="en-CA" sz="1800" dirty="0" smtClean="0">
              <a:latin typeface="Segoe UI" panose="020B0502040204020203" pitchFamily="34" charset="0"/>
              <a:ea typeface="Segoe UI" panose="020B0502040204020203" pitchFamily="34" charset="0"/>
              <a:cs typeface="Segoe UI" panose="020B0502040204020203" pitchFamily="34" charset="0"/>
            </a:rPr>
            <a:t> </a:t>
          </a:r>
          <a:br>
            <a:rPr lang="en-CA" sz="1800" dirty="0" smtClean="0">
              <a:latin typeface="Segoe UI" panose="020B0502040204020203" pitchFamily="34" charset="0"/>
              <a:ea typeface="Segoe UI" panose="020B0502040204020203" pitchFamily="34" charset="0"/>
              <a:cs typeface="Segoe UI" panose="020B0502040204020203" pitchFamily="34" charset="0"/>
            </a:rPr>
          </a:br>
          <a:r>
            <a:rPr lang="en-CA" sz="1800" b="1" dirty="0" smtClean="0">
              <a:latin typeface="Segoe UI" panose="020B0502040204020203" pitchFamily="34" charset="0"/>
              <a:ea typeface="Segoe UI" panose="020B0502040204020203" pitchFamily="34" charset="0"/>
              <a:cs typeface="Segoe UI" panose="020B0502040204020203" pitchFamily="34" charset="0"/>
            </a:rPr>
            <a:t>Checkpoint</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0D121EF9-5619-484D-A638-4DFA2C741D09}" type="parTrans" cxnId="{36A2318B-65D5-4BA7-B32C-AF70AF55DECA}">
      <dgm:prSet/>
      <dgm:spPr>
        <a:ln>
          <a:solidFill>
            <a:schemeClr val="accent6">
              <a:lumMod val="50000"/>
            </a:schemeClr>
          </a:solidFill>
        </a:ln>
      </dgm:spPr>
      <dgm:t>
        <a:bodyPr lIns="91440"/>
        <a:lstStyle/>
        <a:p>
          <a:endParaRPr lang="en-CA" sz="1800">
            <a:latin typeface="Segoe UI" panose="020B0502040204020203" pitchFamily="34" charset="0"/>
            <a:ea typeface="Segoe UI" panose="020B0502040204020203" pitchFamily="34" charset="0"/>
            <a:cs typeface="Segoe UI" panose="020B0502040204020203" pitchFamily="34" charset="0"/>
          </a:endParaRPr>
        </a:p>
      </dgm:t>
    </dgm:pt>
    <dgm:pt modelId="{49F6723B-C6A0-4F39-B4D4-E4B394AC0738}" type="sibTrans" cxnId="{36A2318B-65D5-4BA7-B32C-AF70AF55DECA}">
      <dgm:prSet/>
      <dgm:spPr/>
      <dgm:t>
        <a:bodyPr/>
        <a:lstStyle/>
        <a:p>
          <a:endParaRPr lang="en-CA"/>
        </a:p>
      </dgm:t>
    </dgm:pt>
    <dgm:pt modelId="{29347A69-9D97-4506-B679-EDCA472C3574}">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Tuesday</a:t>
          </a:r>
          <a:r>
            <a:rPr lang="en-CA" sz="1800" dirty="0" smtClean="0">
              <a:latin typeface="Segoe UI" panose="020B0502040204020203" pitchFamily="34" charset="0"/>
              <a:ea typeface="Segoe UI" panose="020B0502040204020203" pitchFamily="34" charset="0"/>
              <a:cs typeface="Segoe UI" panose="020B0502040204020203" pitchFamily="34" charset="0"/>
            </a:rPr>
            <a:t> </a:t>
          </a:r>
          <a:br>
            <a:rPr lang="en-CA" sz="1800" dirty="0" smtClean="0">
              <a:latin typeface="Segoe UI" panose="020B0502040204020203" pitchFamily="34" charset="0"/>
              <a:ea typeface="Segoe UI" panose="020B0502040204020203" pitchFamily="34" charset="0"/>
              <a:cs typeface="Segoe UI" panose="020B0502040204020203" pitchFamily="34" charset="0"/>
            </a:rPr>
          </a:br>
          <a:r>
            <a:rPr lang="en-CA" sz="1800" b="1" dirty="0" smtClean="0">
              <a:latin typeface="Segoe UI" panose="020B0502040204020203" pitchFamily="34" charset="0"/>
              <a:ea typeface="Segoe UI" panose="020B0502040204020203" pitchFamily="34" charset="0"/>
              <a:cs typeface="Segoe UI" panose="020B0502040204020203" pitchFamily="34" charset="0"/>
            </a:rPr>
            <a:t>Checkpoint</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BEFA3830-47F3-4272-9788-5D0FC5E42FBC}" type="parTrans" cxnId="{AC1A9417-E0EE-4C39-9455-778B3F42C522}">
      <dgm:prSet/>
      <dgm:spPr>
        <a:ln>
          <a:solidFill>
            <a:schemeClr val="accent6">
              <a:lumMod val="50000"/>
            </a:schemeClr>
          </a:solidFill>
        </a:ln>
      </dgm:spPr>
      <dgm:t>
        <a:bodyPr lIns="91440"/>
        <a:lstStyle/>
        <a:p>
          <a:endParaRPr lang="en-CA" sz="1800">
            <a:latin typeface="Segoe UI" panose="020B0502040204020203" pitchFamily="34" charset="0"/>
            <a:ea typeface="Segoe UI" panose="020B0502040204020203" pitchFamily="34" charset="0"/>
            <a:cs typeface="Segoe UI" panose="020B0502040204020203" pitchFamily="34" charset="0"/>
          </a:endParaRPr>
        </a:p>
      </dgm:t>
    </dgm:pt>
    <dgm:pt modelId="{0BA83FA1-079D-49E9-8EDD-69F138E21FB6}" type="sibTrans" cxnId="{AC1A9417-E0EE-4C39-9455-778B3F42C522}">
      <dgm:prSet/>
      <dgm:spPr/>
      <dgm:t>
        <a:bodyPr/>
        <a:lstStyle/>
        <a:p>
          <a:endParaRPr lang="en-CA"/>
        </a:p>
      </dgm:t>
    </dgm:pt>
    <dgm:pt modelId="{11BAF3F4-04C4-49AA-8ACA-117CE6342088}">
      <dgm:prSet phldrT="[Text]" custT="1"/>
      <dgm:spPr>
        <a:ln>
          <a:noFill/>
        </a:ln>
      </dgm:spPr>
      <dgm:t>
        <a:bodyPr lIns="91440"/>
        <a:lstStyle/>
        <a:p>
          <a:endParaRPr lang="en-CA" sz="1800" dirty="0">
            <a:latin typeface="Segoe UI" panose="020B0502040204020203" pitchFamily="34" charset="0"/>
            <a:ea typeface="Segoe UI" panose="020B0502040204020203" pitchFamily="34" charset="0"/>
            <a:cs typeface="Segoe UI" panose="020B0502040204020203" pitchFamily="34" charset="0"/>
          </a:endParaRPr>
        </a:p>
      </dgm:t>
    </dgm:pt>
    <dgm:pt modelId="{A9AC0CB4-05F9-4508-A3FC-14054E9876F8}" type="parTrans" cxnId="{E2857A10-0FB1-4230-8FAF-CDA1B0A9D601}">
      <dgm:prSet/>
      <dgm:spPr/>
      <dgm:t>
        <a:bodyPr/>
        <a:lstStyle/>
        <a:p>
          <a:endParaRPr lang="en-CA"/>
        </a:p>
      </dgm:t>
    </dgm:pt>
    <dgm:pt modelId="{2BBBA85F-93B6-4AB0-9262-95AE64938992}" type="sibTrans" cxnId="{E2857A10-0FB1-4230-8FAF-CDA1B0A9D601}">
      <dgm:prSet/>
      <dgm:spPr/>
      <dgm:t>
        <a:bodyPr/>
        <a:lstStyle/>
        <a:p>
          <a:endParaRPr lang="en-CA"/>
        </a:p>
      </dgm:t>
    </dgm:pt>
    <dgm:pt modelId="{C2537B6D-5118-4408-A173-0F7CE7570E74}" type="pres">
      <dgm:prSet presAssocID="{5A7A1130-A632-420F-B97A-F6818BD95E7A}" presName="hierChild1" presStyleCnt="0">
        <dgm:presLayoutVars>
          <dgm:orgChart val="1"/>
          <dgm:chPref val="1"/>
          <dgm:dir/>
          <dgm:animOne val="branch"/>
          <dgm:animLvl val="lvl"/>
          <dgm:resizeHandles/>
        </dgm:presLayoutVars>
      </dgm:prSet>
      <dgm:spPr/>
      <dgm:t>
        <a:bodyPr/>
        <a:lstStyle/>
        <a:p>
          <a:endParaRPr lang="en-CA"/>
        </a:p>
      </dgm:t>
    </dgm:pt>
    <dgm:pt modelId="{3F31894A-7E18-4B95-8614-4C7447777B73}" type="pres">
      <dgm:prSet presAssocID="{FD6EB022-AC77-4F63-B71B-7F88EE16BCEC}" presName="hierRoot1" presStyleCnt="0">
        <dgm:presLayoutVars>
          <dgm:hierBranch val="init"/>
        </dgm:presLayoutVars>
      </dgm:prSet>
      <dgm:spPr/>
    </dgm:pt>
    <dgm:pt modelId="{0CE784E1-72EF-4E8F-891A-A4E03E8E2350}" type="pres">
      <dgm:prSet presAssocID="{FD6EB022-AC77-4F63-B71B-7F88EE16BCEC}" presName="rootComposite1" presStyleCnt="0"/>
      <dgm:spPr/>
    </dgm:pt>
    <dgm:pt modelId="{C105C7A3-B8BA-4E72-882F-C110F6F2EB26}" type="pres">
      <dgm:prSet presAssocID="{FD6EB022-AC77-4F63-B71B-7F88EE16BCEC}" presName="rootText1" presStyleLbl="node0" presStyleIdx="0" presStyleCnt="2" custScaleY="178274">
        <dgm:presLayoutVars>
          <dgm:chPref val="3"/>
        </dgm:presLayoutVars>
      </dgm:prSet>
      <dgm:spPr/>
      <dgm:t>
        <a:bodyPr/>
        <a:lstStyle/>
        <a:p>
          <a:endParaRPr lang="en-CA"/>
        </a:p>
      </dgm:t>
    </dgm:pt>
    <dgm:pt modelId="{738C9EB9-4A1E-4A3D-8196-64F4276491A1}" type="pres">
      <dgm:prSet presAssocID="{FD6EB022-AC77-4F63-B71B-7F88EE16BCEC}" presName="rootConnector1" presStyleLbl="node1" presStyleIdx="0" presStyleCnt="0"/>
      <dgm:spPr/>
      <dgm:t>
        <a:bodyPr/>
        <a:lstStyle/>
        <a:p>
          <a:endParaRPr lang="en-CA"/>
        </a:p>
      </dgm:t>
    </dgm:pt>
    <dgm:pt modelId="{EB76E304-1F8A-4FCC-AD42-45B02E6E3B36}" type="pres">
      <dgm:prSet presAssocID="{FD6EB022-AC77-4F63-B71B-7F88EE16BCEC}" presName="hierChild2" presStyleCnt="0"/>
      <dgm:spPr/>
    </dgm:pt>
    <dgm:pt modelId="{E0B0DC20-AFA5-4DB6-BC45-735881B39EF9}" type="pres">
      <dgm:prSet presAssocID="{0D121EF9-5619-484D-A638-4DFA2C741D09}" presName="Name64" presStyleLbl="parChTrans1D2" presStyleIdx="0" presStyleCnt="1" custSzY="163013"/>
      <dgm:spPr/>
      <dgm:t>
        <a:bodyPr/>
        <a:lstStyle/>
        <a:p>
          <a:endParaRPr lang="en-CA"/>
        </a:p>
      </dgm:t>
    </dgm:pt>
    <dgm:pt modelId="{74D468F5-E2F0-432A-95DB-2BB9E0C8B8BA}" type="pres">
      <dgm:prSet presAssocID="{91F80B09-65E4-4D66-B015-12722AB37A14}" presName="hierRoot2" presStyleCnt="0">
        <dgm:presLayoutVars>
          <dgm:hierBranch val="init"/>
        </dgm:presLayoutVars>
      </dgm:prSet>
      <dgm:spPr/>
    </dgm:pt>
    <dgm:pt modelId="{FBE3695D-4354-4EE9-95EE-1786C49EFB05}" type="pres">
      <dgm:prSet presAssocID="{91F80B09-65E4-4D66-B015-12722AB37A14}" presName="rootComposite" presStyleCnt="0"/>
      <dgm:spPr/>
    </dgm:pt>
    <dgm:pt modelId="{D6CF140B-0837-4D86-9B39-B3D6072DDD31}" type="pres">
      <dgm:prSet presAssocID="{91F80B09-65E4-4D66-B015-12722AB37A14}" presName="rootText" presStyleLbl="node2" presStyleIdx="0" presStyleCnt="1" custScaleY="178274">
        <dgm:presLayoutVars>
          <dgm:chPref val="3"/>
        </dgm:presLayoutVars>
      </dgm:prSet>
      <dgm:spPr/>
      <dgm:t>
        <a:bodyPr/>
        <a:lstStyle/>
        <a:p>
          <a:endParaRPr lang="en-CA"/>
        </a:p>
      </dgm:t>
    </dgm:pt>
    <dgm:pt modelId="{3BF97115-6757-41A9-9A09-01B89953C373}" type="pres">
      <dgm:prSet presAssocID="{91F80B09-65E4-4D66-B015-12722AB37A14}" presName="rootConnector" presStyleLbl="node2" presStyleIdx="0" presStyleCnt="1"/>
      <dgm:spPr/>
      <dgm:t>
        <a:bodyPr/>
        <a:lstStyle/>
        <a:p>
          <a:endParaRPr lang="en-CA"/>
        </a:p>
      </dgm:t>
    </dgm:pt>
    <dgm:pt modelId="{5232C238-F3B9-44D4-A3C0-C551F51716FA}" type="pres">
      <dgm:prSet presAssocID="{91F80B09-65E4-4D66-B015-12722AB37A14}" presName="hierChild4" presStyleCnt="0"/>
      <dgm:spPr/>
    </dgm:pt>
    <dgm:pt modelId="{26B11D05-B4E7-4682-B018-A9263632347D}" type="pres">
      <dgm:prSet presAssocID="{BEFA3830-47F3-4272-9788-5D0FC5E42FBC}" presName="Name64" presStyleLbl="parChTrans1D3" presStyleIdx="0" presStyleCnt="1" custSzY="163013"/>
      <dgm:spPr/>
      <dgm:t>
        <a:bodyPr/>
        <a:lstStyle/>
        <a:p>
          <a:endParaRPr lang="en-CA"/>
        </a:p>
      </dgm:t>
    </dgm:pt>
    <dgm:pt modelId="{F9824F06-89E4-4E19-848F-C3C190999CCF}" type="pres">
      <dgm:prSet presAssocID="{29347A69-9D97-4506-B679-EDCA472C3574}" presName="hierRoot2" presStyleCnt="0">
        <dgm:presLayoutVars>
          <dgm:hierBranch val="init"/>
        </dgm:presLayoutVars>
      </dgm:prSet>
      <dgm:spPr/>
    </dgm:pt>
    <dgm:pt modelId="{D5C3A3D7-869E-4BAF-9194-24A6B94A37CD}" type="pres">
      <dgm:prSet presAssocID="{29347A69-9D97-4506-B679-EDCA472C3574}" presName="rootComposite" presStyleCnt="0"/>
      <dgm:spPr/>
    </dgm:pt>
    <dgm:pt modelId="{9C96D83F-43FF-4509-89F7-D39798BA374F}" type="pres">
      <dgm:prSet presAssocID="{29347A69-9D97-4506-B679-EDCA472C3574}" presName="rootText" presStyleLbl="node3" presStyleIdx="0" presStyleCnt="1" custScaleY="178274">
        <dgm:presLayoutVars>
          <dgm:chPref val="3"/>
        </dgm:presLayoutVars>
      </dgm:prSet>
      <dgm:spPr/>
      <dgm:t>
        <a:bodyPr/>
        <a:lstStyle/>
        <a:p>
          <a:endParaRPr lang="en-CA"/>
        </a:p>
      </dgm:t>
    </dgm:pt>
    <dgm:pt modelId="{956CD617-84DF-4D47-8272-75E40687B513}" type="pres">
      <dgm:prSet presAssocID="{29347A69-9D97-4506-B679-EDCA472C3574}" presName="rootConnector" presStyleLbl="node3" presStyleIdx="0" presStyleCnt="1"/>
      <dgm:spPr/>
      <dgm:t>
        <a:bodyPr/>
        <a:lstStyle/>
        <a:p>
          <a:endParaRPr lang="en-CA"/>
        </a:p>
      </dgm:t>
    </dgm:pt>
    <dgm:pt modelId="{5BAA93CD-8B78-4396-B47B-A28922693B28}" type="pres">
      <dgm:prSet presAssocID="{29347A69-9D97-4506-B679-EDCA472C3574}" presName="hierChild4" presStyleCnt="0"/>
      <dgm:spPr/>
    </dgm:pt>
    <dgm:pt modelId="{17BB7BE7-37E6-4004-919F-9D8118D0DC70}" type="pres">
      <dgm:prSet presAssocID="{29347A69-9D97-4506-B679-EDCA472C3574}" presName="hierChild5" presStyleCnt="0"/>
      <dgm:spPr/>
    </dgm:pt>
    <dgm:pt modelId="{157206F5-9E41-4964-96F5-B08ACAC5C462}" type="pres">
      <dgm:prSet presAssocID="{91F80B09-65E4-4D66-B015-12722AB37A14}" presName="hierChild5" presStyleCnt="0"/>
      <dgm:spPr/>
    </dgm:pt>
    <dgm:pt modelId="{5CAE9EB2-BC23-40F8-8C1C-599B3AA6DC65}" type="pres">
      <dgm:prSet presAssocID="{FD6EB022-AC77-4F63-B71B-7F88EE16BCEC}" presName="hierChild3" presStyleCnt="0"/>
      <dgm:spPr/>
    </dgm:pt>
    <dgm:pt modelId="{7607F9DB-D449-4A72-AE95-6502AF38DC79}" type="pres">
      <dgm:prSet presAssocID="{11BAF3F4-04C4-49AA-8ACA-117CE6342088}" presName="hierRoot1" presStyleCnt="0">
        <dgm:presLayoutVars>
          <dgm:hierBranch val="init"/>
        </dgm:presLayoutVars>
      </dgm:prSet>
      <dgm:spPr/>
    </dgm:pt>
    <dgm:pt modelId="{14777088-A297-400B-AC0E-6314B81EBBAE}" type="pres">
      <dgm:prSet presAssocID="{11BAF3F4-04C4-49AA-8ACA-117CE6342088}" presName="rootComposite1" presStyleCnt="0"/>
      <dgm:spPr/>
    </dgm:pt>
    <dgm:pt modelId="{3FB3BE0E-8599-4586-A19F-4F0B591E1BB8}" type="pres">
      <dgm:prSet presAssocID="{11BAF3F4-04C4-49AA-8ACA-117CE6342088}" presName="rootText1" presStyleLbl="node0" presStyleIdx="1" presStyleCnt="2" custScaleY="178274">
        <dgm:presLayoutVars>
          <dgm:chPref val="3"/>
        </dgm:presLayoutVars>
      </dgm:prSet>
      <dgm:spPr/>
      <dgm:t>
        <a:bodyPr/>
        <a:lstStyle/>
        <a:p>
          <a:endParaRPr lang="en-CA"/>
        </a:p>
      </dgm:t>
    </dgm:pt>
    <dgm:pt modelId="{578B0B7B-CEC3-4DE1-997A-458085938499}" type="pres">
      <dgm:prSet presAssocID="{11BAF3F4-04C4-49AA-8ACA-117CE6342088}" presName="rootConnector1" presStyleLbl="node1" presStyleIdx="0" presStyleCnt="0"/>
      <dgm:spPr/>
      <dgm:t>
        <a:bodyPr/>
        <a:lstStyle/>
        <a:p>
          <a:endParaRPr lang="en-CA"/>
        </a:p>
      </dgm:t>
    </dgm:pt>
    <dgm:pt modelId="{C4F0751D-517C-4464-82F2-587A53A50BF8}" type="pres">
      <dgm:prSet presAssocID="{11BAF3F4-04C4-49AA-8ACA-117CE6342088}" presName="hierChild2" presStyleCnt="0"/>
      <dgm:spPr/>
    </dgm:pt>
    <dgm:pt modelId="{B1202EFE-A4B1-4ECB-8FFF-5F037AC25CBE}" type="pres">
      <dgm:prSet presAssocID="{11BAF3F4-04C4-49AA-8ACA-117CE6342088}" presName="hierChild3" presStyleCnt="0"/>
      <dgm:spPr/>
    </dgm:pt>
  </dgm:ptLst>
  <dgm:cxnLst>
    <dgm:cxn modelId="{43BF9D1D-951D-461C-801D-C0FE1EE9D588}" type="presOf" srcId="{FD6EB022-AC77-4F63-B71B-7F88EE16BCEC}" destId="{738C9EB9-4A1E-4A3D-8196-64F4276491A1}" srcOrd="1" destOrd="0" presId="urn:microsoft.com/office/officeart/2009/3/layout/HorizontalOrganizationChart"/>
    <dgm:cxn modelId="{AC1A9417-E0EE-4C39-9455-778B3F42C522}" srcId="{91F80B09-65E4-4D66-B015-12722AB37A14}" destId="{29347A69-9D97-4506-B679-EDCA472C3574}" srcOrd="0" destOrd="0" parTransId="{BEFA3830-47F3-4272-9788-5D0FC5E42FBC}" sibTransId="{0BA83FA1-079D-49E9-8EDD-69F138E21FB6}"/>
    <dgm:cxn modelId="{800C3C32-D292-4E7F-B229-C7E595BC510A}" type="presOf" srcId="{FD6EB022-AC77-4F63-B71B-7F88EE16BCEC}" destId="{C105C7A3-B8BA-4E72-882F-C110F6F2EB26}" srcOrd="0" destOrd="0" presId="urn:microsoft.com/office/officeart/2009/3/layout/HorizontalOrganizationChart"/>
    <dgm:cxn modelId="{25ADB49A-6183-4EE4-846D-AFCD095D3457}" type="presOf" srcId="{5A7A1130-A632-420F-B97A-F6818BD95E7A}" destId="{C2537B6D-5118-4408-A173-0F7CE7570E74}" srcOrd="0" destOrd="0" presId="urn:microsoft.com/office/officeart/2009/3/layout/HorizontalOrganizationChart"/>
    <dgm:cxn modelId="{36A2318B-65D5-4BA7-B32C-AF70AF55DECA}" srcId="{FD6EB022-AC77-4F63-B71B-7F88EE16BCEC}" destId="{91F80B09-65E4-4D66-B015-12722AB37A14}" srcOrd="0" destOrd="0" parTransId="{0D121EF9-5619-484D-A638-4DFA2C741D09}" sibTransId="{49F6723B-C6A0-4F39-B4D4-E4B394AC0738}"/>
    <dgm:cxn modelId="{E2857A10-0FB1-4230-8FAF-CDA1B0A9D601}" srcId="{5A7A1130-A632-420F-B97A-F6818BD95E7A}" destId="{11BAF3F4-04C4-49AA-8ACA-117CE6342088}" srcOrd="1" destOrd="0" parTransId="{A9AC0CB4-05F9-4508-A3FC-14054E9876F8}" sibTransId="{2BBBA85F-93B6-4AB0-9262-95AE64938992}"/>
    <dgm:cxn modelId="{0A2746A4-A8AA-4E55-A7CD-921E21891F93}" srcId="{5A7A1130-A632-420F-B97A-F6818BD95E7A}" destId="{FD6EB022-AC77-4F63-B71B-7F88EE16BCEC}" srcOrd="0" destOrd="0" parTransId="{34ED9B21-E32D-49D8-ADA9-120D23AFB17E}" sibTransId="{AEF16631-D10B-4D50-948D-EED96568E44D}"/>
    <dgm:cxn modelId="{1D1D7E40-63AC-4EAF-95B2-9EA2756BA193}" type="presOf" srcId="{BEFA3830-47F3-4272-9788-5D0FC5E42FBC}" destId="{26B11D05-B4E7-4682-B018-A9263632347D}" srcOrd="0" destOrd="0" presId="urn:microsoft.com/office/officeart/2009/3/layout/HorizontalOrganizationChart"/>
    <dgm:cxn modelId="{27855336-C039-4AD1-A738-A2759041AF87}" type="presOf" srcId="{91F80B09-65E4-4D66-B015-12722AB37A14}" destId="{3BF97115-6757-41A9-9A09-01B89953C373}" srcOrd="1" destOrd="0" presId="urn:microsoft.com/office/officeart/2009/3/layout/HorizontalOrganizationChart"/>
    <dgm:cxn modelId="{11B10488-D2B7-4B1A-948B-96B973444DD3}" type="presOf" srcId="{91F80B09-65E4-4D66-B015-12722AB37A14}" destId="{D6CF140B-0837-4D86-9B39-B3D6072DDD31}" srcOrd="0" destOrd="0" presId="urn:microsoft.com/office/officeart/2009/3/layout/HorizontalOrganizationChart"/>
    <dgm:cxn modelId="{932FF94B-C83F-4163-880E-31FF0E4E8CC8}" type="presOf" srcId="{11BAF3F4-04C4-49AA-8ACA-117CE6342088}" destId="{578B0B7B-CEC3-4DE1-997A-458085938499}" srcOrd="1" destOrd="0" presId="urn:microsoft.com/office/officeart/2009/3/layout/HorizontalOrganizationChart"/>
    <dgm:cxn modelId="{CAB2FFD4-A06D-4DB2-BBFB-17B17E790586}" type="presOf" srcId="{11BAF3F4-04C4-49AA-8ACA-117CE6342088}" destId="{3FB3BE0E-8599-4586-A19F-4F0B591E1BB8}" srcOrd="0" destOrd="0" presId="urn:microsoft.com/office/officeart/2009/3/layout/HorizontalOrganizationChart"/>
    <dgm:cxn modelId="{7341027F-6B0F-4F08-A1D6-16E41AFDD036}" type="presOf" srcId="{29347A69-9D97-4506-B679-EDCA472C3574}" destId="{956CD617-84DF-4D47-8272-75E40687B513}" srcOrd="1" destOrd="0" presId="urn:microsoft.com/office/officeart/2009/3/layout/HorizontalOrganizationChart"/>
    <dgm:cxn modelId="{6571BF27-0CC7-4EA8-A630-AD45C4101C53}" type="presOf" srcId="{29347A69-9D97-4506-B679-EDCA472C3574}" destId="{9C96D83F-43FF-4509-89F7-D39798BA374F}" srcOrd="0" destOrd="0" presId="urn:microsoft.com/office/officeart/2009/3/layout/HorizontalOrganizationChart"/>
    <dgm:cxn modelId="{26A4B314-AD64-4FD7-AFAF-CD7EBEC4B5DA}" type="presOf" srcId="{0D121EF9-5619-484D-A638-4DFA2C741D09}" destId="{E0B0DC20-AFA5-4DB6-BC45-735881B39EF9}" srcOrd="0" destOrd="0" presId="urn:microsoft.com/office/officeart/2009/3/layout/HorizontalOrganizationChart"/>
    <dgm:cxn modelId="{702339B7-CD51-4FC3-AFFF-DD116061D004}" type="presParOf" srcId="{C2537B6D-5118-4408-A173-0F7CE7570E74}" destId="{3F31894A-7E18-4B95-8614-4C7447777B73}" srcOrd="0" destOrd="0" presId="urn:microsoft.com/office/officeart/2009/3/layout/HorizontalOrganizationChart"/>
    <dgm:cxn modelId="{A94E3C5B-1FA9-4665-A62F-AF102FA9B84D}" type="presParOf" srcId="{3F31894A-7E18-4B95-8614-4C7447777B73}" destId="{0CE784E1-72EF-4E8F-891A-A4E03E8E2350}" srcOrd="0" destOrd="0" presId="urn:microsoft.com/office/officeart/2009/3/layout/HorizontalOrganizationChart"/>
    <dgm:cxn modelId="{E115CF20-36D0-41B4-BD04-C5BAB0218079}" type="presParOf" srcId="{0CE784E1-72EF-4E8F-891A-A4E03E8E2350}" destId="{C105C7A3-B8BA-4E72-882F-C110F6F2EB26}" srcOrd="0" destOrd="0" presId="urn:microsoft.com/office/officeart/2009/3/layout/HorizontalOrganizationChart"/>
    <dgm:cxn modelId="{3CD7BCE5-99FB-4E01-B8B8-55A82554FB28}" type="presParOf" srcId="{0CE784E1-72EF-4E8F-891A-A4E03E8E2350}" destId="{738C9EB9-4A1E-4A3D-8196-64F4276491A1}" srcOrd="1" destOrd="0" presId="urn:microsoft.com/office/officeart/2009/3/layout/HorizontalOrganizationChart"/>
    <dgm:cxn modelId="{E49F55BB-219D-4A49-89F2-7162C1697305}" type="presParOf" srcId="{3F31894A-7E18-4B95-8614-4C7447777B73}" destId="{EB76E304-1F8A-4FCC-AD42-45B02E6E3B36}" srcOrd="1" destOrd="0" presId="urn:microsoft.com/office/officeart/2009/3/layout/HorizontalOrganizationChart"/>
    <dgm:cxn modelId="{83FEA309-C24E-4CE3-96CE-37F45CDB1649}" type="presParOf" srcId="{EB76E304-1F8A-4FCC-AD42-45B02E6E3B36}" destId="{E0B0DC20-AFA5-4DB6-BC45-735881B39EF9}" srcOrd="0" destOrd="0" presId="urn:microsoft.com/office/officeart/2009/3/layout/HorizontalOrganizationChart"/>
    <dgm:cxn modelId="{B6D500CD-6186-4753-AA5F-597B89A91092}" type="presParOf" srcId="{EB76E304-1F8A-4FCC-AD42-45B02E6E3B36}" destId="{74D468F5-E2F0-432A-95DB-2BB9E0C8B8BA}" srcOrd="1" destOrd="0" presId="urn:microsoft.com/office/officeart/2009/3/layout/HorizontalOrganizationChart"/>
    <dgm:cxn modelId="{44BD9137-3D25-451E-A7B9-05FAC1A42FDD}" type="presParOf" srcId="{74D468F5-E2F0-432A-95DB-2BB9E0C8B8BA}" destId="{FBE3695D-4354-4EE9-95EE-1786C49EFB05}" srcOrd="0" destOrd="0" presId="urn:microsoft.com/office/officeart/2009/3/layout/HorizontalOrganizationChart"/>
    <dgm:cxn modelId="{98199A66-54BF-4479-B9E9-08F59958B86F}" type="presParOf" srcId="{FBE3695D-4354-4EE9-95EE-1786C49EFB05}" destId="{D6CF140B-0837-4D86-9B39-B3D6072DDD31}" srcOrd="0" destOrd="0" presId="urn:microsoft.com/office/officeart/2009/3/layout/HorizontalOrganizationChart"/>
    <dgm:cxn modelId="{A2644352-ABF1-41F2-B8F2-8BD502B2093F}" type="presParOf" srcId="{FBE3695D-4354-4EE9-95EE-1786C49EFB05}" destId="{3BF97115-6757-41A9-9A09-01B89953C373}" srcOrd="1" destOrd="0" presId="urn:microsoft.com/office/officeart/2009/3/layout/HorizontalOrganizationChart"/>
    <dgm:cxn modelId="{2D4AED3E-2767-4E19-96E5-AD05BF5F7D6D}" type="presParOf" srcId="{74D468F5-E2F0-432A-95DB-2BB9E0C8B8BA}" destId="{5232C238-F3B9-44D4-A3C0-C551F51716FA}" srcOrd="1" destOrd="0" presId="urn:microsoft.com/office/officeart/2009/3/layout/HorizontalOrganizationChart"/>
    <dgm:cxn modelId="{DE03E3C4-829C-4CB1-9AB4-8CA2A300EBD0}" type="presParOf" srcId="{5232C238-F3B9-44D4-A3C0-C551F51716FA}" destId="{26B11D05-B4E7-4682-B018-A9263632347D}" srcOrd="0" destOrd="0" presId="urn:microsoft.com/office/officeart/2009/3/layout/HorizontalOrganizationChart"/>
    <dgm:cxn modelId="{962365A6-9E85-401A-9D8D-2BE613A928B5}" type="presParOf" srcId="{5232C238-F3B9-44D4-A3C0-C551F51716FA}" destId="{F9824F06-89E4-4E19-848F-C3C190999CCF}" srcOrd="1" destOrd="0" presId="urn:microsoft.com/office/officeart/2009/3/layout/HorizontalOrganizationChart"/>
    <dgm:cxn modelId="{A5AF2EC0-16CD-486D-8E64-8FDACBE7C163}" type="presParOf" srcId="{F9824F06-89E4-4E19-848F-C3C190999CCF}" destId="{D5C3A3D7-869E-4BAF-9194-24A6B94A37CD}" srcOrd="0" destOrd="0" presId="urn:microsoft.com/office/officeart/2009/3/layout/HorizontalOrganizationChart"/>
    <dgm:cxn modelId="{2B2C9CE4-3388-4474-9C04-C89280402BAE}" type="presParOf" srcId="{D5C3A3D7-869E-4BAF-9194-24A6B94A37CD}" destId="{9C96D83F-43FF-4509-89F7-D39798BA374F}" srcOrd="0" destOrd="0" presId="urn:microsoft.com/office/officeart/2009/3/layout/HorizontalOrganizationChart"/>
    <dgm:cxn modelId="{FDB93440-667E-46F8-A8E8-BF77B9ED56A3}" type="presParOf" srcId="{D5C3A3D7-869E-4BAF-9194-24A6B94A37CD}" destId="{956CD617-84DF-4D47-8272-75E40687B513}" srcOrd="1" destOrd="0" presId="urn:microsoft.com/office/officeart/2009/3/layout/HorizontalOrganizationChart"/>
    <dgm:cxn modelId="{5566136E-32E4-4070-9800-EE1C11A0E51D}" type="presParOf" srcId="{F9824F06-89E4-4E19-848F-C3C190999CCF}" destId="{5BAA93CD-8B78-4396-B47B-A28922693B28}" srcOrd="1" destOrd="0" presId="urn:microsoft.com/office/officeart/2009/3/layout/HorizontalOrganizationChart"/>
    <dgm:cxn modelId="{67F822E6-5080-47EE-AEA7-ED44B0C5AD28}" type="presParOf" srcId="{F9824F06-89E4-4E19-848F-C3C190999CCF}" destId="{17BB7BE7-37E6-4004-919F-9D8118D0DC70}" srcOrd="2" destOrd="0" presId="urn:microsoft.com/office/officeart/2009/3/layout/HorizontalOrganizationChart"/>
    <dgm:cxn modelId="{523A77A0-7F51-4D7D-BE96-F9DE3A383EC2}" type="presParOf" srcId="{74D468F5-E2F0-432A-95DB-2BB9E0C8B8BA}" destId="{157206F5-9E41-4964-96F5-B08ACAC5C462}" srcOrd="2" destOrd="0" presId="urn:microsoft.com/office/officeart/2009/3/layout/HorizontalOrganizationChart"/>
    <dgm:cxn modelId="{B5303D12-118F-4436-A3FD-93A6E4FB6A75}" type="presParOf" srcId="{3F31894A-7E18-4B95-8614-4C7447777B73}" destId="{5CAE9EB2-BC23-40F8-8C1C-599B3AA6DC65}" srcOrd="2" destOrd="0" presId="urn:microsoft.com/office/officeart/2009/3/layout/HorizontalOrganizationChart"/>
    <dgm:cxn modelId="{ECD0D7BD-E155-4367-AD91-54D8DB6F8DD6}" type="presParOf" srcId="{C2537B6D-5118-4408-A173-0F7CE7570E74}" destId="{7607F9DB-D449-4A72-AE95-6502AF38DC79}" srcOrd="1" destOrd="0" presId="urn:microsoft.com/office/officeart/2009/3/layout/HorizontalOrganizationChart"/>
    <dgm:cxn modelId="{5BC72EDD-EB58-4A66-8C7F-9F599EF73E3C}" type="presParOf" srcId="{7607F9DB-D449-4A72-AE95-6502AF38DC79}" destId="{14777088-A297-400B-AC0E-6314B81EBBAE}" srcOrd="0" destOrd="0" presId="urn:microsoft.com/office/officeart/2009/3/layout/HorizontalOrganizationChart"/>
    <dgm:cxn modelId="{6793E03F-1E47-46D6-B922-5D756804C49E}" type="presParOf" srcId="{14777088-A297-400B-AC0E-6314B81EBBAE}" destId="{3FB3BE0E-8599-4586-A19F-4F0B591E1BB8}" srcOrd="0" destOrd="0" presId="urn:microsoft.com/office/officeart/2009/3/layout/HorizontalOrganizationChart"/>
    <dgm:cxn modelId="{4E7D0DDB-F210-46FD-8B58-5155693861DA}" type="presParOf" srcId="{14777088-A297-400B-AC0E-6314B81EBBAE}" destId="{578B0B7B-CEC3-4DE1-997A-458085938499}" srcOrd="1" destOrd="0" presId="urn:microsoft.com/office/officeart/2009/3/layout/HorizontalOrganizationChart"/>
    <dgm:cxn modelId="{D41EC196-6267-413D-8595-5B57E91C4304}" type="presParOf" srcId="{7607F9DB-D449-4A72-AE95-6502AF38DC79}" destId="{C4F0751D-517C-4464-82F2-587A53A50BF8}" srcOrd="1" destOrd="0" presId="urn:microsoft.com/office/officeart/2009/3/layout/HorizontalOrganizationChart"/>
    <dgm:cxn modelId="{205ECCB9-958A-4980-8AB4-F2D9DED97952}" type="presParOf" srcId="{7607F9DB-D449-4A72-AE95-6502AF38DC79}" destId="{B1202EFE-A4B1-4ECB-8FFF-5F037AC25CBE}" srcOrd="2" destOrd="0" presId="urn:microsoft.com/office/officeart/2009/3/layout/HorizontalOrganizationChar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7A1130-A632-420F-B97A-F6818BD95E7A}" type="doc">
      <dgm:prSet loTypeId="urn:microsoft.com/office/officeart/2009/3/layout/HorizontalOrganizationChart" loCatId="hierarchy" qsTypeId="urn:microsoft.com/office/officeart/2005/8/quickstyle/simple1" qsCatId="simple" csTypeId="urn:microsoft.com/office/officeart/2005/8/colors/accent0_2" csCatId="mainScheme" phldr="1"/>
      <dgm:spPr/>
      <dgm:t>
        <a:bodyPr/>
        <a:lstStyle/>
        <a:p>
          <a:endParaRPr lang="en-CA"/>
        </a:p>
      </dgm:t>
    </dgm:pt>
    <dgm:pt modelId="{FD6EB022-AC77-4F63-B71B-7F88EE16BCEC}">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  Original</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34ED9B21-E32D-49D8-ADA9-120D23AFB17E}" type="parTrans" cxnId="{0A2746A4-A8AA-4E55-A7CD-921E21891F93}">
      <dgm:prSet/>
      <dgm:spPr/>
      <dgm:t>
        <a:bodyPr/>
        <a:lstStyle/>
        <a:p>
          <a:endParaRPr lang="en-CA"/>
        </a:p>
      </dgm:t>
    </dgm:pt>
    <dgm:pt modelId="{AEF16631-D10B-4D50-948D-EED96568E44D}" type="sibTrans" cxnId="{0A2746A4-A8AA-4E55-A7CD-921E21891F93}">
      <dgm:prSet/>
      <dgm:spPr/>
      <dgm:t>
        <a:bodyPr/>
        <a:lstStyle/>
        <a:p>
          <a:endParaRPr lang="en-CA"/>
        </a:p>
      </dgm:t>
    </dgm:pt>
    <dgm:pt modelId="{91F80B09-65E4-4D66-B015-12722AB37A14}">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Monday</a:t>
          </a:r>
          <a:r>
            <a:rPr lang="en-CA" sz="1800" dirty="0" smtClean="0">
              <a:latin typeface="Segoe UI" panose="020B0502040204020203" pitchFamily="34" charset="0"/>
              <a:ea typeface="Segoe UI" panose="020B0502040204020203" pitchFamily="34" charset="0"/>
              <a:cs typeface="Segoe UI" panose="020B0502040204020203" pitchFamily="34" charset="0"/>
            </a:rPr>
            <a:t> </a:t>
          </a:r>
          <a:br>
            <a:rPr lang="en-CA" sz="1800" dirty="0" smtClean="0">
              <a:latin typeface="Segoe UI" panose="020B0502040204020203" pitchFamily="34" charset="0"/>
              <a:ea typeface="Segoe UI" panose="020B0502040204020203" pitchFamily="34" charset="0"/>
              <a:cs typeface="Segoe UI" panose="020B0502040204020203" pitchFamily="34" charset="0"/>
            </a:rPr>
          </a:br>
          <a:r>
            <a:rPr lang="en-CA" sz="1800" b="1" dirty="0" smtClean="0">
              <a:latin typeface="Segoe UI" panose="020B0502040204020203" pitchFamily="34" charset="0"/>
              <a:ea typeface="Segoe UI" panose="020B0502040204020203" pitchFamily="34" charset="0"/>
              <a:cs typeface="Segoe UI" panose="020B0502040204020203" pitchFamily="34" charset="0"/>
            </a:rPr>
            <a:t>Checkpoint</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0D121EF9-5619-484D-A638-4DFA2C741D09}" type="parTrans" cxnId="{36A2318B-65D5-4BA7-B32C-AF70AF55DECA}">
      <dgm:prSet/>
      <dgm:spPr>
        <a:ln>
          <a:solidFill>
            <a:schemeClr val="accent6">
              <a:lumMod val="50000"/>
            </a:schemeClr>
          </a:solidFill>
        </a:ln>
      </dgm:spPr>
      <dgm:t>
        <a:bodyPr lIns="91440"/>
        <a:lstStyle/>
        <a:p>
          <a:endParaRPr lang="en-CA" sz="1800">
            <a:latin typeface="Segoe UI" panose="020B0502040204020203" pitchFamily="34" charset="0"/>
            <a:ea typeface="Segoe UI" panose="020B0502040204020203" pitchFamily="34" charset="0"/>
            <a:cs typeface="Segoe UI" panose="020B0502040204020203" pitchFamily="34" charset="0"/>
          </a:endParaRPr>
        </a:p>
      </dgm:t>
    </dgm:pt>
    <dgm:pt modelId="{49F6723B-C6A0-4F39-B4D4-E4B394AC0738}" type="sibTrans" cxnId="{36A2318B-65D5-4BA7-B32C-AF70AF55DECA}">
      <dgm:prSet/>
      <dgm:spPr/>
      <dgm:t>
        <a:bodyPr/>
        <a:lstStyle/>
        <a:p>
          <a:endParaRPr lang="en-CA"/>
        </a:p>
      </dgm:t>
    </dgm:pt>
    <dgm:pt modelId="{29347A69-9D97-4506-B679-EDCA472C3574}">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Tuesday</a:t>
          </a:r>
          <a:r>
            <a:rPr lang="en-CA" sz="1800" dirty="0" smtClean="0">
              <a:latin typeface="Segoe UI" panose="020B0502040204020203" pitchFamily="34" charset="0"/>
              <a:ea typeface="Segoe UI" panose="020B0502040204020203" pitchFamily="34" charset="0"/>
              <a:cs typeface="Segoe UI" panose="020B0502040204020203" pitchFamily="34" charset="0"/>
            </a:rPr>
            <a:t> </a:t>
          </a:r>
          <a:br>
            <a:rPr lang="en-CA" sz="1800" dirty="0" smtClean="0">
              <a:latin typeface="Segoe UI" panose="020B0502040204020203" pitchFamily="34" charset="0"/>
              <a:ea typeface="Segoe UI" panose="020B0502040204020203" pitchFamily="34" charset="0"/>
              <a:cs typeface="Segoe UI" panose="020B0502040204020203" pitchFamily="34" charset="0"/>
            </a:rPr>
          </a:br>
          <a:r>
            <a:rPr lang="en-CA" sz="1800" b="1" dirty="0" smtClean="0">
              <a:latin typeface="Segoe UI" panose="020B0502040204020203" pitchFamily="34" charset="0"/>
              <a:ea typeface="Segoe UI" panose="020B0502040204020203" pitchFamily="34" charset="0"/>
              <a:cs typeface="Segoe UI" panose="020B0502040204020203" pitchFamily="34" charset="0"/>
            </a:rPr>
            <a:t>Checkpoint</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BEFA3830-47F3-4272-9788-5D0FC5E42FBC}" type="parTrans" cxnId="{AC1A9417-E0EE-4C39-9455-778B3F42C522}">
      <dgm:prSet/>
      <dgm:spPr>
        <a:ln>
          <a:solidFill>
            <a:schemeClr val="accent6">
              <a:lumMod val="50000"/>
            </a:schemeClr>
          </a:solidFill>
        </a:ln>
      </dgm:spPr>
      <dgm:t>
        <a:bodyPr lIns="91440"/>
        <a:lstStyle/>
        <a:p>
          <a:endParaRPr lang="en-CA" sz="1800">
            <a:latin typeface="Segoe UI" panose="020B0502040204020203" pitchFamily="34" charset="0"/>
            <a:ea typeface="Segoe UI" panose="020B0502040204020203" pitchFamily="34" charset="0"/>
            <a:cs typeface="Segoe UI" panose="020B0502040204020203" pitchFamily="34" charset="0"/>
          </a:endParaRPr>
        </a:p>
      </dgm:t>
    </dgm:pt>
    <dgm:pt modelId="{0BA83FA1-079D-49E9-8EDD-69F138E21FB6}" type="sibTrans" cxnId="{AC1A9417-E0EE-4C39-9455-778B3F42C522}">
      <dgm:prSet/>
      <dgm:spPr/>
      <dgm:t>
        <a:bodyPr/>
        <a:lstStyle/>
        <a:p>
          <a:endParaRPr lang="en-CA"/>
        </a:p>
      </dgm:t>
    </dgm:pt>
    <dgm:pt modelId="{11BAF3F4-04C4-49AA-8ACA-117CE6342088}">
      <dgm:prSet phldrT="[Text]" custT="1"/>
      <dgm:spPr>
        <a:ln>
          <a:noFill/>
        </a:ln>
      </dgm:spPr>
      <dgm:t>
        <a:bodyPr lIns="91440"/>
        <a:lstStyle/>
        <a:p>
          <a:endParaRPr lang="en-CA" sz="1800" dirty="0">
            <a:latin typeface="Segoe UI" panose="020B0502040204020203" pitchFamily="34" charset="0"/>
            <a:ea typeface="Segoe UI" panose="020B0502040204020203" pitchFamily="34" charset="0"/>
            <a:cs typeface="Segoe UI" panose="020B0502040204020203" pitchFamily="34" charset="0"/>
          </a:endParaRPr>
        </a:p>
      </dgm:t>
    </dgm:pt>
    <dgm:pt modelId="{A9AC0CB4-05F9-4508-A3FC-14054E9876F8}" type="parTrans" cxnId="{E2857A10-0FB1-4230-8FAF-CDA1B0A9D601}">
      <dgm:prSet/>
      <dgm:spPr/>
      <dgm:t>
        <a:bodyPr/>
        <a:lstStyle/>
        <a:p>
          <a:endParaRPr lang="en-CA"/>
        </a:p>
      </dgm:t>
    </dgm:pt>
    <dgm:pt modelId="{2BBBA85F-93B6-4AB0-9262-95AE64938992}" type="sibTrans" cxnId="{E2857A10-0FB1-4230-8FAF-CDA1B0A9D601}">
      <dgm:prSet/>
      <dgm:spPr/>
      <dgm:t>
        <a:bodyPr/>
        <a:lstStyle/>
        <a:p>
          <a:endParaRPr lang="en-CA"/>
        </a:p>
      </dgm:t>
    </dgm:pt>
    <dgm:pt modelId="{C2537B6D-5118-4408-A173-0F7CE7570E74}" type="pres">
      <dgm:prSet presAssocID="{5A7A1130-A632-420F-B97A-F6818BD95E7A}" presName="hierChild1" presStyleCnt="0">
        <dgm:presLayoutVars>
          <dgm:orgChart val="1"/>
          <dgm:chPref val="1"/>
          <dgm:dir/>
          <dgm:animOne val="branch"/>
          <dgm:animLvl val="lvl"/>
          <dgm:resizeHandles/>
        </dgm:presLayoutVars>
      </dgm:prSet>
      <dgm:spPr/>
      <dgm:t>
        <a:bodyPr/>
        <a:lstStyle/>
        <a:p>
          <a:endParaRPr lang="en-CA"/>
        </a:p>
      </dgm:t>
    </dgm:pt>
    <dgm:pt modelId="{3F31894A-7E18-4B95-8614-4C7447777B73}" type="pres">
      <dgm:prSet presAssocID="{FD6EB022-AC77-4F63-B71B-7F88EE16BCEC}" presName="hierRoot1" presStyleCnt="0">
        <dgm:presLayoutVars>
          <dgm:hierBranch val="init"/>
        </dgm:presLayoutVars>
      </dgm:prSet>
      <dgm:spPr/>
    </dgm:pt>
    <dgm:pt modelId="{0CE784E1-72EF-4E8F-891A-A4E03E8E2350}" type="pres">
      <dgm:prSet presAssocID="{FD6EB022-AC77-4F63-B71B-7F88EE16BCEC}" presName="rootComposite1" presStyleCnt="0"/>
      <dgm:spPr/>
    </dgm:pt>
    <dgm:pt modelId="{C105C7A3-B8BA-4E72-882F-C110F6F2EB26}" type="pres">
      <dgm:prSet presAssocID="{FD6EB022-AC77-4F63-B71B-7F88EE16BCEC}" presName="rootText1" presStyleLbl="node0" presStyleIdx="0" presStyleCnt="2" custScaleY="178274">
        <dgm:presLayoutVars>
          <dgm:chPref val="3"/>
        </dgm:presLayoutVars>
      </dgm:prSet>
      <dgm:spPr/>
      <dgm:t>
        <a:bodyPr/>
        <a:lstStyle/>
        <a:p>
          <a:endParaRPr lang="en-CA"/>
        </a:p>
      </dgm:t>
    </dgm:pt>
    <dgm:pt modelId="{738C9EB9-4A1E-4A3D-8196-64F4276491A1}" type="pres">
      <dgm:prSet presAssocID="{FD6EB022-AC77-4F63-B71B-7F88EE16BCEC}" presName="rootConnector1" presStyleLbl="node1" presStyleIdx="0" presStyleCnt="0"/>
      <dgm:spPr/>
      <dgm:t>
        <a:bodyPr/>
        <a:lstStyle/>
        <a:p>
          <a:endParaRPr lang="en-CA"/>
        </a:p>
      </dgm:t>
    </dgm:pt>
    <dgm:pt modelId="{EB76E304-1F8A-4FCC-AD42-45B02E6E3B36}" type="pres">
      <dgm:prSet presAssocID="{FD6EB022-AC77-4F63-B71B-7F88EE16BCEC}" presName="hierChild2" presStyleCnt="0"/>
      <dgm:spPr/>
    </dgm:pt>
    <dgm:pt modelId="{E0B0DC20-AFA5-4DB6-BC45-735881B39EF9}" type="pres">
      <dgm:prSet presAssocID="{0D121EF9-5619-484D-A638-4DFA2C741D09}" presName="Name64" presStyleLbl="parChTrans1D2" presStyleIdx="0" presStyleCnt="1" custSzY="163013"/>
      <dgm:spPr/>
      <dgm:t>
        <a:bodyPr/>
        <a:lstStyle/>
        <a:p>
          <a:endParaRPr lang="en-CA"/>
        </a:p>
      </dgm:t>
    </dgm:pt>
    <dgm:pt modelId="{74D468F5-E2F0-432A-95DB-2BB9E0C8B8BA}" type="pres">
      <dgm:prSet presAssocID="{91F80B09-65E4-4D66-B015-12722AB37A14}" presName="hierRoot2" presStyleCnt="0">
        <dgm:presLayoutVars>
          <dgm:hierBranch val="init"/>
        </dgm:presLayoutVars>
      </dgm:prSet>
      <dgm:spPr/>
    </dgm:pt>
    <dgm:pt modelId="{FBE3695D-4354-4EE9-95EE-1786C49EFB05}" type="pres">
      <dgm:prSet presAssocID="{91F80B09-65E4-4D66-B015-12722AB37A14}" presName="rootComposite" presStyleCnt="0"/>
      <dgm:spPr/>
    </dgm:pt>
    <dgm:pt modelId="{D6CF140B-0837-4D86-9B39-B3D6072DDD31}" type="pres">
      <dgm:prSet presAssocID="{91F80B09-65E4-4D66-B015-12722AB37A14}" presName="rootText" presStyleLbl="node2" presStyleIdx="0" presStyleCnt="1" custScaleY="178274">
        <dgm:presLayoutVars>
          <dgm:chPref val="3"/>
        </dgm:presLayoutVars>
      </dgm:prSet>
      <dgm:spPr/>
      <dgm:t>
        <a:bodyPr/>
        <a:lstStyle/>
        <a:p>
          <a:endParaRPr lang="en-CA"/>
        </a:p>
      </dgm:t>
    </dgm:pt>
    <dgm:pt modelId="{3BF97115-6757-41A9-9A09-01B89953C373}" type="pres">
      <dgm:prSet presAssocID="{91F80B09-65E4-4D66-B015-12722AB37A14}" presName="rootConnector" presStyleLbl="node2" presStyleIdx="0" presStyleCnt="1"/>
      <dgm:spPr/>
      <dgm:t>
        <a:bodyPr/>
        <a:lstStyle/>
        <a:p>
          <a:endParaRPr lang="en-CA"/>
        </a:p>
      </dgm:t>
    </dgm:pt>
    <dgm:pt modelId="{5232C238-F3B9-44D4-A3C0-C551F51716FA}" type="pres">
      <dgm:prSet presAssocID="{91F80B09-65E4-4D66-B015-12722AB37A14}" presName="hierChild4" presStyleCnt="0"/>
      <dgm:spPr/>
    </dgm:pt>
    <dgm:pt modelId="{26B11D05-B4E7-4682-B018-A9263632347D}" type="pres">
      <dgm:prSet presAssocID="{BEFA3830-47F3-4272-9788-5D0FC5E42FBC}" presName="Name64" presStyleLbl="parChTrans1D3" presStyleIdx="0" presStyleCnt="1" custSzY="163013"/>
      <dgm:spPr/>
      <dgm:t>
        <a:bodyPr/>
        <a:lstStyle/>
        <a:p>
          <a:endParaRPr lang="en-CA"/>
        </a:p>
      </dgm:t>
    </dgm:pt>
    <dgm:pt modelId="{F9824F06-89E4-4E19-848F-C3C190999CCF}" type="pres">
      <dgm:prSet presAssocID="{29347A69-9D97-4506-B679-EDCA472C3574}" presName="hierRoot2" presStyleCnt="0">
        <dgm:presLayoutVars>
          <dgm:hierBranch val="init"/>
        </dgm:presLayoutVars>
      </dgm:prSet>
      <dgm:spPr/>
    </dgm:pt>
    <dgm:pt modelId="{D5C3A3D7-869E-4BAF-9194-24A6B94A37CD}" type="pres">
      <dgm:prSet presAssocID="{29347A69-9D97-4506-B679-EDCA472C3574}" presName="rootComposite" presStyleCnt="0"/>
      <dgm:spPr/>
    </dgm:pt>
    <dgm:pt modelId="{9C96D83F-43FF-4509-89F7-D39798BA374F}" type="pres">
      <dgm:prSet presAssocID="{29347A69-9D97-4506-B679-EDCA472C3574}" presName="rootText" presStyleLbl="node3" presStyleIdx="0" presStyleCnt="1" custScaleY="178274">
        <dgm:presLayoutVars>
          <dgm:chPref val="3"/>
        </dgm:presLayoutVars>
      </dgm:prSet>
      <dgm:spPr/>
      <dgm:t>
        <a:bodyPr/>
        <a:lstStyle/>
        <a:p>
          <a:endParaRPr lang="en-CA"/>
        </a:p>
      </dgm:t>
    </dgm:pt>
    <dgm:pt modelId="{956CD617-84DF-4D47-8272-75E40687B513}" type="pres">
      <dgm:prSet presAssocID="{29347A69-9D97-4506-B679-EDCA472C3574}" presName="rootConnector" presStyleLbl="node3" presStyleIdx="0" presStyleCnt="1"/>
      <dgm:spPr/>
      <dgm:t>
        <a:bodyPr/>
        <a:lstStyle/>
        <a:p>
          <a:endParaRPr lang="en-CA"/>
        </a:p>
      </dgm:t>
    </dgm:pt>
    <dgm:pt modelId="{5BAA93CD-8B78-4396-B47B-A28922693B28}" type="pres">
      <dgm:prSet presAssocID="{29347A69-9D97-4506-B679-EDCA472C3574}" presName="hierChild4" presStyleCnt="0"/>
      <dgm:spPr/>
    </dgm:pt>
    <dgm:pt modelId="{17BB7BE7-37E6-4004-919F-9D8118D0DC70}" type="pres">
      <dgm:prSet presAssocID="{29347A69-9D97-4506-B679-EDCA472C3574}" presName="hierChild5" presStyleCnt="0"/>
      <dgm:spPr/>
    </dgm:pt>
    <dgm:pt modelId="{157206F5-9E41-4964-96F5-B08ACAC5C462}" type="pres">
      <dgm:prSet presAssocID="{91F80B09-65E4-4D66-B015-12722AB37A14}" presName="hierChild5" presStyleCnt="0"/>
      <dgm:spPr/>
    </dgm:pt>
    <dgm:pt modelId="{5CAE9EB2-BC23-40F8-8C1C-599B3AA6DC65}" type="pres">
      <dgm:prSet presAssocID="{FD6EB022-AC77-4F63-B71B-7F88EE16BCEC}" presName="hierChild3" presStyleCnt="0"/>
      <dgm:spPr/>
    </dgm:pt>
    <dgm:pt modelId="{7607F9DB-D449-4A72-AE95-6502AF38DC79}" type="pres">
      <dgm:prSet presAssocID="{11BAF3F4-04C4-49AA-8ACA-117CE6342088}" presName="hierRoot1" presStyleCnt="0">
        <dgm:presLayoutVars>
          <dgm:hierBranch val="init"/>
        </dgm:presLayoutVars>
      </dgm:prSet>
      <dgm:spPr/>
    </dgm:pt>
    <dgm:pt modelId="{14777088-A297-400B-AC0E-6314B81EBBAE}" type="pres">
      <dgm:prSet presAssocID="{11BAF3F4-04C4-49AA-8ACA-117CE6342088}" presName="rootComposite1" presStyleCnt="0"/>
      <dgm:spPr/>
    </dgm:pt>
    <dgm:pt modelId="{3FB3BE0E-8599-4586-A19F-4F0B591E1BB8}" type="pres">
      <dgm:prSet presAssocID="{11BAF3F4-04C4-49AA-8ACA-117CE6342088}" presName="rootText1" presStyleLbl="node0" presStyleIdx="1" presStyleCnt="2" custScaleY="178274">
        <dgm:presLayoutVars>
          <dgm:chPref val="3"/>
        </dgm:presLayoutVars>
      </dgm:prSet>
      <dgm:spPr/>
      <dgm:t>
        <a:bodyPr/>
        <a:lstStyle/>
        <a:p>
          <a:endParaRPr lang="en-CA"/>
        </a:p>
      </dgm:t>
    </dgm:pt>
    <dgm:pt modelId="{578B0B7B-CEC3-4DE1-997A-458085938499}" type="pres">
      <dgm:prSet presAssocID="{11BAF3F4-04C4-49AA-8ACA-117CE6342088}" presName="rootConnector1" presStyleLbl="node1" presStyleIdx="0" presStyleCnt="0"/>
      <dgm:spPr/>
      <dgm:t>
        <a:bodyPr/>
        <a:lstStyle/>
        <a:p>
          <a:endParaRPr lang="en-CA"/>
        </a:p>
      </dgm:t>
    </dgm:pt>
    <dgm:pt modelId="{C4F0751D-517C-4464-82F2-587A53A50BF8}" type="pres">
      <dgm:prSet presAssocID="{11BAF3F4-04C4-49AA-8ACA-117CE6342088}" presName="hierChild2" presStyleCnt="0"/>
      <dgm:spPr/>
    </dgm:pt>
    <dgm:pt modelId="{B1202EFE-A4B1-4ECB-8FFF-5F037AC25CBE}" type="pres">
      <dgm:prSet presAssocID="{11BAF3F4-04C4-49AA-8ACA-117CE6342088}" presName="hierChild3" presStyleCnt="0"/>
      <dgm:spPr/>
    </dgm:pt>
  </dgm:ptLst>
  <dgm:cxnLst>
    <dgm:cxn modelId="{E2857A10-0FB1-4230-8FAF-CDA1B0A9D601}" srcId="{5A7A1130-A632-420F-B97A-F6818BD95E7A}" destId="{11BAF3F4-04C4-49AA-8ACA-117CE6342088}" srcOrd="1" destOrd="0" parTransId="{A9AC0CB4-05F9-4508-A3FC-14054E9876F8}" sibTransId="{2BBBA85F-93B6-4AB0-9262-95AE64938992}"/>
    <dgm:cxn modelId="{AC1A9417-E0EE-4C39-9455-778B3F42C522}" srcId="{91F80B09-65E4-4D66-B015-12722AB37A14}" destId="{29347A69-9D97-4506-B679-EDCA472C3574}" srcOrd="0" destOrd="0" parTransId="{BEFA3830-47F3-4272-9788-5D0FC5E42FBC}" sibTransId="{0BA83FA1-079D-49E9-8EDD-69F138E21FB6}"/>
    <dgm:cxn modelId="{F8FC475B-8DE4-4623-B310-96A62B431CDF}" type="presOf" srcId="{11BAF3F4-04C4-49AA-8ACA-117CE6342088}" destId="{3FB3BE0E-8599-4586-A19F-4F0B591E1BB8}" srcOrd="0" destOrd="0" presId="urn:microsoft.com/office/officeart/2009/3/layout/HorizontalOrganizationChart"/>
    <dgm:cxn modelId="{623DCEE3-0FA5-4360-A44A-24B2F267558C}" type="presOf" srcId="{0D121EF9-5619-484D-A638-4DFA2C741D09}" destId="{E0B0DC20-AFA5-4DB6-BC45-735881B39EF9}" srcOrd="0" destOrd="0" presId="urn:microsoft.com/office/officeart/2009/3/layout/HorizontalOrganizationChart"/>
    <dgm:cxn modelId="{A2730B88-EF6C-4FF6-96FC-7A222DD25601}" type="presOf" srcId="{29347A69-9D97-4506-B679-EDCA472C3574}" destId="{9C96D83F-43FF-4509-89F7-D39798BA374F}" srcOrd="0" destOrd="0" presId="urn:microsoft.com/office/officeart/2009/3/layout/HorizontalOrganizationChart"/>
    <dgm:cxn modelId="{FD4B0B51-0BC2-4EFA-BD3D-E21D7F19EBC5}" type="presOf" srcId="{91F80B09-65E4-4D66-B015-12722AB37A14}" destId="{D6CF140B-0837-4D86-9B39-B3D6072DDD31}" srcOrd="0" destOrd="0" presId="urn:microsoft.com/office/officeart/2009/3/layout/HorizontalOrganizationChart"/>
    <dgm:cxn modelId="{0A2746A4-A8AA-4E55-A7CD-921E21891F93}" srcId="{5A7A1130-A632-420F-B97A-F6818BD95E7A}" destId="{FD6EB022-AC77-4F63-B71B-7F88EE16BCEC}" srcOrd="0" destOrd="0" parTransId="{34ED9B21-E32D-49D8-ADA9-120D23AFB17E}" sibTransId="{AEF16631-D10B-4D50-948D-EED96568E44D}"/>
    <dgm:cxn modelId="{3C1777D6-D587-4136-AE67-3B0D78DFD4F0}" type="presOf" srcId="{FD6EB022-AC77-4F63-B71B-7F88EE16BCEC}" destId="{C105C7A3-B8BA-4E72-882F-C110F6F2EB26}" srcOrd="0" destOrd="0" presId="urn:microsoft.com/office/officeart/2009/3/layout/HorizontalOrganizationChart"/>
    <dgm:cxn modelId="{089C2B17-8BCB-4B22-8E12-D36D55B321C7}" type="presOf" srcId="{5A7A1130-A632-420F-B97A-F6818BD95E7A}" destId="{C2537B6D-5118-4408-A173-0F7CE7570E74}" srcOrd="0" destOrd="0" presId="urn:microsoft.com/office/officeart/2009/3/layout/HorizontalOrganizationChart"/>
    <dgm:cxn modelId="{437D7C35-6FD7-4E69-B909-79B3F9372336}" type="presOf" srcId="{29347A69-9D97-4506-B679-EDCA472C3574}" destId="{956CD617-84DF-4D47-8272-75E40687B513}" srcOrd="1" destOrd="0" presId="urn:microsoft.com/office/officeart/2009/3/layout/HorizontalOrganizationChart"/>
    <dgm:cxn modelId="{C6DA84E8-AFE7-4445-A8A2-81517B829EDF}" type="presOf" srcId="{91F80B09-65E4-4D66-B015-12722AB37A14}" destId="{3BF97115-6757-41A9-9A09-01B89953C373}" srcOrd="1" destOrd="0" presId="urn:microsoft.com/office/officeart/2009/3/layout/HorizontalOrganizationChart"/>
    <dgm:cxn modelId="{62406BDB-3B4B-4F6E-BC35-0CB94B863EFA}" type="presOf" srcId="{FD6EB022-AC77-4F63-B71B-7F88EE16BCEC}" destId="{738C9EB9-4A1E-4A3D-8196-64F4276491A1}" srcOrd="1" destOrd="0" presId="urn:microsoft.com/office/officeart/2009/3/layout/HorizontalOrganizationChart"/>
    <dgm:cxn modelId="{A478418B-D066-40F2-9497-B88703B80FBE}" type="presOf" srcId="{11BAF3F4-04C4-49AA-8ACA-117CE6342088}" destId="{578B0B7B-CEC3-4DE1-997A-458085938499}" srcOrd="1" destOrd="0" presId="urn:microsoft.com/office/officeart/2009/3/layout/HorizontalOrganizationChart"/>
    <dgm:cxn modelId="{8E3E1A78-D86E-4492-B380-52D00A094F21}" type="presOf" srcId="{BEFA3830-47F3-4272-9788-5D0FC5E42FBC}" destId="{26B11D05-B4E7-4682-B018-A9263632347D}" srcOrd="0" destOrd="0" presId="urn:microsoft.com/office/officeart/2009/3/layout/HorizontalOrganizationChart"/>
    <dgm:cxn modelId="{36A2318B-65D5-4BA7-B32C-AF70AF55DECA}" srcId="{FD6EB022-AC77-4F63-B71B-7F88EE16BCEC}" destId="{91F80B09-65E4-4D66-B015-12722AB37A14}" srcOrd="0" destOrd="0" parTransId="{0D121EF9-5619-484D-A638-4DFA2C741D09}" sibTransId="{49F6723B-C6A0-4F39-B4D4-E4B394AC0738}"/>
    <dgm:cxn modelId="{A18FA6C4-07A7-4AA2-8CD5-7195894FB676}" type="presParOf" srcId="{C2537B6D-5118-4408-A173-0F7CE7570E74}" destId="{3F31894A-7E18-4B95-8614-4C7447777B73}" srcOrd="0" destOrd="0" presId="urn:microsoft.com/office/officeart/2009/3/layout/HorizontalOrganizationChart"/>
    <dgm:cxn modelId="{ED685B66-7A3B-4D00-98A2-FF98B3081D6A}" type="presParOf" srcId="{3F31894A-7E18-4B95-8614-4C7447777B73}" destId="{0CE784E1-72EF-4E8F-891A-A4E03E8E2350}" srcOrd="0" destOrd="0" presId="urn:microsoft.com/office/officeart/2009/3/layout/HorizontalOrganizationChart"/>
    <dgm:cxn modelId="{AD6AF59E-35B6-4355-958D-979DE940CADB}" type="presParOf" srcId="{0CE784E1-72EF-4E8F-891A-A4E03E8E2350}" destId="{C105C7A3-B8BA-4E72-882F-C110F6F2EB26}" srcOrd="0" destOrd="0" presId="urn:microsoft.com/office/officeart/2009/3/layout/HorizontalOrganizationChart"/>
    <dgm:cxn modelId="{0887802F-F34C-488F-9C5C-F962E9F5A448}" type="presParOf" srcId="{0CE784E1-72EF-4E8F-891A-A4E03E8E2350}" destId="{738C9EB9-4A1E-4A3D-8196-64F4276491A1}" srcOrd="1" destOrd="0" presId="urn:microsoft.com/office/officeart/2009/3/layout/HorizontalOrganizationChart"/>
    <dgm:cxn modelId="{4AA4636A-2A3B-45A7-8FE1-1DF63EDA622E}" type="presParOf" srcId="{3F31894A-7E18-4B95-8614-4C7447777B73}" destId="{EB76E304-1F8A-4FCC-AD42-45B02E6E3B36}" srcOrd="1" destOrd="0" presId="urn:microsoft.com/office/officeart/2009/3/layout/HorizontalOrganizationChart"/>
    <dgm:cxn modelId="{A8AF5AF4-49FA-4356-AEE9-315B2EE897E3}" type="presParOf" srcId="{EB76E304-1F8A-4FCC-AD42-45B02E6E3B36}" destId="{E0B0DC20-AFA5-4DB6-BC45-735881B39EF9}" srcOrd="0" destOrd="0" presId="urn:microsoft.com/office/officeart/2009/3/layout/HorizontalOrganizationChart"/>
    <dgm:cxn modelId="{1EAB09A0-DF4D-4AC2-97C2-6FA788D21142}" type="presParOf" srcId="{EB76E304-1F8A-4FCC-AD42-45B02E6E3B36}" destId="{74D468F5-E2F0-432A-95DB-2BB9E0C8B8BA}" srcOrd="1" destOrd="0" presId="urn:microsoft.com/office/officeart/2009/3/layout/HorizontalOrganizationChart"/>
    <dgm:cxn modelId="{4328C645-0D2B-4593-B267-08C9FA0C7CA7}" type="presParOf" srcId="{74D468F5-E2F0-432A-95DB-2BB9E0C8B8BA}" destId="{FBE3695D-4354-4EE9-95EE-1786C49EFB05}" srcOrd="0" destOrd="0" presId="urn:microsoft.com/office/officeart/2009/3/layout/HorizontalOrganizationChart"/>
    <dgm:cxn modelId="{9E2704B8-E7E8-4E2F-83F2-9BE9A250D354}" type="presParOf" srcId="{FBE3695D-4354-4EE9-95EE-1786C49EFB05}" destId="{D6CF140B-0837-4D86-9B39-B3D6072DDD31}" srcOrd="0" destOrd="0" presId="urn:microsoft.com/office/officeart/2009/3/layout/HorizontalOrganizationChart"/>
    <dgm:cxn modelId="{C841FE72-B870-4E82-87CA-49CF04563DDF}" type="presParOf" srcId="{FBE3695D-4354-4EE9-95EE-1786C49EFB05}" destId="{3BF97115-6757-41A9-9A09-01B89953C373}" srcOrd="1" destOrd="0" presId="urn:microsoft.com/office/officeart/2009/3/layout/HorizontalOrganizationChart"/>
    <dgm:cxn modelId="{F4D62978-A9DE-4A2C-9464-F1D060530AEC}" type="presParOf" srcId="{74D468F5-E2F0-432A-95DB-2BB9E0C8B8BA}" destId="{5232C238-F3B9-44D4-A3C0-C551F51716FA}" srcOrd="1" destOrd="0" presId="urn:microsoft.com/office/officeart/2009/3/layout/HorizontalOrganizationChart"/>
    <dgm:cxn modelId="{C6ADA151-81E5-45F7-89F7-4F9FB27597F9}" type="presParOf" srcId="{5232C238-F3B9-44D4-A3C0-C551F51716FA}" destId="{26B11D05-B4E7-4682-B018-A9263632347D}" srcOrd="0" destOrd="0" presId="urn:microsoft.com/office/officeart/2009/3/layout/HorizontalOrganizationChart"/>
    <dgm:cxn modelId="{AC82179A-11A9-40EC-B13F-8A24E6C36872}" type="presParOf" srcId="{5232C238-F3B9-44D4-A3C0-C551F51716FA}" destId="{F9824F06-89E4-4E19-848F-C3C190999CCF}" srcOrd="1" destOrd="0" presId="urn:microsoft.com/office/officeart/2009/3/layout/HorizontalOrganizationChart"/>
    <dgm:cxn modelId="{FE197A34-590D-4149-A76F-4B4FD36DBE5E}" type="presParOf" srcId="{F9824F06-89E4-4E19-848F-C3C190999CCF}" destId="{D5C3A3D7-869E-4BAF-9194-24A6B94A37CD}" srcOrd="0" destOrd="0" presId="urn:microsoft.com/office/officeart/2009/3/layout/HorizontalOrganizationChart"/>
    <dgm:cxn modelId="{6D2C2F83-22E5-4BCF-A9B0-B6F1DD6B2530}" type="presParOf" srcId="{D5C3A3D7-869E-4BAF-9194-24A6B94A37CD}" destId="{9C96D83F-43FF-4509-89F7-D39798BA374F}" srcOrd="0" destOrd="0" presId="urn:microsoft.com/office/officeart/2009/3/layout/HorizontalOrganizationChart"/>
    <dgm:cxn modelId="{CAE9ADC2-2A53-4493-A24B-6AF9F27DBC5D}" type="presParOf" srcId="{D5C3A3D7-869E-4BAF-9194-24A6B94A37CD}" destId="{956CD617-84DF-4D47-8272-75E40687B513}" srcOrd="1" destOrd="0" presId="urn:microsoft.com/office/officeart/2009/3/layout/HorizontalOrganizationChart"/>
    <dgm:cxn modelId="{B6067077-F7A4-42E5-921C-B76033F84390}" type="presParOf" srcId="{F9824F06-89E4-4E19-848F-C3C190999CCF}" destId="{5BAA93CD-8B78-4396-B47B-A28922693B28}" srcOrd="1" destOrd="0" presId="urn:microsoft.com/office/officeart/2009/3/layout/HorizontalOrganizationChart"/>
    <dgm:cxn modelId="{C521987D-55BB-4A79-95AF-E21021E5B5D3}" type="presParOf" srcId="{F9824F06-89E4-4E19-848F-C3C190999CCF}" destId="{17BB7BE7-37E6-4004-919F-9D8118D0DC70}" srcOrd="2" destOrd="0" presId="urn:microsoft.com/office/officeart/2009/3/layout/HorizontalOrganizationChart"/>
    <dgm:cxn modelId="{1B9C3CB3-09AE-4F1F-AC6E-ABD672242E6C}" type="presParOf" srcId="{74D468F5-E2F0-432A-95DB-2BB9E0C8B8BA}" destId="{157206F5-9E41-4964-96F5-B08ACAC5C462}" srcOrd="2" destOrd="0" presId="urn:microsoft.com/office/officeart/2009/3/layout/HorizontalOrganizationChart"/>
    <dgm:cxn modelId="{FBAA8E64-724B-4465-B701-C0A3BAFD5551}" type="presParOf" srcId="{3F31894A-7E18-4B95-8614-4C7447777B73}" destId="{5CAE9EB2-BC23-40F8-8C1C-599B3AA6DC65}" srcOrd="2" destOrd="0" presId="urn:microsoft.com/office/officeart/2009/3/layout/HorizontalOrganizationChart"/>
    <dgm:cxn modelId="{E15EF933-55C8-4416-BD5B-8617C455D47F}" type="presParOf" srcId="{C2537B6D-5118-4408-A173-0F7CE7570E74}" destId="{7607F9DB-D449-4A72-AE95-6502AF38DC79}" srcOrd="1" destOrd="0" presId="urn:microsoft.com/office/officeart/2009/3/layout/HorizontalOrganizationChart"/>
    <dgm:cxn modelId="{8A05424F-AE40-461A-8D1D-1F5B1B200D84}" type="presParOf" srcId="{7607F9DB-D449-4A72-AE95-6502AF38DC79}" destId="{14777088-A297-400B-AC0E-6314B81EBBAE}" srcOrd="0" destOrd="0" presId="urn:microsoft.com/office/officeart/2009/3/layout/HorizontalOrganizationChart"/>
    <dgm:cxn modelId="{862CEB9F-45E2-4D53-9C38-617C357DDC7F}" type="presParOf" srcId="{14777088-A297-400B-AC0E-6314B81EBBAE}" destId="{3FB3BE0E-8599-4586-A19F-4F0B591E1BB8}" srcOrd="0" destOrd="0" presId="urn:microsoft.com/office/officeart/2009/3/layout/HorizontalOrganizationChart"/>
    <dgm:cxn modelId="{9EB194C8-523E-4E92-9635-22FD07648798}" type="presParOf" srcId="{14777088-A297-400B-AC0E-6314B81EBBAE}" destId="{578B0B7B-CEC3-4DE1-997A-458085938499}" srcOrd="1" destOrd="0" presId="urn:microsoft.com/office/officeart/2009/3/layout/HorizontalOrganizationChart"/>
    <dgm:cxn modelId="{CD65300D-C29E-4AB2-A1F2-0FC0628AC3E3}" type="presParOf" srcId="{7607F9DB-D449-4A72-AE95-6502AF38DC79}" destId="{C4F0751D-517C-4464-82F2-587A53A50BF8}" srcOrd="1" destOrd="0" presId="urn:microsoft.com/office/officeart/2009/3/layout/HorizontalOrganizationChart"/>
    <dgm:cxn modelId="{812A7881-D680-4F91-A633-C7A562D1202D}" type="presParOf" srcId="{7607F9DB-D449-4A72-AE95-6502AF38DC79}" destId="{B1202EFE-A4B1-4ECB-8FFF-5F037AC25CBE}" srcOrd="2" destOrd="0" presId="urn:microsoft.com/office/officeart/2009/3/layout/HorizontalOrganizationChar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7A1130-A632-420F-B97A-F6818BD95E7A}" type="doc">
      <dgm:prSet loTypeId="urn:microsoft.com/office/officeart/2009/3/layout/HorizontalOrganizationChart" loCatId="hierarchy" qsTypeId="urn:microsoft.com/office/officeart/2005/8/quickstyle/simple1" qsCatId="simple" csTypeId="urn:microsoft.com/office/officeart/2005/8/colors/accent0_2" csCatId="mainScheme" phldr="1"/>
      <dgm:spPr/>
      <dgm:t>
        <a:bodyPr/>
        <a:lstStyle/>
        <a:p>
          <a:endParaRPr lang="en-CA"/>
        </a:p>
      </dgm:t>
    </dgm:pt>
    <dgm:pt modelId="{FD6EB022-AC77-4F63-B71B-7F88EE16BCEC}">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  Original</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34ED9B21-E32D-49D8-ADA9-120D23AFB17E}" type="parTrans" cxnId="{0A2746A4-A8AA-4E55-A7CD-921E21891F93}">
      <dgm:prSet/>
      <dgm:spPr/>
      <dgm:t>
        <a:bodyPr/>
        <a:lstStyle/>
        <a:p>
          <a:endParaRPr lang="en-CA"/>
        </a:p>
      </dgm:t>
    </dgm:pt>
    <dgm:pt modelId="{AEF16631-D10B-4D50-948D-EED96568E44D}" type="sibTrans" cxnId="{0A2746A4-A8AA-4E55-A7CD-921E21891F93}">
      <dgm:prSet/>
      <dgm:spPr/>
      <dgm:t>
        <a:bodyPr/>
        <a:lstStyle/>
        <a:p>
          <a:endParaRPr lang="en-CA"/>
        </a:p>
      </dgm:t>
    </dgm:pt>
    <dgm:pt modelId="{91F80B09-65E4-4D66-B015-12722AB37A14}">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Monday</a:t>
          </a:r>
          <a:r>
            <a:rPr lang="en-CA" sz="1800" dirty="0" smtClean="0">
              <a:latin typeface="Segoe UI" panose="020B0502040204020203" pitchFamily="34" charset="0"/>
              <a:ea typeface="Segoe UI" panose="020B0502040204020203" pitchFamily="34" charset="0"/>
              <a:cs typeface="Segoe UI" panose="020B0502040204020203" pitchFamily="34" charset="0"/>
            </a:rPr>
            <a:t> </a:t>
          </a:r>
          <a:br>
            <a:rPr lang="en-CA" sz="1800" dirty="0" smtClean="0">
              <a:latin typeface="Segoe UI" panose="020B0502040204020203" pitchFamily="34" charset="0"/>
              <a:ea typeface="Segoe UI" panose="020B0502040204020203" pitchFamily="34" charset="0"/>
              <a:cs typeface="Segoe UI" panose="020B0502040204020203" pitchFamily="34" charset="0"/>
            </a:rPr>
          </a:br>
          <a:r>
            <a:rPr lang="en-CA" sz="1800" b="1" dirty="0" smtClean="0">
              <a:latin typeface="Segoe UI" panose="020B0502040204020203" pitchFamily="34" charset="0"/>
              <a:ea typeface="Segoe UI" panose="020B0502040204020203" pitchFamily="34" charset="0"/>
              <a:cs typeface="Segoe UI" panose="020B0502040204020203" pitchFamily="34" charset="0"/>
            </a:rPr>
            <a:t>Checkpoint</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0D121EF9-5619-484D-A638-4DFA2C741D09}" type="parTrans" cxnId="{36A2318B-65D5-4BA7-B32C-AF70AF55DECA}">
      <dgm:prSet/>
      <dgm:spPr>
        <a:ln>
          <a:solidFill>
            <a:schemeClr val="accent6">
              <a:lumMod val="50000"/>
            </a:schemeClr>
          </a:solidFill>
        </a:ln>
      </dgm:spPr>
      <dgm:t>
        <a:bodyPr lIns="91440"/>
        <a:lstStyle/>
        <a:p>
          <a:endParaRPr lang="en-CA" sz="1800">
            <a:latin typeface="Segoe UI" panose="020B0502040204020203" pitchFamily="34" charset="0"/>
            <a:ea typeface="Segoe UI" panose="020B0502040204020203" pitchFamily="34" charset="0"/>
            <a:cs typeface="Segoe UI" panose="020B0502040204020203" pitchFamily="34" charset="0"/>
          </a:endParaRPr>
        </a:p>
      </dgm:t>
    </dgm:pt>
    <dgm:pt modelId="{49F6723B-C6A0-4F39-B4D4-E4B394AC0738}" type="sibTrans" cxnId="{36A2318B-65D5-4BA7-B32C-AF70AF55DECA}">
      <dgm:prSet/>
      <dgm:spPr/>
      <dgm:t>
        <a:bodyPr/>
        <a:lstStyle/>
        <a:p>
          <a:endParaRPr lang="en-CA"/>
        </a:p>
      </dgm:t>
    </dgm:pt>
    <dgm:pt modelId="{29347A69-9D97-4506-B679-EDCA472C3574}">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Tuesday</a:t>
          </a:r>
          <a:r>
            <a:rPr lang="en-CA" sz="1800" dirty="0" smtClean="0">
              <a:latin typeface="Segoe UI" panose="020B0502040204020203" pitchFamily="34" charset="0"/>
              <a:ea typeface="Segoe UI" panose="020B0502040204020203" pitchFamily="34" charset="0"/>
              <a:cs typeface="Segoe UI" panose="020B0502040204020203" pitchFamily="34" charset="0"/>
            </a:rPr>
            <a:t> </a:t>
          </a:r>
          <a:br>
            <a:rPr lang="en-CA" sz="1800" dirty="0" smtClean="0">
              <a:latin typeface="Segoe UI" panose="020B0502040204020203" pitchFamily="34" charset="0"/>
              <a:ea typeface="Segoe UI" panose="020B0502040204020203" pitchFamily="34" charset="0"/>
              <a:cs typeface="Segoe UI" panose="020B0502040204020203" pitchFamily="34" charset="0"/>
            </a:rPr>
          </a:br>
          <a:r>
            <a:rPr lang="en-CA" sz="1800" b="1" dirty="0" smtClean="0">
              <a:latin typeface="Segoe UI" panose="020B0502040204020203" pitchFamily="34" charset="0"/>
              <a:ea typeface="Segoe UI" panose="020B0502040204020203" pitchFamily="34" charset="0"/>
              <a:cs typeface="Segoe UI" panose="020B0502040204020203" pitchFamily="34" charset="0"/>
            </a:rPr>
            <a:t>Checkpoint</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BEFA3830-47F3-4272-9788-5D0FC5E42FBC}" type="parTrans" cxnId="{AC1A9417-E0EE-4C39-9455-778B3F42C522}">
      <dgm:prSet/>
      <dgm:spPr>
        <a:ln>
          <a:solidFill>
            <a:schemeClr val="accent6">
              <a:lumMod val="50000"/>
            </a:schemeClr>
          </a:solidFill>
        </a:ln>
      </dgm:spPr>
      <dgm:t>
        <a:bodyPr lIns="91440"/>
        <a:lstStyle/>
        <a:p>
          <a:endParaRPr lang="en-CA" sz="1800">
            <a:latin typeface="Segoe UI" panose="020B0502040204020203" pitchFamily="34" charset="0"/>
            <a:ea typeface="Segoe UI" panose="020B0502040204020203" pitchFamily="34" charset="0"/>
            <a:cs typeface="Segoe UI" panose="020B0502040204020203" pitchFamily="34" charset="0"/>
          </a:endParaRPr>
        </a:p>
      </dgm:t>
    </dgm:pt>
    <dgm:pt modelId="{0BA83FA1-079D-49E9-8EDD-69F138E21FB6}" type="sibTrans" cxnId="{AC1A9417-E0EE-4C39-9455-778B3F42C522}">
      <dgm:prSet/>
      <dgm:spPr/>
      <dgm:t>
        <a:bodyPr/>
        <a:lstStyle/>
        <a:p>
          <a:endParaRPr lang="en-CA"/>
        </a:p>
      </dgm:t>
    </dgm:pt>
    <dgm:pt modelId="{11BAF3F4-04C4-49AA-8ACA-117CE6342088}">
      <dgm:prSet phldrT="[Text]" custT="1"/>
      <dgm:spPr>
        <a:ln>
          <a:noFill/>
        </a:ln>
      </dgm:spPr>
      <dgm:t>
        <a:bodyPr lIns="91440"/>
        <a:lstStyle/>
        <a:p>
          <a:endParaRPr lang="en-CA" sz="1800" dirty="0">
            <a:latin typeface="Segoe UI" panose="020B0502040204020203" pitchFamily="34" charset="0"/>
            <a:ea typeface="Segoe UI" panose="020B0502040204020203" pitchFamily="34" charset="0"/>
            <a:cs typeface="Segoe UI" panose="020B0502040204020203" pitchFamily="34" charset="0"/>
          </a:endParaRPr>
        </a:p>
      </dgm:t>
    </dgm:pt>
    <dgm:pt modelId="{2BBBA85F-93B6-4AB0-9262-95AE64938992}" type="sibTrans" cxnId="{E2857A10-0FB1-4230-8FAF-CDA1B0A9D601}">
      <dgm:prSet/>
      <dgm:spPr/>
      <dgm:t>
        <a:bodyPr/>
        <a:lstStyle/>
        <a:p>
          <a:endParaRPr lang="en-CA"/>
        </a:p>
      </dgm:t>
    </dgm:pt>
    <dgm:pt modelId="{A9AC0CB4-05F9-4508-A3FC-14054E9876F8}" type="parTrans" cxnId="{E2857A10-0FB1-4230-8FAF-CDA1B0A9D601}">
      <dgm:prSet/>
      <dgm:spPr/>
      <dgm:t>
        <a:bodyPr/>
        <a:lstStyle/>
        <a:p>
          <a:endParaRPr lang="en-CA"/>
        </a:p>
      </dgm:t>
    </dgm:pt>
    <dgm:pt modelId="{C2537B6D-5118-4408-A173-0F7CE7570E74}" type="pres">
      <dgm:prSet presAssocID="{5A7A1130-A632-420F-B97A-F6818BD95E7A}" presName="hierChild1" presStyleCnt="0">
        <dgm:presLayoutVars>
          <dgm:orgChart val="1"/>
          <dgm:chPref val="1"/>
          <dgm:dir/>
          <dgm:animOne val="branch"/>
          <dgm:animLvl val="lvl"/>
          <dgm:resizeHandles/>
        </dgm:presLayoutVars>
      </dgm:prSet>
      <dgm:spPr/>
      <dgm:t>
        <a:bodyPr/>
        <a:lstStyle/>
        <a:p>
          <a:endParaRPr lang="en-CA"/>
        </a:p>
      </dgm:t>
    </dgm:pt>
    <dgm:pt modelId="{3F31894A-7E18-4B95-8614-4C7447777B73}" type="pres">
      <dgm:prSet presAssocID="{FD6EB022-AC77-4F63-B71B-7F88EE16BCEC}" presName="hierRoot1" presStyleCnt="0">
        <dgm:presLayoutVars>
          <dgm:hierBranch val="init"/>
        </dgm:presLayoutVars>
      </dgm:prSet>
      <dgm:spPr/>
    </dgm:pt>
    <dgm:pt modelId="{0CE784E1-72EF-4E8F-891A-A4E03E8E2350}" type="pres">
      <dgm:prSet presAssocID="{FD6EB022-AC77-4F63-B71B-7F88EE16BCEC}" presName="rootComposite1" presStyleCnt="0"/>
      <dgm:spPr/>
    </dgm:pt>
    <dgm:pt modelId="{C105C7A3-B8BA-4E72-882F-C110F6F2EB26}" type="pres">
      <dgm:prSet presAssocID="{FD6EB022-AC77-4F63-B71B-7F88EE16BCEC}" presName="rootText1" presStyleLbl="node0" presStyleIdx="0" presStyleCnt="2" custScaleY="178274">
        <dgm:presLayoutVars>
          <dgm:chPref val="3"/>
        </dgm:presLayoutVars>
      </dgm:prSet>
      <dgm:spPr/>
      <dgm:t>
        <a:bodyPr/>
        <a:lstStyle/>
        <a:p>
          <a:endParaRPr lang="en-CA"/>
        </a:p>
      </dgm:t>
    </dgm:pt>
    <dgm:pt modelId="{738C9EB9-4A1E-4A3D-8196-64F4276491A1}" type="pres">
      <dgm:prSet presAssocID="{FD6EB022-AC77-4F63-B71B-7F88EE16BCEC}" presName="rootConnector1" presStyleLbl="node1" presStyleIdx="0" presStyleCnt="0"/>
      <dgm:spPr/>
      <dgm:t>
        <a:bodyPr/>
        <a:lstStyle/>
        <a:p>
          <a:endParaRPr lang="en-CA"/>
        </a:p>
      </dgm:t>
    </dgm:pt>
    <dgm:pt modelId="{EB76E304-1F8A-4FCC-AD42-45B02E6E3B36}" type="pres">
      <dgm:prSet presAssocID="{FD6EB022-AC77-4F63-B71B-7F88EE16BCEC}" presName="hierChild2" presStyleCnt="0"/>
      <dgm:spPr/>
    </dgm:pt>
    <dgm:pt modelId="{E0B0DC20-AFA5-4DB6-BC45-735881B39EF9}" type="pres">
      <dgm:prSet presAssocID="{0D121EF9-5619-484D-A638-4DFA2C741D09}" presName="Name64" presStyleLbl="parChTrans1D2" presStyleIdx="0" presStyleCnt="1" custSzY="163013"/>
      <dgm:spPr/>
      <dgm:t>
        <a:bodyPr/>
        <a:lstStyle/>
        <a:p>
          <a:endParaRPr lang="en-CA"/>
        </a:p>
      </dgm:t>
    </dgm:pt>
    <dgm:pt modelId="{74D468F5-E2F0-432A-95DB-2BB9E0C8B8BA}" type="pres">
      <dgm:prSet presAssocID="{91F80B09-65E4-4D66-B015-12722AB37A14}" presName="hierRoot2" presStyleCnt="0">
        <dgm:presLayoutVars>
          <dgm:hierBranch val="init"/>
        </dgm:presLayoutVars>
      </dgm:prSet>
      <dgm:spPr/>
    </dgm:pt>
    <dgm:pt modelId="{FBE3695D-4354-4EE9-95EE-1786C49EFB05}" type="pres">
      <dgm:prSet presAssocID="{91F80B09-65E4-4D66-B015-12722AB37A14}" presName="rootComposite" presStyleCnt="0"/>
      <dgm:spPr/>
    </dgm:pt>
    <dgm:pt modelId="{D6CF140B-0837-4D86-9B39-B3D6072DDD31}" type="pres">
      <dgm:prSet presAssocID="{91F80B09-65E4-4D66-B015-12722AB37A14}" presName="rootText" presStyleLbl="node2" presStyleIdx="0" presStyleCnt="1" custScaleY="178274">
        <dgm:presLayoutVars>
          <dgm:chPref val="3"/>
        </dgm:presLayoutVars>
      </dgm:prSet>
      <dgm:spPr/>
      <dgm:t>
        <a:bodyPr/>
        <a:lstStyle/>
        <a:p>
          <a:endParaRPr lang="en-CA"/>
        </a:p>
      </dgm:t>
    </dgm:pt>
    <dgm:pt modelId="{3BF97115-6757-41A9-9A09-01B89953C373}" type="pres">
      <dgm:prSet presAssocID="{91F80B09-65E4-4D66-B015-12722AB37A14}" presName="rootConnector" presStyleLbl="node2" presStyleIdx="0" presStyleCnt="1"/>
      <dgm:spPr/>
      <dgm:t>
        <a:bodyPr/>
        <a:lstStyle/>
        <a:p>
          <a:endParaRPr lang="en-CA"/>
        </a:p>
      </dgm:t>
    </dgm:pt>
    <dgm:pt modelId="{5232C238-F3B9-44D4-A3C0-C551F51716FA}" type="pres">
      <dgm:prSet presAssocID="{91F80B09-65E4-4D66-B015-12722AB37A14}" presName="hierChild4" presStyleCnt="0"/>
      <dgm:spPr/>
    </dgm:pt>
    <dgm:pt modelId="{26B11D05-B4E7-4682-B018-A9263632347D}" type="pres">
      <dgm:prSet presAssocID="{BEFA3830-47F3-4272-9788-5D0FC5E42FBC}" presName="Name64" presStyleLbl="parChTrans1D3" presStyleIdx="0" presStyleCnt="1" custSzY="163013"/>
      <dgm:spPr/>
      <dgm:t>
        <a:bodyPr/>
        <a:lstStyle/>
        <a:p>
          <a:endParaRPr lang="en-CA"/>
        </a:p>
      </dgm:t>
    </dgm:pt>
    <dgm:pt modelId="{F9824F06-89E4-4E19-848F-C3C190999CCF}" type="pres">
      <dgm:prSet presAssocID="{29347A69-9D97-4506-B679-EDCA472C3574}" presName="hierRoot2" presStyleCnt="0">
        <dgm:presLayoutVars>
          <dgm:hierBranch val="init"/>
        </dgm:presLayoutVars>
      </dgm:prSet>
      <dgm:spPr/>
    </dgm:pt>
    <dgm:pt modelId="{D5C3A3D7-869E-4BAF-9194-24A6B94A37CD}" type="pres">
      <dgm:prSet presAssocID="{29347A69-9D97-4506-B679-EDCA472C3574}" presName="rootComposite" presStyleCnt="0"/>
      <dgm:spPr/>
    </dgm:pt>
    <dgm:pt modelId="{9C96D83F-43FF-4509-89F7-D39798BA374F}" type="pres">
      <dgm:prSet presAssocID="{29347A69-9D97-4506-B679-EDCA472C3574}" presName="rootText" presStyleLbl="node3" presStyleIdx="0" presStyleCnt="1" custScaleY="178274">
        <dgm:presLayoutVars>
          <dgm:chPref val="3"/>
        </dgm:presLayoutVars>
      </dgm:prSet>
      <dgm:spPr/>
      <dgm:t>
        <a:bodyPr/>
        <a:lstStyle/>
        <a:p>
          <a:endParaRPr lang="en-CA"/>
        </a:p>
      </dgm:t>
    </dgm:pt>
    <dgm:pt modelId="{956CD617-84DF-4D47-8272-75E40687B513}" type="pres">
      <dgm:prSet presAssocID="{29347A69-9D97-4506-B679-EDCA472C3574}" presName="rootConnector" presStyleLbl="node3" presStyleIdx="0" presStyleCnt="1"/>
      <dgm:spPr/>
      <dgm:t>
        <a:bodyPr/>
        <a:lstStyle/>
        <a:p>
          <a:endParaRPr lang="en-CA"/>
        </a:p>
      </dgm:t>
    </dgm:pt>
    <dgm:pt modelId="{5BAA93CD-8B78-4396-B47B-A28922693B28}" type="pres">
      <dgm:prSet presAssocID="{29347A69-9D97-4506-B679-EDCA472C3574}" presName="hierChild4" presStyleCnt="0"/>
      <dgm:spPr/>
    </dgm:pt>
    <dgm:pt modelId="{17BB7BE7-37E6-4004-919F-9D8118D0DC70}" type="pres">
      <dgm:prSet presAssocID="{29347A69-9D97-4506-B679-EDCA472C3574}" presName="hierChild5" presStyleCnt="0"/>
      <dgm:spPr/>
    </dgm:pt>
    <dgm:pt modelId="{157206F5-9E41-4964-96F5-B08ACAC5C462}" type="pres">
      <dgm:prSet presAssocID="{91F80B09-65E4-4D66-B015-12722AB37A14}" presName="hierChild5" presStyleCnt="0"/>
      <dgm:spPr/>
    </dgm:pt>
    <dgm:pt modelId="{5CAE9EB2-BC23-40F8-8C1C-599B3AA6DC65}" type="pres">
      <dgm:prSet presAssocID="{FD6EB022-AC77-4F63-B71B-7F88EE16BCEC}" presName="hierChild3" presStyleCnt="0"/>
      <dgm:spPr/>
    </dgm:pt>
    <dgm:pt modelId="{7607F9DB-D449-4A72-AE95-6502AF38DC79}" type="pres">
      <dgm:prSet presAssocID="{11BAF3F4-04C4-49AA-8ACA-117CE6342088}" presName="hierRoot1" presStyleCnt="0">
        <dgm:presLayoutVars>
          <dgm:hierBranch val="init"/>
        </dgm:presLayoutVars>
      </dgm:prSet>
      <dgm:spPr/>
    </dgm:pt>
    <dgm:pt modelId="{14777088-A297-400B-AC0E-6314B81EBBAE}" type="pres">
      <dgm:prSet presAssocID="{11BAF3F4-04C4-49AA-8ACA-117CE6342088}" presName="rootComposite1" presStyleCnt="0"/>
      <dgm:spPr/>
    </dgm:pt>
    <dgm:pt modelId="{3FB3BE0E-8599-4586-A19F-4F0B591E1BB8}" type="pres">
      <dgm:prSet presAssocID="{11BAF3F4-04C4-49AA-8ACA-117CE6342088}" presName="rootText1" presStyleLbl="node0" presStyleIdx="1" presStyleCnt="2" custScaleY="178274">
        <dgm:presLayoutVars>
          <dgm:chPref val="3"/>
        </dgm:presLayoutVars>
      </dgm:prSet>
      <dgm:spPr/>
      <dgm:t>
        <a:bodyPr/>
        <a:lstStyle/>
        <a:p>
          <a:endParaRPr lang="en-CA"/>
        </a:p>
      </dgm:t>
    </dgm:pt>
    <dgm:pt modelId="{578B0B7B-CEC3-4DE1-997A-458085938499}" type="pres">
      <dgm:prSet presAssocID="{11BAF3F4-04C4-49AA-8ACA-117CE6342088}" presName="rootConnector1" presStyleLbl="node1" presStyleIdx="0" presStyleCnt="0"/>
      <dgm:spPr/>
      <dgm:t>
        <a:bodyPr/>
        <a:lstStyle/>
        <a:p>
          <a:endParaRPr lang="en-CA"/>
        </a:p>
      </dgm:t>
    </dgm:pt>
    <dgm:pt modelId="{C4F0751D-517C-4464-82F2-587A53A50BF8}" type="pres">
      <dgm:prSet presAssocID="{11BAF3F4-04C4-49AA-8ACA-117CE6342088}" presName="hierChild2" presStyleCnt="0"/>
      <dgm:spPr/>
    </dgm:pt>
    <dgm:pt modelId="{B1202EFE-A4B1-4ECB-8FFF-5F037AC25CBE}" type="pres">
      <dgm:prSet presAssocID="{11BAF3F4-04C4-49AA-8ACA-117CE6342088}" presName="hierChild3" presStyleCnt="0"/>
      <dgm:spPr/>
    </dgm:pt>
  </dgm:ptLst>
  <dgm:cxnLst>
    <dgm:cxn modelId="{E5C6B398-AB30-48E3-BFBA-43A76284C73B}" type="presOf" srcId="{29347A69-9D97-4506-B679-EDCA472C3574}" destId="{9C96D83F-43FF-4509-89F7-D39798BA374F}" srcOrd="0" destOrd="0" presId="urn:microsoft.com/office/officeart/2009/3/layout/HorizontalOrganizationChart"/>
    <dgm:cxn modelId="{E2857A10-0FB1-4230-8FAF-CDA1B0A9D601}" srcId="{5A7A1130-A632-420F-B97A-F6818BD95E7A}" destId="{11BAF3F4-04C4-49AA-8ACA-117CE6342088}" srcOrd="1" destOrd="0" parTransId="{A9AC0CB4-05F9-4508-A3FC-14054E9876F8}" sibTransId="{2BBBA85F-93B6-4AB0-9262-95AE64938992}"/>
    <dgm:cxn modelId="{AC1A9417-E0EE-4C39-9455-778B3F42C522}" srcId="{91F80B09-65E4-4D66-B015-12722AB37A14}" destId="{29347A69-9D97-4506-B679-EDCA472C3574}" srcOrd="0" destOrd="0" parTransId="{BEFA3830-47F3-4272-9788-5D0FC5E42FBC}" sibTransId="{0BA83FA1-079D-49E9-8EDD-69F138E21FB6}"/>
    <dgm:cxn modelId="{6F79459E-6E32-41DA-B66F-FE3E68C6019D}" type="presOf" srcId="{FD6EB022-AC77-4F63-B71B-7F88EE16BCEC}" destId="{C105C7A3-B8BA-4E72-882F-C110F6F2EB26}" srcOrd="0" destOrd="0" presId="urn:microsoft.com/office/officeart/2009/3/layout/HorizontalOrganizationChart"/>
    <dgm:cxn modelId="{F35643EA-715C-4D8A-A039-8B1E739A97AF}" type="presOf" srcId="{29347A69-9D97-4506-B679-EDCA472C3574}" destId="{956CD617-84DF-4D47-8272-75E40687B513}" srcOrd="1" destOrd="0" presId="urn:microsoft.com/office/officeart/2009/3/layout/HorizontalOrganizationChart"/>
    <dgm:cxn modelId="{2ECA9F8D-B497-45A5-A7D4-4F8A29BD12DF}" type="presOf" srcId="{91F80B09-65E4-4D66-B015-12722AB37A14}" destId="{3BF97115-6757-41A9-9A09-01B89953C373}" srcOrd="1" destOrd="0" presId="urn:microsoft.com/office/officeart/2009/3/layout/HorizontalOrganizationChart"/>
    <dgm:cxn modelId="{F2EF47E6-C258-4808-B6A7-F0DB49B896B2}" type="presOf" srcId="{11BAF3F4-04C4-49AA-8ACA-117CE6342088}" destId="{3FB3BE0E-8599-4586-A19F-4F0B591E1BB8}" srcOrd="0" destOrd="0" presId="urn:microsoft.com/office/officeart/2009/3/layout/HorizontalOrganizationChart"/>
    <dgm:cxn modelId="{0A2746A4-A8AA-4E55-A7CD-921E21891F93}" srcId="{5A7A1130-A632-420F-B97A-F6818BD95E7A}" destId="{FD6EB022-AC77-4F63-B71B-7F88EE16BCEC}" srcOrd="0" destOrd="0" parTransId="{34ED9B21-E32D-49D8-ADA9-120D23AFB17E}" sibTransId="{AEF16631-D10B-4D50-948D-EED96568E44D}"/>
    <dgm:cxn modelId="{DD8DA2AE-A44E-44B6-9664-2ECCC6BAADF8}" type="presOf" srcId="{FD6EB022-AC77-4F63-B71B-7F88EE16BCEC}" destId="{738C9EB9-4A1E-4A3D-8196-64F4276491A1}" srcOrd="1" destOrd="0" presId="urn:microsoft.com/office/officeart/2009/3/layout/HorizontalOrganizationChart"/>
    <dgm:cxn modelId="{4322694B-61F9-4437-A918-8D90418BBE24}" type="presOf" srcId="{11BAF3F4-04C4-49AA-8ACA-117CE6342088}" destId="{578B0B7B-CEC3-4DE1-997A-458085938499}" srcOrd="1" destOrd="0" presId="urn:microsoft.com/office/officeart/2009/3/layout/HorizontalOrganizationChart"/>
    <dgm:cxn modelId="{F5CCA6AA-3AB6-4FF7-BB01-02DF43477263}" type="presOf" srcId="{91F80B09-65E4-4D66-B015-12722AB37A14}" destId="{D6CF140B-0837-4D86-9B39-B3D6072DDD31}" srcOrd="0" destOrd="0" presId="urn:microsoft.com/office/officeart/2009/3/layout/HorizontalOrganizationChart"/>
    <dgm:cxn modelId="{18457C41-CCB0-4EDC-A4BB-0100B1545DA3}" type="presOf" srcId="{0D121EF9-5619-484D-A638-4DFA2C741D09}" destId="{E0B0DC20-AFA5-4DB6-BC45-735881B39EF9}" srcOrd="0" destOrd="0" presId="urn:microsoft.com/office/officeart/2009/3/layout/HorizontalOrganizationChart"/>
    <dgm:cxn modelId="{5408D1E7-5A8E-41CC-8B23-58531E1224E4}" type="presOf" srcId="{BEFA3830-47F3-4272-9788-5D0FC5E42FBC}" destId="{26B11D05-B4E7-4682-B018-A9263632347D}" srcOrd="0" destOrd="0" presId="urn:microsoft.com/office/officeart/2009/3/layout/HorizontalOrganizationChart"/>
    <dgm:cxn modelId="{CA460D70-CC6A-48D1-B56E-8F8AA32F15A0}" type="presOf" srcId="{5A7A1130-A632-420F-B97A-F6818BD95E7A}" destId="{C2537B6D-5118-4408-A173-0F7CE7570E74}" srcOrd="0" destOrd="0" presId="urn:microsoft.com/office/officeart/2009/3/layout/HorizontalOrganizationChart"/>
    <dgm:cxn modelId="{36A2318B-65D5-4BA7-B32C-AF70AF55DECA}" srcId="{FD6EB022-AC77-4F63-B71B-7F88EE16BCEC}" destId="{91F80B09-65E4-4D66-B015-12722AB37A14}" srcOrd="0" destOrd="0" parTransId="{0D121EF9-5619-484D-A638-4DFA2C741D09}" sibTransId="{49F6723B-C6A0-4F39-B4D4-E4B394AC0738}"/>
    <dgm:cxn modelId="{FB5F3F33-C4F1-4605-904D-4BDB9221A39E}" type="presParOf" srcId="{C2537B6D-5118-4408-A173-0F7CE7570E74}" destId="{3F31894A-7E18-4B95-8614-4C7447777B73}" srcOrd="0" destOrd="0" presId="urn:microsoft.com/office/officeart/2009/3/layout/HorizontalOrganizationChart"/>
    <dgm:cxn modelId="{5EB7D140-8796-40FB-B021-B559CC8DDAA3}" type="presParOf" srcId="{3F31894A-7E18-4B95-8614-4C7447777B73}" destId="{0CE784E1-72EF-4E8F-891A-A4E03E8E2350}" srcOrd="0" destOrd="0" presId="urn:microsoft.com/office/officeart/2009/3/layout/HorizontalOrganizationChart"/>
    <dgm:cxn modelId="{7B222BEF-CC3B-46DE-B984-B3D0299C0C21}" type="presParOf" srcId="{0CE784E1-72EF-4E8F-891A-A4E03E8E2350}" destId="{C105C7A3-B8BA-4E72-882F-C110F6F2EB26}" srcOrd="0" destOrd="0" presId="urn:microsoft.com/office/officeart/2009/3/layout/HorizontalOrganizationChart"/>
    <dgm:cxn modelId="{4C770CBB-715B-486F-BB34-FAE2268E0A47}" type="presParOf" srcId="{0CE784E1-72EF-4E8F-891A-A4E03E8E2350}" destId="{738C9EB9-4A1E-4A3D-8196-64F4276491A1}" srcOrd="1" destOrd="0" presId="urn:microsoft.com/office/officeart/2009/3/layout/HorizontalOrganizationChart"/>
    <dgm:cxn modelId="{6CCBFAB8-E68D-487D-A42B-CCC0EE25C415}" type="presParOf" srcId="{3F31894A-7E18-4B95-8614-4C7447777B73}" destId="{EB76E304-1F8A-4FCC-AD42-45B02E6E3B36}" srcOrd="1" destOrd="0" presId="urn:microsoft.com/office/officeart/2009/3/layout/HorizontalOrganizationChart"/>
    <dgm:cxn modelId="{E5C45928-C9F5-4C67-AE38-0B415BEC7772}" type="presParOf" srcId="{EB76E304-1F8A-4FCC-AD42-45B02E6E3B36}" destId="{E0B0DC20-AFA5-4DB6-BC45-735881B39EF9}" srcOrd="0" destOrd="0" presId="urn:microsoft.com/office/officeart/2009/3/layout/HorizontalOrganizationChart"/>
    <dgm:cxn modelId="{EC3E48E5-BC0D-4458-AD92-EC051543A413}" type="presParOf" srcId="{EB76E304-1F8A-4FCC-AD42-45B02E6E3B36}" destId="{74D468F5-E2F0-432A-95DB-2BB9E0C8B8BA}" srcOrd="1" destOrd="0" presId="urn:microsoft.com/office/officeart/2009/3/layout/HorizontalOrganizationChart"/>
    <dgm:cxn modelId="{048E9CB9-9A25-412B-9FAB-8EC17F3FC29B}" type="presParOf" srcId="{74D468F5-E2F0-432A-95DB-2BB9E0C8B8BA}" destId="{FBE3695D-4354-4EE9-95EE-1786C49EFB05}" srcOrd="0" destOrd="0" presId="urn:microsoft.com/office/officeart/2009/3/layout/HorizontalOrganizationChart"/>
    <dgm:cxn modelId="{E1F6A0A8-13A4-4097-8D08-6A84D1B920D7}" type="presParOf" srcId="{FBE3695D-4354-4EE9-95EE-1786C49EFB05}" destId="{D6CF140B-0837-4D86-9B39-B3D6072DDD31}" srcOrd="0" destOrd="0" presId="urn:microsoft.com/office/officeart/2009/3/layout/HorizontalOrganizationChart"/>
    <dgm:cxn modelId="{FF76DD5C-8CF5-4A9E-AC0B-7B8CF7F9B230}" type="presParOf" srcId="{FBE3695D-4354-4EE9-95EE-1786C49EFB05}" destId="{3BF97115-6757-41A9-9A09-01B89953C373}" srcOrd="1" destOrd="0" presId="urn:microsoft.com/office/officeart/2009/3/layout/HorizontalOrganizationChart"/>
    <dgm:cxn modelId="{AA4CD4ED-A546-4DF0-B7AB-EEEFE242FF13}" type="presParOf" srcId="{74D468F5-E2F0-432A-95DB-2BB9E0C8B8BA}" destId="{5232C238-F3B9-44D4-A3C0-C551F51716FA}" srcOrd="1" destOrd="0" presId="urn:microsoft.com/office/officeart/2009/3/layout/HorizontalOrganizationChart"/>
    <dgm:cxn modelId="{DEC27095-6F4E-4902-94B9-ECF6272ED163}" type="presParOf" srcId="{5232C238-F3B9-44D4-A3C0-C551F51716FA}" destId="{26B11D05-B4E7-4682-B018-A9263632347D}" srcOrd="0" destOrd="0" presId="urn:microsoft.com/office/officeart/2009/3/layout/HorizontalOrganizationChart"/>
    <dgm:cxn modelId="{EFC69EAF-AADE-4713-AF42-92802731357B}" type="presParOf" srcId="{5232C238-F3B9-44D4-A3C0-C551F51716FA}" destId="{F9824F06-89E4-4E19-848F-C3C190999CCF}" srcOrd="1" destOrd="0" presId="urn:microsoft.com/office/officeart/2009/3/layout/HorizontalOrganizationChart"/>
    <dgm:cxn modelId="{136063ED-3ADF-4CA8-8C64-CB45B99D4B2B}" type="presParOf" srcId="{F9824F06-89E4-4E19-848F-C3C190999CCF}" destId="{D5C3A3D7-869E-4BAF-9194-24A6B94A37CD}" srcOrd="0" destOrd="0" presId="urn:microsoft.com/office/officeart/2009/3/layout/HorizontalOrganizationChart"/>
    <dgm:cxn modelId="{DD250C62-CE93-448B-B1BE-78F9276F3492}" type="presParOf" srcId="{D5C3A3D7-869E-4BAF-9194-24A6B94A37CD}" destId="{9C96D83F-43FF-4509-89F7-D39798BA374F}" srcOrd="0" destOrd="0" presId="urn:microsoft.com/office/officeart/2009/3/layout/HorizontalOrganizationChart"/>
    <dgm:cxn modelId="{D9236CB4-C922-4C57-8C30-0066F298E3DE}" type="presParOf" srcId="{D5C3A3D7-869E-4BAF-9194-24A6B94A37CD}" destId="{956CD617-84DF-4D47-8272-75E40687B513}" srcOrd="1" destOrd="0" presId="urn:microsoft.com/office/officeart/2009/3/layout/HorizontalOrganizationChart"/>
    <dgm:cxn modelId="{87DE063A-0E48-4D54-A03D-DB480DACB5F1}" type="presParOf" srcId="{F9824F06-89E4-4E19-848F-C3C190999CCF}" destId="{5BAA93CD-8B78-4396-B47B-A28922693B28}" srcOrd="1" destOrd="0" presId="urn:microsoft.com/office/officeart/2009/3/layout/HorizontalOrganizationChart"/>
    <dgm:cxn modelId="{FF69D101-55D5-4750-9E6D-FFEE00600570}" type="presParOf" srcId="{F9824F06-89E4-4E19-848F-C3C190999CCF}" destId="{17BB7BE7-37E6-4004-919F-9D8118D0DC70}" srcOrd="2" destOrd="0" presId="urn:microsoft.com/office/officeart/2009/3/layout/HorizontalOrganizationChart"/>
    <dgm:cxn modelId="{731C68A2-43B7-4109-B440-444DEFF486F5}" type="presParOf" srcId="{74D468F5-E2F0-432A-95DB-2BB9E0C8B8BA}" destId="{157206F5-9E41-4964-96F5-B08ACAC5C462}" srcOrd="2" destOrd="0" presId="urn:microsoft.com/office/officeart/2009/3/layout/HorizontalOrganizationChart"/>
    <dgm:cxn modelId="{7B2A09A8-56DB-40F5-80F9-8D26DF65241F}" type="presParOf" srcId="{3F31894A-7E18-4B95-8614-4C7447777B73}" destId="{5CAE9EB2-BC23-40F8-8C1C-599B3AA6DC65}" srcOrd="2" destOrd="0" presId="urn:microsoft.com/office/officeart/2009/3/layout/HorizontalOrganizationChart"/>
    <dgm:cxn modelId="{B88AEC97-444E-4756-9116-87C006FB7EF6}" type="presParOf" srcId="{C2537B6D-5118-4408-A173-0F7CE7570E74}" destId="{7607F9DB-D449-4A72-AE95-6502AF38DC79}" srcOrd="1" destOrd="0" presId="urn:microsoft.com/office/officeart/2009/3/layout/HorizontalOrganizationChart"/>
    <dgm:cxn modelId="{CAFA387D-66E6-415B-8252-709784A34A6E}" type="presParOf" srcId="{7607F9DB-D449-4A72-AE95-6502AF38DC79}" destId="{14777088-A297-400B-AC0E-6314B81EBBAE}" srcOrd="0" destOrd="0" presId="urn:microsoft.com/office/officeart/2009/3/layout/HorizontalOrganizationChart"/>
    <dgm:cxn modelId="{E7C6B198-539D-4C70-B0BD-EB1E35DD362D}" type="presParOf" srcId="{14777088-A297-400B-AC0E-6314B81EBBAE}" destId="{3FB3BE0E-8599-4586-A19F-4F0B591E1BB8}" srcOrd="0" destOrd="0" presId="urn:microsoft.com/office/officeart/2009/3/layout/HorizontalOrganizationChart"/>
    <dgm:cxn modelId="{1D1C6380-BA81-482F-8E3E-C3A7261D0CEB}" type="presParOf" srcId="{14777088-A297-400B-AC0E-6314B81EBBAE}" destId="{578B0B7B-CEC3-4DE1-997A-458085938499}" srcOrd="1" destOrd="0" presId="urn:microsoft.com/office/officeart/2009/3/layout/HorizontalOrganizationChart"/>
    <dgm:cxn modelId="{641B278D-74AF-4182-9217-EC5335E04FCF}" type="presParOf" srcId="{7607F9DB-D449-4A72-AE95-6502AF38DC79}" destId="{C4F0751D-517C-4464-82F2-587A53A50BF8}" srcOrd="1" destOrd="0" presId="urn:microsoft.com/office/officeart/2009/3/layout/HorizontalOrganizationChart"/>
    <dgm:cxn modelId="{9314BE14-FAB0-4B8E-9ECA-88C19AAEC101}" type="presParOf" srcId="{7607F9DB-D449-4A72-AE95-6502AF38DC79}" destId="{B1202EFE-A4B1-4ECB-8FFF-5F037AC25CBE}" srcOrd="2" destOrd="0" presId="urn:microsoft.com/office/officeart/2009/3/layout/HorizontalOrganizationChar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7A1130-A632-420F-B97A-F6818BD95E7A}" type="doc">
      <dgm:prSet loTypeId="urn:microsoft.com/office/officeart/2009/3/layout/HorizontalOrganizationChart" loCatId="hierarchy" qsTypeId="urn:microsoft.com/office/officeart/2005/8/quickstyle/simple1" qsCatId="simple" csTypeId="urn:microsoft.com/office/officeart/2005/8/colors/accent0_2" csCatId="mainScheme" phldr="1"/>
      <dgm:spPr/>
      <dgm:t>
        <a:bodyPr/>
        <a:lstStyle/>
        <a:p>
          <a:endParaRPr lang="en-CA"/>
        </a:p>
      </dgm:t>
    </dgm:pt>
    <dgm:pt modelId="{FD6EB022-AC77-4F63-B71B-7F88EE16BCEC}">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  Original</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34ED9B21-E32D-49D8-ADA9-120D23AFB17E}" type="parTrans" cxnId="{0A2746A4-A8AA-4E55-A7CD-921E21891F93}">
      <dgm:prSet/>
      <dgm:spPr/>
      <dgm:t>
        <a:bodyPr/>
        <a:lstStyle/>
        <a:p>
          <a:endParaRPr lang="en-CA"/>
        </a:p>
      </dgm:t>
    </dgm:pt>
    <dgm:pt modelId="{AEF16631-D10B-4D50-948D-EED96568E44D}" type="sibTrans" cxnId="{0A2746A4-A8AA-4E55-A7CD-921E21891F93}">
      <dgm:prSet/>
      <dgm:spPr/>
      <dgm:t>
        <a:bodyPr/>
        <a:lstStyle/>
        <a:p>
          <a:endParaRPr lang="en-CA"/>
        </a:p>
      </dgm:t>
    </dgm:pt>
    <dgm:pt modelId="{91F80B09-65E4-4D66-B015-12722AB37A14}">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Monday</a:t>
          </a:r>
          <a:r>
            <a:rPr lang="en-CA" sz="1800" dirty="0" smtClean="0">
              <a:latin typeface="Segoe UI" panose="020B0502040204020203" pitchFamily="34" charset="0"/>
              <a:ea typeface="Segoe UI" panose="020B0502040204020203" pitchFamily="34" charset="0"/>
              <a:cs typeface="Segoe UI" panose="020B0502040204020203" pitchFamily="34" charset="0"/>
            </a:rPr>
            <a:t> </a:t>
          </a:r>
          <a:br>
            <a:rPr lang="en-CA" sz="1800" dirty="0" smtClean="0">
              <a:latin typeface="Segoe UI" panose="020B0502040204020203" pitchFamily="34" charset="0"/>
              <a:ea typeface="Segoe UI" panose="020B0502040204020203" pitchFamily="34" charset="0"/>
              <a:cs typeface="Segoe UI" panose="020B0502040204020203" pitchFamily="34" charset="0"/>
            </a:rPr>
          </a:br>
          <a:r>
            <a:rPr lang="en-CA" sz="1800" b="1" dirty="0" smtClean="0">
              <a:latin typeface="Segoe UI" panose="020B0502040204020203" pitchFamily="34" charset="0"/>
              <a:ea typeface="Segoe UI" panose="020B0502040204020203" pitchFamily="34" charset="0"/>
              <a:cs typeface="Segoe UI" panose="020B0502040204020203" pitchFamily="34" charset="0"/>
            </a:rPr>
            <a:t>Checkpoint</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0D121EF9-5619-484D-A638-4DFA2C741D09}" type="parTrans" cxnId="{36A2318B-65D5-4BA7-B32C-AF70AF55DECA}">
      <dgm:prSet/>
      <dgm:spPr>
        <a:ln>
          <a:solidFill>
            <a:schemeClr val="accent6">
              <a:lumMod val="50000"/>
            </a:schemeClr>
          </a:solidFill>
        </a:ln>
      </dgm:spPr>
      <dgm:t>
        <a:bodyPr lIns="91440"/>
        <a:lstStyle/>
        <a:p>
          <a:endParaRPr lang="en-CA" sz="1800">
            <a:latin typeface="Segoe UI" panose="020B0502040204020203" pitchFamily="34" charset="0"/>
            <a:ea typeface="Segoe UI" panose="020B0502040204020203" pitchFamily="34" charset="0"/>
            <a:cs typeface="Segoe UI" panose="020B0502040204020203" pitchFamily="34" charset="0"/>
          </a:endParaRPr>
        </a:p>
      </dgm:t>
    </dgm:pt>
    <dgm:pt modelId="{49F6723B-C6A0-4F39-B4D4-E4B394AC0738}" type="sibTrans" cxnId="{36A2318B-65D5-4BA7-B32C-AF70AF55DECA}">
      <dgm:prSet/>
      <dgm:spPr/>
      <dgm:t>
        <a:bodyPr/>
        <a:lstStyle/>
        <a:p>
          <a:endParaRPr lang="en-CA"/>
        </a:p>
      </dgm:t>
    </dgm:pt>
    <dgm:pt modelId="{29347A69-9D97-4506-B679-EDCA472C3574}">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Tuesday</a:t>
          </a:r>
          <a:r>
            <a:rPr lang="en-CA" sz="1800" dirty="0" smtClean="0">
              <a:latin typeface="Segoe UI" panose="020B0502040204020203" pitchFamily="34" charset="0"/>
              <a:ea typeface="Segoe UI" panose="020B0502040204020203" pitchFamily="34" charset="0"/>
              <a:cs typeface="Segoe UI" panose="020B0502040204020203" pitchFamily="34" charset="0"/>
            </a:rPr>
            <a:t> </a:t>
          </a:r>
          <a:br>
            <a:rPr lang="en-CA" sz="1800" dirty="0" smtClean="0">
              <a:latin typeface="Segoe UI" panose="020B0502040204020203" pitchFamily="34" charset="0"/>
              <a:ea typeface="Segoe UI" panose="020B0502040204020203" pitchFamily="34" charset="0"/>
              <a:cs typeface="Segoe UI" panose="020B0502040204020203" pitchFamily="34" charset="0"/>
            </a:rPr>
          </a:br>
          <a:r>
            <a:rPr lang="en-CA" sz="1800" b="1" dirty="0" smtClean="0">
              <a:latin typeface="Segoe UI" panose="020B0502040204020203" pitchFamily="34" charset="0"/>
              <a:ea typeface="Segoe UI" panose="020B0502040204020203" pitchFamily="34" charset="0"/>
              <a:cs typeface="Segoe UI" panose="020B0502040204020203" pitchFamily="34" charset="0"/>
            </a:rPr>
            <a:t>Checkpoint</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BEFA3830-47F3-4272-9788-5D0FC5E42FBC}" type="parTrans" cxnId="{AC1A9417-E0EE-4C39-9455-778B3F42C522}">
      <dgm:prSet/>
      <dgm:spPr>
        <a:ln>
          <a:solidFill>
            <a:schemeClr val="accent6">
              <a:lumMod val="50000"/>
            </a:schemeClr>
          </a:solidFill>
        </a:ln>
      </dgm:spPr>
      <dgm:t>
        <a:bodyPr lIns="91440"/>
        <a:lstStyle/>
        <a:p>
          <a:endParaRPr lang="en-CA" sz="1800">
            <a:latin typeface="Segoe UI" panose="020B0502040204020203" pitchFamily="34" charset="0"/>
            <a:ea typeface="Segoe UI" panose="020B0502040204020203" pitchFamily="34" charset="0"/>
            <a:cs typeface="Segoe UI" panose="020B0502040204020203" pitchFamily="34" charset="0"/>
          </a:endParaRPr>
        </a:p>
      </dgm:t>
    </dgm:pt>
    <dgm:pt modelId="{0BA83FA1-079D-49E9-8EDD-69F138E21FB6}" type="sibTrans" cxnId="{AC1A9417-E0EE-4C39-9455-778B3F42C522}">
      <dgm:prSet/>
      <dgm:spPr/>
      <dgm:t>
        <a:bodyPr/>
        <a:lstStyle/>
        <a:p>
          <a:endParaRPr lang="en-CA"/>
        </a:p>
      </dgm:t>
    </dgm:pt>
    <dgm:pt modelId="{958E475E-3CF3-47F7-BD49-964A88AA8965}">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Wednesday</a:t>
          </a:r>
          <a:r>
            <a:rPr lang="en-CA" sz="1800" dirty="0" smtClean="0">
              <a:latin typeface="Segoe UI" panose="020B0502040204020203" pitchFamily="34" charset="0"/>
              <a:ea typeface="Segoe UI" panose="020B0502040204020203" pitchFamily="34" charset="0"/>
              <a:cs typeface="Segoe UI" panose="020B0502040204020203" pitchFamily="34" charset="0"/>
            </a:rPr>
            <a:t> </a:t>
          </a:r>
          <a:r>
            <a:rPr lang="en-CA" sz="1800" b="1" dirty="0" smtClean="0">
              <a:latin typeface="Segoe UI" panose="020B0502040204020203" pitchFamily="34" charset="0"/>
              <a:ea typeface="Segoe UI" panose="020B0502040204020203" pitchFamily="34" charset="0"/>
              <a:cs typeface="Segoe UI" panose="020B0502040204020203" pitchFamily="34" charset="0"/>
            </a:rPr>
            <a:t>Checkpoint</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B9D7C109-83F2-455B-B467-3F5686EA592B}" type="parTrans" cxnId="{65AC3D6A-AAE5-4684-9882-D75065B3B6C4}">
      <dgm:prSet/>
      <dgm:spPr>
        <a:ln>
          <a:noFill/>
        </a:ln>
      </dgm:spPr>
      <dgm:t>
        <a:bodyPr lIns="91440"/>
        <a:lstStyle/>
        <a:p>
          <a:endParaRPr lang="en-CA" sz="1800">
            <a:latin typeface="Segoe UI" panose="020B0502040204020203" pitchFamily="34" charset="0"/>
            <a:ea typeface="Segoe UI" panose="020B0502040204020203" pitchFamily="34" charset="0"/>
            <a:cs typeface="Segoe UI" panose="020B0502040204020203" pitchFamily="34" charset="0"/>
          </a:endParaRPr>
        </a:p>
      </dgm:t>
    </dgm:pt>
    <dgm:pt modelId="{343BC36B-904C-4139-98C4-D3737D88D9E8}" type="sibTrans" cxnId="{65AC3D6A-AAE5-4684-9882-D75065B3B6C4}">
      <dgm:prSet/>
      <dgm:spPr/>
      <dgm:t>
        <a:bodyPr/>
        <a:lstStyle/>
        <a:p>
          <a:endParaRPr lang="en-CA"/>
        </a:p>
      </dgm:t>
    </dgm:pt>
    <dgm:pt modelId="{11BAF3F4-04C4-49AA-8ACA-117CE6342088}">
      <dgm:prSet phldrT="[Text]" custT="1"/>
      <dgm:spPr>
        <a:ln>
          <a:noFill/>
        </a:ln>
      </dgm:spPr>
      <dgm:t>
        <a:bodyPr lIns="91440"/>
        <a:lstStyle/>
        <a:p>
          <a:endParaRPr lang="en-CA" sz="1800" dirty="0">
            <a:latin typeface="Segoe UI" panose="020B0502040204020203" pitchFamily="34" charset="0"/>
            <a:ea typeface="Segoe UI" panose="020B0502040204020203" pitchFamily="34" charset="0"/>
            <a:cs typeface="Segoe UI" panose="020B0502040204020203" pitchFamily="34" charset="0"/>
          </a:endParaRPr>
        </a:p>
      </dgm:t>
    </dgm:pt>
    <dgm:pt modelId="{A9AC0CB4-05F9-4508-A3FC-14054E9876F8}" type="parTrans" cxnId="{E2857A10-0FB1-4230-8FAF-CDA1B0A9D601}">
      <dgm:prSet/>
      <dgm:spPr/>
      <dgm:t>
        <a:bodyPr/>
        <a:lstStyle/>
        <a:p>
          <a:endParaRPr lang="en-CA"/>
        </a:p>
      </dgm:t>
    </dgm:pt>
    <dgm:pt modelId="{2BBBA85F-93B6-4AB0-9262-95AE64938992}" type="sibTrans" cxnId="{E2857A10-0FB1-4230-8FAF-CDA1B0A9D601}">
      <dgm:prSet/>
      <dgm:spPr/>
      <dgm:t>
        <a:bodyPr/>
        <a:lstStyle/>
        <a:p>
          <a:endParaRPr lang="en-CA"/>
        </a:p>
      </dgm:t>
    </dgm:pt>
    <dgm:pt modelId="{2BC4FABE-3EC0-4544-9977-802498EAF124}">
      <dgm:prSet phldrT="[Text]" custT="1"/>
      <dgm:spPr>
        <a:ln>
          <a:solidFill>
            <a:schemeClr val="accent6">
              <a:lumMod val="50000"/>
            </a:schemeClr>
          </a:solidFill>
        </a:ln>
      </dgm:spPr>
      <dgm:t>
        <a:bodyPr lIns="91440"/>
        <a:lstStyle/>
        <a:p>
          <a:pPr algn="l"/>
          <a:r>
            <a:rPr lang="en-CA" sz="1800" b="1" dirty="0" smtClean="0">
              <a:latin typeface="Segoe UI" panose="020B0502040204020203" pitchFamily="34" charset="0"/>
              <a:ea typeface="Segoe UI" panose="020B0502040204020203" pitchFamily="34" charset="0"/>
              <a:cs typeface="Segoe UI" panose="020B0502040204020203" pitchFamily="34" charset="0"/>
            </a:rPr>
            <a:t>     Now</a:t>
          </a:r>
          <a:endParaRPr lang="en-CA" sz="1800" b="1" dirty="0">
            <a:latin typeface="Segoe UI" panose="020B0502040204020203" pitchFamily="34" charset="0"/>
            <a:ea typeface="Segoe UI" panose="020B0502040204020203" pitchFamily="34" charset="0"/>
            <a:cs typeface="Segoe UI" panose="020B0502040204020203" pitchFamily="34" charset="0"/>
          </a:endParaRPr>
        </a:p>
      </dgm:t>
    </dgm:pt>
    <dgm:pt modelId="{903FBDDD-B383-458F-9836-9CA64A936D41}" type="parTrans" cxnId="{204C212F-FBCB-4130-A8BB-13A51E6EDDB9}">
      <dgm:prSet/>
      <dgm:spPr>
        <a:ln>
          <a:solidFill>
            <a:schemeClr val="accent6">
              <a:lumMod val="50000"/>
            </a:schemeClr>
          </a:solidFill>
        </a:ln>
      </dgm:spPr>
      <dgm:t>
        <a:bodyPr lIns="91440"/>
        <a:lstStyle/>
        <a:p>
          <a:endParaRPr lang="en-CA" sz="1800">
            <a:latin typeface="Segoe UI" panose="020B0502040204020203" pitchFamily="34" charset="0"/>
            <a:ea typeface="Segoe UI" panose="020B0502040204020203" pitchFamily="34" charset="0"/>
            <a:cs typeface="Segoe UI" panose="020B0502040204020203" pitchFamily="34" charset="0"/>
          </a:endParaRPr>
        </a:p>
      </dgm:t>
    </dgm:pt>
    <dgm:pt modelId="{6CFAF3B0-4131-4DA2-9A6C-5AE6B9F09FDA}" type="sibTrans" cxnId="{204C212F-FBCB-4130-A8BB-13A51E6EDDB9}">
      <dgm:prSet/>
      <dgm:spPr/>
      <dgm:t>
        <a:bodyPr/>
        <a:lstStyle/>
        <a:p>
          <a:endParaRPr lang="en-CA"/>
        </a:p>
      </dgm:t>
    </dgm:pt>
    <dgm:pt modelId="{C2537B6D-5118-4408-A173-0F7CE7570E74}" type="pres">
      <dgm:prSet presAssocID="{5A7A1130-A632-420F-B97A-F6818BD95E7A}" presName="hierChild1" presStyleCnt="0">
        <dgm:presLayoutVars>
          <dgm:orgChart val="1"/>
          <dgm:chPref val="1"/>
          <dgm:dir/>
          <dgm:animOne val="branch"/>
          <dgm:animLvl val="lvl"/>
          <dgm:resizeHandles/>
        </dgm:presLayoutVars>
      </dgm:prSet>
      <dgm:spPr/>
      <dgm:t>
        <a:bodyPr/>
        <a:lstStyle/>
        <a:p>
          <a:endParaRPr lang="en-CA"/>
        </a:p>
      </dgm:t>
    </dgm:pt>
    <dgm:pt modelId="{3F31894A-7E18-4B95-8614-4C7447777B73}" type="pres">
      <dgm:prSet presAssocID="{FD6EB022-AC77-4F63-B71B-7F88EE16BCEC}" presName="hierRoot1" presStyleCnt="0">
        <dgm:presLayoutVars>
          <dgm:hierBranch val="init"/>
        </dgm:presLayoutVars>
      </dgm:prSet>
      <dgm:spPr/>
    </dgm:pt>
    <dgm:pt modelId="{0CE784E1-72EF-4E8F-891A-A4E03E8E2350}" type="pres">
      <dgm:prSet presAssocID="{FD6EB022-AC77-4F63-B71B-7F88EE16BCEC}" presName="rootComposite1" presStyleCnt="0"/>
      <dgm:spPr/>
    </dgm:pt>
    <dgm:pt modelId="{C105C7A3-B8BA-4E72-882F-C110F6F2EB26}" type="pres">
      <dgm:prSet presAssocID="{FD6EB022-AC77-4F63-B71B-7F88EE16BCEC}" presName="rootText1" presStyleLbl="node0" presStyleIdx="0" presStyleCnt="2" custScaleY="178274">
        <dgm:presLayoutVars>
          <dgm:chPref val="3"/>
        </dgm:presLayoutVars>
      </dgm:prSet>
      <dgm:spPr/>
      <dgm:t>
        <a:bodyPr/>
        <a:lstStyle/>
        <a:p>
          <a:endParaRPr lang="en-CA"/>
        </a:p>
      </dgm:t>
    </dgm:pt>
    <dgm:pt modelId="{738C9EB9-4A1E-4A3D-8196-64F4276491A1}" type="pres">
      <dgm:prSet presAssocID="{FD6EB022-AC77-4F63-B71B-7F88EE16BCEC}" presName="rootConnector1" presStyleLbl="node1" presStyleIdx="0" presStyleCnt="0"/>
      <dgm:spPr/>
      <dgm:t>
        <a:bodyPr/>
        <a:lstStyle/>
        <a:p>
          <a:endParaRPr lang="en-CA"/>
        </a:p>
      </dgm:t>
    </dgm:pt>
    <dgm:pt modelId="{EB76E304-1F8A-4FCC-AD42-45B02E6E3B36}" type="pres">
      <dgm:prSet presAssocID="{FD6EB022-AC77-4F63-B71B-7F88EE16BCEC}" presName="hierChild2" presStyleCnt="0"/>
      <dgm:spPr/>
    </dgm:pt>
    <dgm:pt modelId="{E0B0DC20-AFA5-4DB6-BC45-735881B39EF9}" type="pres">
      <dgm:prSet presAssocID="{0D121EF9-5619-484D-A638-4DFA2C741D09}" presName="Name64" presStyleLbl="parChTrans1D2" presStyleIdx="0" presStyleCnt="2" custSzY="163013"/>
      <dgm:spPr/>
      <dgm:t>
        <a:bodyPr/>
        <a:lstStyle/>
        <a:p>
          <a:endParaRPr lang="en-CA"/>
        </a:p>
      </dgm:t>
    </dgm:pt>
    <dgm:pt modelId="{74D468F5-E2F0-432A-95DB-2BB9E0C8B8BA}" type="pres">
      <dgm:prSet presAssocID="{91F80B09-65E4-4D66-B015-12722AB37A14}" presName="hierRoot2" presStyleCnt="0">
        <dgm:presLayoutVars>
          <dgm:hierBranch val="init"/>
        </dgm:presLayoutVars>
      </dgm:prSet>
      <dgm:spPr/>
    </dgm:pt>
    <dgm:pt modelId="{FBE3695D-4354-4EE9-95EE-1786C49EFB05}" type="pres">
      <dgm:prSet presAssocID="{91F80B09-65E4-4D66-B015-12722AB37A14}" presName="rootComposite" presStyleCnt="0"/>
      <dgm:spPr/>
    </dgm:pt>
    <dgm:pt modelId="{D6CF140B-0837-4D86-9B39-B3D6072DDD31}" type="pres">
      <dgm:prSet presAssocID="{91F80B09-65E4-4D66-B015-12722AB37A14}" presName="rootText" presStyleLbl="node2" presStyleIdx="0" presStyleCnt="2" custScaleY="178274">
        <dgm:presLayoutVars>
          <dgm:chPref val="3"/>
        </dgm:presLayoutVars>
      </dgm:prSet>
      <dgm:spPr/>
      <dgm:t>
        <a:bodyPr/>
        <a:lstStyle/>
        <a:p>
          <a:endParaRPr lang="en-CA"/>
        </a:p>
      </dgm:t>
    </dgm:pt>
    <dgm:pt modelId="{3BF97115-6757-41A9-9A09-01B89953C373}" type="pres">
      <dgm:prSet presAssocID="{91F80B09-65E4-4D66-B015-12722AB37A14}" presName="rootConnector" presStyleLbl="node2" presStyleIdx="0" presStyleCnt="2"/>
      <dgm:spPr/>
      <dgm:t>
        <a:bodyPr/>
        <a:lstStyle/>
        <a:p>
          <a:endParaRPr lang="en-CA"/>
        </a:p>
      </dgm:t>
    </dgm:pt>
    <dgm:pt modelId="{5232C238-F3B9-44D4-A3C0-C551F51716FA}" type="pres">
      <dgm:prSet presAssocID="{91F80B09-65E4-4D66-B015-12722AB37A14}" presName="hierChild4" presStyleCnt="0"/>
      <dgm:spPr/>
    </dgm:pt>
    <dgm:pt modelId="{26B11D05-B4E7-4682-B018-A9263632347D}" type="pres">
      <dgm:prSet presAssocID="{BEFA3830-47F3-4272-9788-5D0FC5E42FBC}" presName="Name64" presStyleLbl="parChTrans1D3" presStyleIdx="0" presStyleCnt="2" custSzY="163013"/>
      <dgm:spPr/>
      <dgm:t>
        <a:bodyPr/>
        <a:lstStyle/>
        <a:p>
          <a:endParaRPr lang="en-CA"/>
        </a:p>
      </dgm:t>
    </dgm:pt>
    <dgm:pt modelId="{F9824F06-89E4-4E19-848F-C3C190999CCF}" type="pres">
      <dgm:prSet presAssocID="{29347A69-9D97-4506-B679-EDCA472C3574}" presName="hierRoot2" presStyleCnt="0">
        <dgm:presLayoutVars>
          <dgm:hierBranch val="init"/>
        </dgm:presLayoutVars>
      </dgm:prSet>
      <dgm:spPr/>
    </dgm:pt>
    <dgm:pt modelId="{D5C3A3D7-869E-4BAF-9194-24A6B94A37CD}" type="pres">
      <dgm:prSet presAssocID="{29347A69-9D97-4506-B679-EDCA472C3574}" presName="rootComposite" presStyleCnt="0"/>
      <dgm:spPr/>
    </dgm:pt>
    <dgm:pt modelId="{9C96D83F-43FF-4509-89F7-D39798BA374F}" type="pres">
      <dgm:prSet presAssocID="{29347A69-9D97-4506-B679-EDCA472C3574}" presName="rootText" presStyleLbl="node3" presStyleIdx="0" presStyleCnt="2" custScaleY="178274">
        <dgm:presLayoutVars>
          <dgm:chPref val="3"/>
        </dgm:presLayoutVars>
      </dgm:prSet>
      <dgm:spPr/>
      <dgm:t>
        <a:bodyPr/>
        <a:lstStyle/>
        <a:p>
          <a:endParaRPr lang="en-CA"/>
        </a:p>
      </dgm:t>
    </dgm:pt>
    <dgm:pt modelId="{956CD617-84DF-4D47-8272-75E40687B513}" type="pres">
      <dgm:prSet presAssocID="{29347A69-9D97-4506-B679-EDCA472C3574}" presName="rootConnector" presStyleLbl="node3" presStyleIdx="0" presStyleCnt="2"/>
      <dgm:spPr/>
      <dgm:t>
        <a:bodyPr/>
        <a:lstStyle/>
        <a:p>
          <a:endParaRPr lang="en-CA"/>
        </a:p>
      </dgm:t>
    </dgm:pt>
    <dgm:pt modelId="{5BAA93CD-8B78-4396-B47B-A28922693B28}" type="pres">
      <dgm:prSet presAssocID="{29347A69-9D97-4506-B679-EDCA472C3574}" presName="hierChild4" presStyleCnt="0"/>
      <dgm:spPr/>
    </dgm:pt>
    <dgm:pt modelId="{17BB7BE7-37E6-4004-919F-9D8118D0DC70}" type="pres">
      <dgm:prSet presAssocID="{29347A69-9D97-4506-B679-EDCA472C3574}" presName="hierChild5" presStyleCnt="0"/>
      <dgm:spPr/>
    </dgm:pt>
    <dgm:pt modelId="{157206F5-9E41-4964-96F5-B08ACAC5C462}" type="pres">
      <dgm:prSet presAssocID="{91F80B09-65E4-4D66-B015-12722AB37A14}" presName="hierChild5" presStyleCnt="0"/>
      <dgm:spPr/>
    </dgm:pt>
    <dgm:pt modelId="{5CAE9EB2-BC23-40F8-8C1C-599B3AA6DC65}" type="pres">
      <dgm:prSet presAssocID="{FD6EB022-AC77-4F63-B71B-7F88EE16BCEC}" presName="hierChild3" presStyleCnt="0"/>
      <dgm:spPr/>
    </dgm:pt>
    <dgm:pt modelId="{7607F9DB-D449-4A72-AE95-6502AF38DC79}" type="pres">
      <dgm:prSet presAssocID="{11BAF3F4-04C4-49AA-8ACA-117CE6342088}" presName="hierRoot1" presStyleCnt="0">
        <dgm:presLayoutVars>
          <dgm:hierBranch val="init"/>
        </dgm:presLayoutVars>
      </dgm:prSet>
      <dgm:spPr/>
    </dgm:pt>
    <dgm:pt modelId="{14777088-A297-400B-AC0E-6314B81EBBAE}" type="pres">
      <dgm:prSet presAssocID="{11BAF3F4-04C4-49AA-8ACA-117CE6342088}" presName="rootComposite1" presStyleCnt="0"/>
      <dgm:spPr/>
    </dgm:pt>
    <dgm:pt modelId="{3FB3BE0E-8599-4586-A19F-4F0B591E1BB8}" type="pres">
      <dgm:prSet presAssocID="{11BAF3F4-04C4-49AA-8ACA-117CE6342088}" presName="rootText1" presStyleLbl="node0" presStyleIdx="1" presStyleCnt="2" custScaleY="178274">
        <dgm:presLayoutVars>
          <dgm:chPref val="3"/>
        </dgm:presLayoutVars>
      </dgm:prSet>
      <dgm:spPr/>
      <dgm:t>
        <a:bodyPr/>
        <a:lstStyle/>
        <a:p>
          <a:endParaRPr lang="en-CA"/>
        </a:p>
      </dgm:t>
    </dgm:pt>
    <dgm:pt modelId="{578B0B7B-CEC3-4DE1-997A-458085938499}" type="pres">
      <dgm:prSet presAssocID="{11BAF3F4-04C4-49AA-8ACA-117CE6342088}" presName="rootConnector1" presStyleLbl="node1" presStyleIdx="0" presStyleCnt="0"/>
      <dgm:spPr/>
      <dgm:t>
        <a:bodyPr/>
        <a:lstStyle/>
        <a:p>
          <a:endParaRPr lang="en-CA"/>
        </a:p>
      </dgm:t>
    </dgm:pt>
    <dgm:pt modelId="{C4F0751D-517C-4464-82F2-587A53A50BF8}" type="pres">
      <dgm:prSet presAssocID="{11BAF3F4-04C4-49AA-8ACA-117CE6342088}" presName="hierChild2" presStyleCnt="0"/>
      <dgm:spPr/>
    </dgm:pt>
    <dgm:pt modelId="{20A375CE-6405-4F38-A0F2-E457832B5B8B}" type="pres">
      <dgm:prSet presAssocID="{B9D7C109-83F2-455B-B467-3F5686EA592B}" presName="Name64" presStyleLbl="parChTrans1D2" presStyleIdx="1" presStyleCnt="2" custSzY="163013"/>
      <dgm:spPr/>
      <dgm:t>
        <a:bodyPr/>
        <a:lstStyle/>
        <a:p>
          <a:endParaRPr lang="en-CA"/>
        </a:p>
      </dgm:t>
    </dgm:pt>
    <dgm:pt modelId="{A70AA221-1FC0-4DB8-BBDA-FBBE7CAE70BA}" type="pres">
      <dgm:prSet presAssocID="{958E475E-3CF3-47F7-BD49-964A88AA8965}" presName="hierRoot2" presStyleCnt="0">
        <dgm:presLayoutVars>
          <dgm:hierBranch val="init"/>
        </dgm:presLayoutVars>
      </dgm:prSet>
      <dgm:spPr/>
    </dgm:pt>
    <dgm:pt modelId="{4AEC3C3A-5069-41FF-AB15-B250D8397A79}" type="pres">
      <dgm:prSet presAssocID="{958E475E-3CF3-47F7-BD49-964A88AA8965}" presName="rootComposite" presStyleCnt="0"/>
      <dgm:spPr/>
    </dgm:pt>
    <dgm:pt modelId="{6B36999A-EBC5-4C2A-B401-6048591767D5}" type="pres">
      <dgm:prSet presAssocID="{958E475E-3CF3-47F7-BD49-964A88AA8965}" presName="rootText" presStyleLbl="node2" presStyleIdx="1" presStyleCnt="2" custScaleY="178274" custLinFactNeighborY="57455">
        <dgm:presLayoutVars>
          <dgm:chPref val="3"/>
        </dgm:presLayoutVars>
      </dgm:prSet>
      <dgm:spPr/>
      <dgm:t>
        <a:bodyPr/>
        <a:lstStyle/>
        <a:p>
          <a:endParaRPr lang="en-CA"/>
        </a:p>
      </dgm:t>
    </dgm:pt>
    <dgm:pt modelId="{DEC1B9A5-924F-4CF4-A33E-5A6A6C006FC5}" type="pres">
      <dgm:prSet presAssocID="{958E475E-3CF3-47F7-BD49-964A88AA8965}" presName="rootConnector" presStyleLbl="node2" presStyleIdx="1" presStyleCnt="2"/>
      <dgm:spPr/>
      <dgm:t>
        <a:bodyPr/>
        <a:lstStyle/>
        <a:p>
          <a:endParaRPr lang="en-CA"/>
        </a:p>
      </dgm:t>
    </dgm:pt>
    <dgm:pt modelId="{8919C9BD-E82E-4ED1-B57D-FCF24A148D05}" type="pres">
      <dgm:prSet presAssocID="{958E475E-3CF3-47F7-BD49-964A88AA8965}" presName="hierChild4" presStyleCnt="0"/>
      <dgm:spPr/>
    </dgm:pt>
    <dgm:pt modelId="{E409DC65-3E8D-4315-AEFF-4AB408FAD37A}" type="pres">
      <dgm:prSet presAssocID="{903FBDDD-B383-458F-9836-9CA64A936D41}" presName="Name64" presStyleLbl="parChTrans1D3" presStyleIdx="1" presStyleCnt="2" custSzY="163013"/>
      <dgm:spPr/>
      <dgm:t>
        <a:bodyPr/>
        <a:lstStyle/>
        <a:p>
          <a:endParaRPr lang="en-CA"/>
        </a:p>
      </dgm:t>
    </dgm:pt>
    <dgm:pt modelId="{BCCB7F44-1811-4EF4-A51C-67BD1EBC2EB5}" type="pres">
      <dgm:prSet presAssocID="{2BC4FABE-3EC0-4544-9977-802498EAF124}" presName="hierRoot2" presStyleCnt="0">
        <dgm:presLayoutVars>
          <dgm:hierBranch val="init"/>
        </dgm:presLayoutVars>
      </dgm:prSet>
      <dgm:spPr/>
    </dgm:pt>
    <dgm:pt modelId="{ADF38751-5AF3-4519-BBDB-59D9D14C0938}" type="pres">
      <dgm:prSet presAssocID="{2BC4FABE-3EC0-4544-9977-802498EAF124}" presName="rootComposite" presStyleCnt="0"/>
      <dgm:spPr/>
    </dgm:pt>
    <dgm:pt modelId="{5F36A5E7-7F15-4306-B897-AD890979592B}" type="pres">
      <dgm:prSet presAssocID="{2BC4FABE-3EC0-4544-9977-802498EAF124}" presName="rootText" presStyleLbl="node3" presStyleIdx="1" presStyleCnt="2" custScaleY="178274" custLinFactNeighborY="57455">
        <dgm:presLayoutVars>
          <dgm:chPref val="3"/>
        </dgm:presLayoutVars>
      </dgm:prSet>
      <dgm:spPr/>
      <dgm:t>
        <a:bodyPr/>
        <a:lstStyle/>
        <a:p>
          <a:endParaRPr lang="en-CA"/>
        </a:p>
      </dgm:t>
    </dgm:pt>
    <dgm:pt modelId="{65E163F0-DF8E-4811-BA32-4D015B881A99}" type="pres">
      <dgm:prSet presAssocID="{2BC4FABE-3EC0-4544-9977-802498EAF124}" presName="rootConnector" presStyleLbl="node3" presStyleIdx="1" presStyleCnt="2"/>
      <dgm:spPr/>
      <dgm:t>
        <a:bodyPr/>
        <a:lstStyle/>
        <a:p>
          <a:endParaRPr lang="en-CA"/>
        </a:p>
      </dgm:t>
    </dgm:pt>
    <dgm:pt modelId="{FDA30901-2F9C-43A3-8B3F-421F1F12CC30}" type="pres">
      <dgm:prSet presAssocID="{2BC4FABE-3EC0-4544-9977-802498EAF124}" presName="hierChild4" presStyleCnt="0"/>
      <dgm:spPr/>
    </dgm:pt>
    <dgm:pt modelId="{9C9AD2A1-FE58-483D-AB39-87AE93E17F39}" type="pres">
      <dgm:prSet presAssocID="{2BC4FABE-3EC0-4544-9977-802498EAF124}" presName="hierChild5" presStyleCnt="0"/>
      <dgm:spPr/>
    </dgm:pt>
    <dgm:pt modelId="{33CD40C4-765E-4A4A-849F-3B8BB675467C}" type="pres">
      <dgm:prSet presAssocID="{958E475E-3CF3-47F7-BD49-964A88AA8965}" presName="hierChild5" presStyleCnt="0"/>
      <dgm:spPr/>
    </dgm:pt>
    <dgm:pt modelId="{B1202EFE-A4B1-4ECB-8FFF-5F037AC25CBE}" type="pres">
      <dgm:prSet presAssocID="{11BAF3F4-04C4-49AA-8ACA-117CE6342088}" presName="hierChild3" presStyleCnt="0"/>
      <dgm:spPr/>
    </dgm:pt>
  </dgm:ptLst>
  <dgm:cxnLst>
    <dgm:cxn modelId="{204C212F-FBCB-4130-A8BB-13A51E6EDDB9}" srcId="{958E475E-3CF3-47F7-BD49-964A88AA8965}" destId="{2BC4FABE-3EC0-4544-9977-802498EAF124}" srcOrd="0" destOrd="0" parTransId="{903FBDDD-B383-458F-9836-9CA64A936D41}" sibTransId="{6CFAF3B0-4131-4DA2-9A6C-5AE6B9F09FDA}"/>
    <dgm:cxn modelId="{F476395B-C706-434B-B13A-FC80DA560FDA}" type="presOf" srcId="{29347A69-9D97-4506-B679-EDCA472C3574}" destId="{956CD617-84DF-4D47-8272-75E40687B513}" srcOrd="1" destOrd="0" presId="urn:microsoft.com/office/officeart/2009/3/layout/HorizontalOrganizationChart"/>
    <dgm:cxn modelId="{65AC3D6A-AAE5-4684-9882-D75065B3B6C4}" srcId="{11BAF3F4-04C4-49AA-8ACA-117CE6342088}" destId="{958E475E-3CF3-47F7-BD49-964A88AA8965}" srcOrd="0" destOrd="0" parTransId="{B9D7C109-83F2-455B-B467-3F5686EA592B}" sibTransId="{343BC36B-904C-4139-98C4-D3737D88D9E8}"/>
    <dgm:cxn modelId="{B932A04F-870E-4A6B-9047-905A1E0DE857}" type="presOf" srcId="{FD6EB022-AC77-4F63-B71B-7F88EE16BCEC}" destId="{738C9EB9-4A1E-4A3D-8196-64F4276491A1}" srcOrd="1" destOrd="0" presId="urn:microsoft.com/office/officeart/2009/3/layout/HorizontalOrganizationChart"/>
    <dgm:cxn modelId="{C7D6007A-C5AB-4C81-A3C2-70BB21E39BE3}" type="presOf" srcId="{903FBDDD-B383-458F-9836-9CA64A936D41}" destId="{E409DC65-3E8D-4315-AEFF-4AB408FAD37A}" srcOrd="0" destOrd="0" presId="urn:microsoft.com/office/officeart/2009/3/layout/HorizontalOrganizationChart"/>
    <dgm:cxn modelId="{1AA01191-9544-418A-9578-22D520E607AD}" type="presOf" srcId="{5A7A1130-A632-420F-B97A-F6818BD95E7A}" destId="{C2537B6D-5118-4408-A173-0F7CE7570E74}" srcOrd="0" destOrd="0" presId="urn:microsoft.com/office/officeart/2009/3/layout/HorizontalOrganizationChart"/>
    <dgm:cxn modelId="{E2857A10-0FB1-4230-8FAF-CDA1B0A9D601}" srcId="{5A7A1130-A632-420F-B97A-F6818BD95E7A}" destId="{11BAF3F4-04C4-49AA-8ACA-117CE6342088}" srcOrd="1" destOrd="0" parTransId="{A9AC0CB4-05F9-4508-A3FC-14054E9876F8}" sibTransId="{2BBBA85F-93B6-4AB0-9262-95AE64938992}"/>
    <dgm:cxn modelId="{BC75E439-875E-447E-AB47-F488732F7F28}" type="presOf" srcId="{29347A69-9D97-4506-B679-EDCA472C3574}" destId="{9C96D83F-43FF-4509-89F7-D39798BA374F}" srcOrd="0" destOrd="0" presId="urn:microsoft.com/office/officeart/2009/3/layout/HorizontalOrganizationChart"/>
    <dgm:cxn modelId="{181547D3-29A7-40DD-B5A4-FC69A135717D}" type="presOf" srcId="{958E475E-3CF3-47F7-BD49-964A88AA8965}" destId="{6B36999A-EBC5-4C2A-B401-6048591767D5}" srcOrd="0" destOrd="0" presId="urn:microsoft.com/office/officeart/2009/3/layout/HorizontalOrganizationChart"/>
    <dgm:cxn modelId="{3D6D3A8A-3DC3-4C24-A280-1816850E8F7A}" type="presOf" srcId="{11BAF3F4-04C4-49AA-8ACA-117CE6342088}" destId="{578B0B7B-CEC3-4DE1-997A-458085938499}" srcOrd="1" destOrd="0" presId="urn:microsoft.com/office/officeart/2009/3/layout/HorizontalOrganizationChart"/>
    <dgm:cxn modelId="{0A2746A4-A8AA-4E55-A7CD-921E21891F93}" srcId="{5A7A1130-A632-420F-B97A-F6818BD95E7A}" destId="{FD6EB022-AC77-4F63-B71B-7F88EE16BCEC}" srcOrd="0" destOrd="0" parTransId="{34ED9B21-E32D-49D8-ADA9-120D23AFB17E}" sibTransId="{AEF16631-D10B-4D50-948D-EED96568E44D}"/>
    <dgm:cxn modelId="{6987DBAC-0774-4B22-8F9E-0FEBFE679473}" type="presOf" srcId="{0D121EF9-5619-484D-A638-4DFA2C741D09}" destId="{E0B0DC20-AFA5-4DB6-BC45-735881B39EF9}" srcOrd="0" destOrd="0" presId="urn:microsoft.com/office/officeart/2009/3/layout/HorizontalOrganizationChart"/>
    <dgm:cxn modelId="{AC1A9417-E0EE-4C39-9455-778B3F42C522}" srcId="{91F80B09-65E4-4D66-B015-12722AB37A14}" destId="{29347A69-9D97-4506-B679-EDCA472C3574}" srcOrd="0" destOrd="0" parTransId="{BEFA3830-47F3-4272-9788-5D0FC5E42FBC}" sibTransId="{0BA83FA1-079D-49E9-8EDD-69F138E21FB6}"/>
    <dgm:cxn modelId="{5DA26F27-3D3A-43E7-87DC-B33DBE00D58B}" type="presOf" srcId="{91F80B09-65E4-4D66-B015-12722AB37A14}" destId="{D6CF140B-0837-4D86-9B39-B3D6072DDD31}" srcOrd="0" destOrd="0" presId="urn:microsoft.com/office/officeart/2009/3/layout/HorizontalOrganizationChart"/>
    <dgm:cxn modelId="{36A2318B-65D5-4BA7-B32C-AF70AF55DECA}" srcId="{FD6EB022-AC77-4F63-B71B-7F88EE16BCEC}" destId="{91F80B09-65E4-4D66-B015-12722AB37A14}" srcOrd="0" destOrd="0" parTransId="{0D121EF9-5619-484D-A638-4DFA2C741D09}" sibTransId="{49F6723B-C6A0-4F39-B4D4-E4B394AC0738}"/>
    <dgm:cxn modelId="{F5460B3F-535A-4C52-81DA-F472598FD44A}" type="presOf" srcId="{2BC4FABE-3EC0-4544-9977-802498EAF124}" destId="{65E163F0-DF8E-4811-BA32-4D015B881A99}" srcOrd="1" destOrd="0" presId="urn:microsoft.com/office/officeart/2009/3/layout/HorizontalOrganizationChart"/>
    <dgm:cxn modelId="{E4CD0301-F0D5-44AD-A4C8-60E1E24B4981}" type="presOf" srcId="{BEFA3830-47F3-4272-9788-5D0FC5E42FBC}" destId="{26B11D05-B4E7-4682-B018-A9263632347D}" srcOrd="0" destOrd="0" presId="urn:microsoft.com/office/officeart/2009/3/layout/HorizontalOrganizationChart"/>
    <dgm:cxn modelId="{43715BDF-326D-47B9-85B0-9301EA61C1D6}" type="presOf" srcId="{958E475E-3CF3-47F7-BD49-964A88AA8965}" destId="{DEC1B9A5-924F-4CF4-A33E-5A6A6C006FC5}" srcOrd="1" destOrd="0" presId="urn:microsoft.com/office/officeart/2009/3/layout/HorizontalOrganizationChart"/>
    <dgm:cxn modelId="{92BA878E-D389-418C-B772-8C601645F892}" type="presOf" srcId="{91F80B09-65E4-4D66-B015-12722AB37A14}" destId="{3BF97115-6757-41A9-9A09-01B89953C373}" srcOrd="1" destOrd="0" presId="urn:microsoft.com/office/officeart/2009/3/layout/HorizontalOrganizationChart"/>
    <dgm:cxn modelId="{A5B5464B-18B0-467E-B8F8-051962C65D21}" type="presOf" srcId="{11BAF3F4-04C4-49AA-8ACA-117CE6342088}" destId="{3FB3BE0E-8599-4586-A19F-4F0B591E1BB8}" srcOrd="0" destOrd="0" presId="urn:microsoft.com/office/officeart/2009/3/layout/HorizontalOrganizationChart"/>
    <dgm:cxn modelId="{48343DD0-CFCD-468D-8E78-6D680395A771}" type="presOf" srcId="{B9D7C109-83F2-455B-B467-3F5686EA592B}" destId="{20A375CE-6405-4F38-A0F2-E457832B5B8B}" srcOrd="0" destOrd="0" presId="urn:microsoft.com/office/officeart/2009/3/layout/HorizontalOrganizationChart"/>
    <dgm:cxn modelId="{EFD20CB3-75DB-493F-9108-60AF51AB36F7}" type="presOf" srcId="{FD6EB022-AC77-4F63-B71B-7F88EE16BCEC}" destId="{C105C7A3-B8BA-4E72-882F-C110F6F2EB26}" srcOrd="0" destOrd="0" presId="urn:microsoft.com/office/officeart/2009/3/layout/HorizontalOrganizationChart"/>
    <dgm:cxn modelId="{46A7FAE8-6C74-4484-9BBB-BCF14A31294E}" type="presOf" srcId="{2BC4FABE-3EC0-4544-9977-802498EAF124}" destId="{5F36A5E7-7F15-4306-B897-AD890979592B}" srcOrd="0" destOrd="0" presId="urn:microsoft.com/office/officeart/2009/3/layout/HorizontalOrganizationChart"/>
    <dgm:cxn modelId="{B220E19F-6997-43A8-8F13-6E3D4EFF7D82}" type="presParOf" srcId="{C2537B6D-5118-4408-A173-0F7CE7570E74}" destId="{3F31894A-7E18-4B95-8614-4C7447777B73}" srcOrd="0" destOrd="0" presId="urn:microsoft.com/office/officeart/2009/3/layout/HorizontalOrganizationChart"/>
    <dgm:cxn modelId="{E5B6F391-0C52-491B-BDE5-46875ED98DA7}" type="presParOf" srcId="{3F31894A-7E18-4B95-8614-4C7447777B73}" destId="{0CE784E1-72EF-4E8F-891A-A4E03E8E2350}" srcOrd="0" destOrd="0" presId="urn:microsoft.com/office/officeart/2009/3/layout/HorizontalOrganizationChart"/>
    <dgm:cxn modelId="{A1C7D4DC-5B44-4EB8-AFA4-126A70DABBBB}" type="presParOf" srcId="{0CE784E1-72EF-4E8F-891A-A4E03E8E2350}" destId="{C105C7A3-B8BA-4E72-882F-C110F6F2EB26}" srcOrd="0" destOrd="0" presId="urn:microsoft.com/office/officeart/2009/3/layout/HorizontalOrganizationChart"/>
    <dgm:cxn modelId="{6AFD3902-2A56-4672-BEC8-D7BBAA6C158F}" type="presParOf" srcId="{0CE784E1-72EF-4E8F-891A-A4E03E8E2350}" destId="{738C9EB9-4A1E-4A3D-8196-64F4276491A1}" srcOrd="1" destOrd="0" presId="urn:microsoft.com/office/officeart/2009/3/layout/HorizontalOrganizationChart"/>
    <dgm:cxn modelId="{46FB284C-54A9-4710-BDE5-798A6529E478}" type="presParOf" srcId="{3F31894A-7E18-4B95-8614-4C7447777B73}" destId="{EB76E304-1F8A-4FCC-AD42-45B02E6E3B36}" srcOrd="1" destOrd="0" presId="urn:microsoft.com/office/officeart/2009/3/layout/HorizontalOrganizationChart"/>
    <dgm:cxn modelId="{2506FB1B-9B8F-4423-BBE8-52E4596C4552}" type="presParOf" srcId="{EB76E304-1F8A-4FCC-AD42-45B02E6E3B36}" destId="{E0B0DC20-AFA5-4DB6-BC45-735881B39EF9}" srcOrd="0" destOrd="0" presId="urn:microsoft.com/office/officeart/2009/3/layout/HorizontalOrganizationChart"/>
    <dgm:cxn modelId="{0F288824-6A93-4E19-A921-580C23FC8472}" type="presParOf" srcId="{EB76E304-1F8A-4FCC-AD42-45B02E6E3B36}" destId="{74D468F5-E2F0-432A-95DB-2BB9E0C8B8BA}" srcOrd="1" destOrd="0" presId="urn:microsoft.com/office/officeart/2009/3/layout/HorizontalOrganizationChart"/>
    <dgm:cxn modelId="{E73002E5-48FC-4246-A856-2D6386E1D3A0}" type="presParOf" srcId="{74D468F5-E2F0-432A-95DB-2BB9E0C8B8BA}" destId="{FBE3695D-4354-4EE9-95EE-1786C49EFB05}" srcOrd="0" destOrd="0" presId="urn:microsoft.com/office/officeart/2009/3/layout/HorizontalOrganizationChart"/>
    <dgm:cxn modelId="{CD54F042-F490-479B-A3CD-F8E89D58D09A}" type="presParOf" srcId="{FBE3695D-4354-4EE9-95EE-1786C49EFB05}" destId="{D6CF140B-0837-4D86-9B39-B3D6072DDD31}" srcOrd="0" destOrd="0" presId="urn:microsoft.com/office/officeart/2009/3/layout/HorizontalOrganizationChart"/>
    <dgm:cxn modelId="{A6D514A7-C807-4308-BAF6-6A13825AC9CE}" type="presParOf" srcId="{FBE3695D-4354-4EE9-95EE-1786C49EFB05}" destId="{3BF97115-6757-41A9-9A09-01B89953C373}" srcOrd="1" destOrd="0" presId="urn:microsoft.com/office/officeart/2009/3/layout/HorizontalOrganizationChart"/>
    <dgm:cxn modelId="{1C72ECD1-6393-424A-8BB8-0B67B0D32269}" type="presParOf" srcId="{74D468F5-E2F0-432A-95DB-2BB9E0C8B8BA}" destId="{5232C238-F3B9-44D4-A3C0-C551F51716FA}" srcOrd="1" destOrd="0" presId="urn:microsoft.com/office/officeart/2009/3/layout/HorizontalOrganizationChart"/>
    <dgm:cxn modelId="{9B600E6B-2214-4F37-9AF2-8A653990C6D4}" type="presParOf" srcId="{5232C238-F3B9-44D4-A3C0-C551F51716FA}" destId="{26B11D05-B4E7-4682-B018-A9263632347D}" srcOrd="0" destOrd="0" presId="urn:microsoft.com/office/officeart/2009/3/layout/HorizontalOrganizationChart"/>
    <dgm:cxn modelId="{7105BB52-1846-429B-B741-35821FE42EBA}" type="presParOf" srcId="{5232C238-F3B9-44D4-A3C0-C551F51716FA}" destId="{F9824F06-89E4-4E19-848F-C3C190999CCF}" srcOrd="1" destOrd="0" presId="urn:microsoft.com/office/officeart/2009/3/layout/HorizontalOrganizationChart"/>
    <dgm:cxn modelId="{94591BFD-44AC-4F28-9A1A-13DFBABA6A7C}" type="presParOf" srcId="{F9824F06-89E4-4E19-848F-C3C190999CCF}" destId="{D5C3A3D7-869E-4BAF-9194-24A6B94A37CD}" srcOrd="0" destOrd="0" presId="urn:microsoft.com/office/officeart/2009/3/layout/HorizontalOrganizationChart"/>
    <dgm:cxn modelId="{07730625-61AB-44FC-A5D5-BA58D9648C68}" type="presParOf" srcId="{D5C3A3D7-869E-4BAF-9194-24A6B94A37CD}" destId="{9C96D83F-43FF-4509-89F7-D39798BA374F}" srcOrd="0" destOrd="0" presId="urn:microsoft.com/office/officeart/2009/3/layout/HorizontalOrganizationChart"/>
    <dgm:cxn modelId="{00EA31C2-1123-4327-A4D3-11FDFC129D90}" type="presParOf" srcId="{D5C3A3D7-869E-4BAF-9194-24A6B94A37CD}" destId="{956CD617-84DF-4D47-8272-75E40687B513}" srcOrd="1" destOrd="0" presId="urn:microsoft.com/office/officeart/2009/3/layout/HorizontalOrganizationChart"/>
    <dgm:cxn modelId="{4E0A2543-FFE4-46A3-A05F-057928A270FD}" type="presParOf" srcId="{F9824F06-89E4-4E19-848F-C3C190999CCF}" destId="{5BAA93CD-8B78-4396-B47B-A28922693B28}" srcOrd="1" destOrd="0" presId="urn:microsoft.com/office/officeart/2009/3/layout/HorizontalOrganizationChart"/>
    <dgm:cxn modelId="{3FE654FA-C9F7-4F20-A1CF-D897E543B15E}" type="presParOf" srcId="{F9824F06-89E4-4E19-848F-C3C190999CCF}" destId="{17BB7BE7-37E6-4004-919F-9D8118D0DC70}" srcOrd="2" destOrd="0" presId="urn:microsoft.com/office/officeart/2009/3/layout/HorizontalOrganizationChart"/>
    <dgm:cxn modelId="{DFD484EE-B5C7-45CA-83F4-DD9CC97FB367}" type="presParOf" srcId="{74D468F5-E2F0-432A-95DB-2BB9E0C8B8BA}" destId="{157206F5-9E41-4964-96F5-B08ACAC5C462}" srcOrd="2" destOrd="0" presId="urn:microsoft.com/office/officeart/2009/3/layout/HorizontalOrganizationChart"/>
    <dgm:cxn modelId="{1D876018-77C4-4C14-B6C7-8F09953C7ADE}" type="presParOf" srcId="{3F31894A-7E18-4B95-8614-4C7447777B73}" destId="{5CAE9EB2-BC23-40F8-8C1C-599B3AA6DC65}" srcOrd="2" destOrd="0" presId="urn:microsoft.com/office/officeart/2009/3/layout/HorizontalOrganizationChart"/>
    <dgm:cxn modelId="{9E8E0667-39A2-4E8C-AEE3-AD4F59534C8A}" type="presParOf" srcId="{C2537B6D-5118-4408-A173-0F7CE7570E74}" destId="{7607F9DB-D449-4A72-AE95-6502AF38DC79}" srcOrd="1" destOrd="0" presId="urn:microsoft.com/office/officeart/2009/3/layout/HorizontalOrganizationChart"/>
    <dgm:cxn modelId="{C8874391-3BE1-46E7-869F-40F1220E845C}" type="presParOf" srcId="{7607F9DB-D449-4A72-AE95-6502AF38DC79}" destId="{14777088-A297-400B-AC0E-6314B81EBBAE}" srcOrd="0" destOrd="0" presId="urn:microsoft.com/office/officeart/2009/3/layout/HorizontalOrganizationChart"/>
    <dgm:cxn modelId="{917C899D-1C5C-419E-8B49-50A39626E459}" type="presParOf" srcId="{14777088-A297-400B-AC0E-6314B81EBBAE}" destId="{3FB3BE0E-8599-4586-A19F-4F0B591E1BB8}" srcOrd="0" destOrd="0" presId="urn:microsoft.com/office/officeart/2009/3/layout/HorizontalOrganizationChart"/>
    <dgm:cxn modelId="{F321688F-372F-46CA-B6FD-11F61535D5A7}" type="presParOf" srcId="{14777088-A297-400B-AC0E-6314B81EBBAE}" destId="{578B0B7B-CEC3-4DE1-997A-458085938499}" srcOrd="1" destOrd="0" presId="urn:microsoft.com/office/officeart/2009/3/layout/HorizontalOrganizationChart"/>
    <dgm:cxn modelId="{2BA82ABA-07D3-4539-BC8E-E4D3B3124D47}" type="presParOf" srcId="{7607F9DB-D449-4A72-AE95-6502AF38DC79}" destId="{C4F0751D-517C-4464-82F2-587A53A50BF8}" srcOrd="1" destOrd="0" presId="urn:microsoft.com/office/officeart/2009/3/layout/HorizontalOrganizationChart"/>
    <dgm:cxn modelId="{4D304D92-D264-4907-85DA-8B60B3A8DC15}" type="presParOf" srcId="{C4F0751D-517C-4464-82F2-587A53A50BF8}" destId="{20A375CE-6405-4F38-A0F2-E457832B5B8B}" srcOrd="0" destOrd="0" presId="urn:microsoft.com/office/officeart/2009/3/layout/HorizontalOrganizationChart"/>
    <dgm:cxn modelId="{D43B7B18-1D0A-4E70-BA1D-47C9FEECB95D}" type="presParOf" srcId="{C4F0751D-517C-4464-82F2-587A53A50BF8}" destId="{A70AA221-1FC0-4DB8-BBDA-FBBE7CAE70BA}" srcOrd="1" destOrd="0" presId="urn:microsoft.com/office/officeart/2009/3/layout/HorizontalOrganizationChart"/>
    <dgm:cxn modelId="{9020791C-A189-42F2-A07A-9C1C26475D5B}" type="presParOf" srcId="{A70AA221-1FC0-4DB8-BBDA-FBBE7CAE70BA}" destId="{4AEC3C3A-5069-41FF-AB15-B250D8397A79}" srcOrd="0" destOrd="0" presId="urn:microsoft.com/office/officeart/2009/3/layout/HorizontalOrganizationChart"/>
    <dgm:cxn modelId="{7815D253-E9B3-4A36-AD30-5049CEACDA84}" type="presParOf" srcId="{4AEC3C3A-5069-41FF-AB15-B250D8397A79}" destId="{6B36999A-EBC5-4C2A-B401-6048591767D5}" srcOrd="0" destOrd="0" presId="urn:microsoft.com/office/officeart/2009/3/layout/HorizontalOrganizationChart"/>
    <dgm:cxn modelId="{31DFC186-4488-4851-8F39-9225EB02127E}" type="presParOf" srcId="{4AEC3C3A-5069-41FF-AB15-B250D8397A79}" destId="{DEC1B9A5-924F-4CF4-A33E-5A6A6C006FC5}" srcOrd="1" destOrd="0" presId="urn:microsoft.com/office/officeart/2009/3/layout/HorizontalOrganizationChart"/>
    <dgm:cxn modelId="{42AA09D3-3741-49BB-8C1B-E9F4CFF40BFA}" type="presParOf" srcId="{A70AA221-1FC0-4DB8-BBDA-FBBE7CAE70BA}" destId="{8919C9BD-E82E-4ED1-B57D-FCF24A148D05}" srcOrd="1" destOrd="0" presId="urn:microsoft.com/office/officeart/2009/3/layout/HorizontalOrganizationChart"/>
    <dgm:cxn modelId="{35DF8116-11F0-460E-A85B-BF675E09B4E3}" type="presParOf" srcId="{8919C9BD-E82E-4ED1-B57D-FCF24A148D05}" destId="{E409DC65-3E8D-4315-AEFF-4AB408FAD37A}" srcOrd="0" destOrd="0" presId="urn:microsoft.com/office/officeart/2009/3/layout/HorizontalOrganizationChart"/>
    <dgm:cxn modelId="{60503127-AD09-4CF2-9D3B-ABE90BF1094F}" type="presParOf" srcId="{8919C9BD-E82E-4ED1-B57D-FCF24A148D05}" destId="{BCCB7F44-1811-4EF4-A51C-67BD1EBC2EB5}" srcOrd="1" destOrd="0" presId="urn:microsoft.com/office/officeart/2009/3/layout/HorizontalOrganizationChart"/>
    <dgm:cxn modelId="{4B854577-415B-4202-8F4D-155E0B8A6EE5}" type="presParOf" srcId="{BCCB7F44-1811-4EF4-A51C-67BD1EBC2EB5}" destId="{ADF38751-5AF3-4519-BBDB-59D9D14C0938}" srcOrd="0" destOrd="0" presId="urn:microsoft.com/office/officeart/2009/3/layout/HorizontalOrganizationChart"/>
    <dgm:cxn modelId="{E4B29850-6134-44D5-A632-2423ECB1BB6F}" type="presParOf" srcId="{ADF38751-5AF3-4519-BBDB-59D9D14C0938}" destId="{5F36A5E7-7F15-4306-B897-AD890979592B}" srcOrd="0" destOrd="0" presId="urn:microsoft.com/office/officeart/2009/3/layout/HorizontalOrganizationChart"/>
    <dgm:cxn modelId="{EEC48CCB-C408-494E-A845-2377E1026F1B}" type="presParOf" srcId="{ADF38751-5AF3-4519-BBDB-59D9D14C0938}" destId="{65E163F0-DF8E-4811-BA32-4D015B881A99}" srcOrd="1" destOrd="0" presId="urn:microsoft.com/office/officeart/2009/3/layout/HorizontalOrganizationChart"/>
    <dgm:cxn modelId="{E0F03A36-697A-42D9-8AD9-657594E9BB37}" type="presParOf" srcId="{BCCB7F44-1811-4EF4-A51C-67BD1EBC2EB5}" destId="{FDA30901-2F9C-43A3-8B3F-421F1F12CC30}" srcOrd="1" destOrd="0" presId="urn:microsoft.com/office/officeart/2009/3/layout/HorizontalOrganizationChart"/>
    <dgm:cxn modelId="{3F77BE7B-76A1-457B-A2E1-A74361EA528B}" type="presParOf" srcId="{BCCB7F44-1811-4EF4-A51C-67BD1EBC2EB5}" destId="{9C9AD2A1-FE58-483D-AB39-87AE93E17F39}" srcOrd="2" destOrd="0" presId="urn:microsoft.com/office/officeart/2009/3/layout/HorizontalOrganizationChart"/>
    <dgm:cxn modelId="{9A8B36BC-EB0A-42C4-B5B1-7266B188CA3F}" type="presParOf" srcId="{A70AA221-1FC0-4DB8-BBDA-FBBE7CAE70BA}" destId="{33CD40C4-765E-4A4A-849F-3B8BB675467C}" srcOrd="2" destOrd="0" presId="urn:microsoft.com/office/officeart/2009/3/layout/HorizontalOrganizationChart"/>
    <dgm:cxn modelId="{EEAC1BAD-BBE3-4AC1-A068-EE30454524E2}" type="presParOf" srcId="{7607F9DB-D449-4A72-AE95-6502AF38DC79}" destId="{B1202EFE-A4B1-4ECB-8FFF-5F037AC25CBE}" srcOrd="2" destOrd="0" presId="urn:microsoft.com/office/officeart/2009/3/layout/HorizontalOrganizationChar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1A012-95EA-4A8F-B360-8738154B41FD}" type="datetimeFigureOut">
              <a:rPr lang="en-CA" smtClean="0"/>
              <a:t>10/03/2014</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59AFD-7339-47D4-8CBB-BEB64EE51E58}" type="slidenum">
              <a:rPr lang="en-CA" smtClean="0"/>
              <a:t>‹#›</a:t>
            </a:fld>
            <a:endParaRPr lang="en-CA" dirty="0"/>
          </a:p>
        </p:txBody>
      </p:sp>
    </p:spTree>
    <p:extLst>
      <p:ext uri="{BB962C8B-B14F-4D97-AF65-F5344CB8AC3E}">
        <p14:creationId xmlns:p14="http://schemas.microsoft.com/office/powerpoint/2010/main" val="226217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go.microsoft.com/fwlink/?LinkID=331082"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go.microsoft.com/fwlink/?LinkID=331083"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Presentation: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60 minutes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Lab: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70 minutes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After completing this module, students should be able to:</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Describe the Microsoft</a:t>
            </a:r>
            <a:r>
              <a:rPr lang="en-US" sz="1000" baseline="30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virtualization technologies.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Implement Hyper‑V</a:t>
            </a:r>
            <a:r>
              <a:rPr lang="en-US" sz="1000" baseline="30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Manage virtual machine storage.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Manage virtual networks.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Required</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Materials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Office PowerPoint</a:t>
            </a:r>
            <a:r>
              <a:rPr lang="en-CA"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file 20410D_13.pptx.</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We recommend that you use Office PowerPoint 2007 or a newer version to display the slides for this course. If you use PowerPoint Viewer or an earlier version of Office PowerPoint, all the features of the slides might not display correctly.</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38758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Describe the history of Hyper‑V, which includes that it was:</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Released with Windows Server 2008.</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Improved in Windows Server 2008 R2 Service Pack 1 (SP1).</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Is included in Windows Server 2012 as Hyper‑V 3.</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Compare Hyper‑V to products such as Virtual PC, Virtual Server, and non-Microsoft virtualization solutions.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10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30731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they need a processor that supports hardware assisted virtualization, and that this is not always enabled in the BIOS.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11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53328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When presenting this slide, explain the different hardware components that virtual machines can include. Additionally, explain the limitations of Integrated Drive Electronics (IDE) and SCSI devices.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12</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02348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Introduce the generation 2 virtual machine. Point out that virtual machines that were used before Windows Server 2012 R2 are all generation 1, and that generation 2 virtual machines are available only with Hyper-V on Windows Server 2012 R2. Explain that unlike with generation 1 virtual machines, emulated hardware components are not present in generation 2 virtual machines. Conversely, new features, such as Secure Boot and boot from SCSI controller, are present in generation 2 virtual machines.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Point out that generation 2 virtual machines do not have better performance, except when starting and installing operating systems. Emphasize that you can install only supported operating systems on generation 2 virtual machines, which are:</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Windows Server 2012.</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64-bit versions of Windows 8 and newer operating systems.</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13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44698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to students that you can access the virtual machine</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Settings</a:t>
            </a:r>
            <a:r>
              <a:rPr lang="en-CA" sz="1000" dirty="0" smtClean="0">
                <a:effectLst/>
                <a:latin typeface="Arial" panose="020B0604020202020204" pitchFamily="34" charset="0"/>
                <a:ea typeface="Calibri" panose="020F0502020204030204" pitchFamily="34" charset="0"/>
                <a:cs typeface="Segoe UI" panose="020B0502040204020203" pitchFamily="34" charset="0"/>
              </a:rPr>
              <a:t> dialog box by right-clicking the virtual machine, and then clicking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Settings</a:t>
            </a:r>
            <a:r>
              <a:rPr lang="en-CA" sz="1000" dirty="0" smtClean="0">
                <a:effectLst/>
                <a:latin typeface="Arial" panose="020B0604020202020204" pitchFamily="34" charset="0"/>
                <a:ea typeface="Calibri" panose="020F0502020204030204" pitchFamily="34" charset="0"/>
                <a:cs typeface="Segoe UI" panose="020B0502040204020203" pitchFamily="34" charset="0"/>
              </a:rPr>
              <a:t>.</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the benefits of using Dynamic Memory over statically allocated memory.</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Explain how in Windows Server 2012, you can change Dynamic Memory settings while the virtual machine operating system is running. Discuss this new feature, and explain in what scenarios it is most useful.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14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6622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 parameters on the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are listed in the virtual machine’s Settings dialog box. This dialog box is accessible by right-clicking on a virtual machine, and then clicking Settings.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Describe each virtual machine integration services component.</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Describe the supported operating systems.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Mention that it is not necessary to install virtual machine components, but that it does make managing virtual machines substantially easier.</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15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88390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the different virtual machine </a:t>
            </a:r>
            <a:r>
              <a:rPr lang="en-CA" sz="1000" dirty="0" smtClean="0">
                <a:effectLst/>
                <a:latin typeface="Arial" panose="020B0604020202020204" pitchFamily="34" charset="0"/>
                <a:ea typeface="Calibri" panose="020F0502020204030204" pitchFamily="34" charset="0"/>
                <a:cs typeface="Segoe UI" panose="020B0502040204020203" pitchFamily="34" charset="0"/>
              </a:rPr>
              <a:t>start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and stop actions, and ask the students in what scenarios they would configure a virtual machine to start automatically.</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Additionally, ask them to determine what start delay they </a:t>
            </a:r>
            <a:r>
              <a:rPr lang="en-CA" sz="1000" dirty="0" smtClean="0">
                <a:effectLst/>
                <a:latin typeface="Arial" panose="020B0604020202020204" pitchFamily="34" charset="0"/>
                <a:ea typeface="Calibri" panose="020F0502020204030204" pitchFamily="34" charset="0"/>
                <a:cs typeface="Segoe UI" panose="020B0502040204020203" pitchFamily="34" charset="0"/>
              </a:rPr>
              <a:t>would</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apply to different virtual machines on a host </a:t>
            </a:r>
            <a:r>
              <a:rPr lang="en-CA" sz="10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virtualization</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server that is running Hyper‑V.</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16</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000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they can only perform Resource Metering from a Windows PowerShell</a:t>
            </a:r>
            <a:r>
              <a:rPr lang="en-CA"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command-line interface.</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the likelihood that future versions of Windows Server 2012 and Microsoft System Center 2012 - Virtual Machine Manager (VMM) should have a method for using Microsoft SQL Server</a:t>
            </a:r>
            <a:r>
              <a:rPr lang="en-CA"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Reporting Services to display this data in graphical format.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17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58511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Before beginning this topic, determine how to cover the improved features in Windows Server 2012 R2. In some cases, you might want to explain the features in both Windows Server 2012 and Windows Server 2012 R2. For example, if your students are not familiar with the features of Live Migration, explain it in terms of both the Windows Server 2012 and Windows Server 2012 R2 features. Spend less time presenting the differences between Windows Server 2012 and Windows Server 2012 R2 if students are only going to use or deploy Windows Server 2012 R2 in their environment.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18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28452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Provide a brief description of the lesson content.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19</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2244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Provide a brief overview of the module content. If the labs are hosted rather than being run on classroom machines, you will be able to perform only “</a:t>
            </a:r>
            <a:r>
              <a:rPr lang="en-CA"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3: Creating and Configuring a Virtual Machine.”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Hyper-V does not support nested virtual machines, so students cannot perform exercises 1, 2, and 4. As part of your preparation, you might consider using a screen-recording app to record exercises 1, 2, and 4, while running the labs on your own equipment. You then can show these videos to the students.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2</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98690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Ask students in what format their </a:t>
            </a:r>
            <a:r>
              <a:rPr lang="en-CA" sz="1000" dirty="0" smtClean="0">
                <a:effectLst/>
                <a:latin typeface="Arial" panose="020B0604020202020204" pitchFamily="34" charset="0"/>
                <a:ea typeface="Calibri" panose="020F0502020204030204" pitchFamily="34" charset="0"/>
                <a:cs typeface="Segoe UI" panose="020B0502040204020203" pitchFamily="34" charset="0"/>
              </a:rPr>
              <a:t>backups</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from Windows Server Backup (a feature of Windows Server 2008) are written. Many students are not aware that backups are written to virtual hard disk.</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using .vhdx files limits a virtual machine to running on Hyper‑V on Windows Server 2012, and that Server Message Block (SMB) 3.0 has limitations when using virtual hard disks on shared folders.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20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1497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Discuss the benefits and drawbacks of using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direct-attached storage</a:t>
            </a:r>
            <a:r>
              <a:rPr lang="en-CA" sz="1000" dirty="0" smtClean="0">
                <a:effectLst/>
                <a:latin typeface="Arial" panose="020B0604020202020204" pitchFamily="34" charset="0"/>
                <a:ea typeface="Calibri" panose="020F0502020204030204" pitchFamily="34" charset="0"/>
                <a:cs typeface="Segoe UI" panose="020B0502040204020203" pitchFamily="34" charset="0"/>
              </a:rPr>
              <a:t>. One drawback in particular is that it makes it more complicated to perform consistent backups of the virtual machine because the physical disk drive is not contained within a virtual hard disk file.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Why might you consider using fixed virtual hard disks instead of dynamically expanding virtual hard disks?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might want to use fixed virtual hard disks instead of dynamically expanding virtual hard disks when:</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You want to maintain control over the growth of virtual hard disks.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You want to pre-allocate storage.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In what situations might you encounter difficulties if you use dynamically expanding disks?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It is easy to place multiple dynamically expanding disks on the same volume. They can then grow and consume the volume.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21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53552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they can shrink only dynamically expanding virtual hard disks, and not fixed virtual hard disks. However, point out that there is a workaround. They can convert a fixed virtual hard disk to a dynamically expanding virtual hard disk, shrink the dynamically expanding virtual hard disk, and then convert it back to a fixed virtual hard disk.</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22</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86189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Explain why differencing virtual hard disks </a:t>
            </a:r>
            <a:r>
              <a:rPr lang="en-CA" sz="1000" dirty="0" smtClean="0">
                <a:effectLst/>
                <a:latin typeface="Arial" panose="020B0604020202020204" pitchFamily="34" charset="0"/>
                <a:ea typeface="Calibri" panose="020F0502020204030204" pitchFamily="34" charset="0"/>
                <a:cs typeface="Segoe UI" panose="020B0502040204020203" pitchFamily="34" charset="0"/>
              </a:rPr>
              <a:t>reduce</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storage use. For example, you can create a sysprepped virtual hard disk that has an operating system installed as a parent hard disk. You can deploy new operating systems quickly by creating differencing virtual hard disks off that parent. This process is much faster than performing traditional deployment.</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Explain why differencing virtual hard disks do not perform as well as traditional virtual hard disks.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 primary disadvantage of a </a:t>
            </a:r>
            <a:r>
              <a:rPr lang="en-CA" sz="1000" dirty="0" smtClean="0">
                <a:effectLst/>
                <a:latin typeface="Arial" panose="020B0604020202020204" pitchFamily="34" charset="0"/>
                <a:ea typeface="Calibri" panose="020F0502020204030204" pitchFamily="34" charset="0"/>
                <a:cs typeface="Segoe UI" panose="020B0502040204020203" pitchFamily="34" charset="0"/>
              </a:rPr>
              <a:t>differencing virtual hard disk</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is that you need to ensure that the parent is not modified. Discuss using read-only parents for differencing virtual hard disks.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Reinforce that Windows Server 2012 Hyper-V resolves the performance issues that existed with differencing virtual hard disks in earlier Hyper-V versions.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23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6370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This topic has five static slides. Use the next four slides to illustrate how the process of creating and reverting checkpoints works.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1 of 5</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Explain the difference between a </a:t>
            </a:r>
            <a:r>
              <a:rPr lang="en-CA" sz="1000" dirty="0" smtClean="0">
                <a:effectLst/>
                <a:latin typeface="Arial" panose="020B0604020202020204" pitchFamily="34" charset="0"/>
                <a:ea typeface="Calibri" panose="020F0502020204030204" pitchFamily="34" charset="0"/>
                <a:cs typeface="Segoe UI" panose="020B0502040204020203" pitchFamily="34" charset="0"/>
              </a:rPr>
              <a:t>checkpoint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and a backup, and ensure that students understand these differences.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Remind the students that there is a limit of 50 checkpoints per virtual machine. Once you have 50 checkpoints, you must delete an existing checkpoint manually before you can create another one.</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Describe how to use branching </a:t>
            </a:r>
            <a:r>
              <a:rPr lang="en-CA" sz="1000" dirty="0" smtClean="0">
                <a:effectLst/>
                <a:latin typeface="Arial" panose="020B0604020202020204" pitchFamily="34" charset="0"/>
                <a:ea typeface="Calibri" panose="020F0502020204030204" pitchFamily="34" charset="0"/>
                <a:cs typeface="Segoe UI" panose="020B0502040204020203" pitchFamily="34" charset="0"/>
              </a:rPr>
              <a:t>checkpoint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trees.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Explain that using </a:t>
            </a:r>
            <a:r>
              <a:rPr lang="en-CA" sz="1000" dirty="0" smtClean="0">
                <a:effectLst/>
                <a:latin typeface="Arial" panose="020B0604020202020204" pitchFamily="34" charset="0"/>
                <a:ea typeface="Calibri" panose="020F0502020204030204" pitchFamily="34" charset="0"/>
                <a:cs typeface="Segoe UI" panose="020B0502040204020203" pitchFamily="34" charset="0"/>
              </a:rPr>
              <a:t>checkpoints</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with domain controllers, SQL Server, and Microsoft Exchange Server servers can lead to unpredictable results.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24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98419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2 of 5</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 next four slides show the process of creating and reverting checkpoints.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Step 1: A checkpoint is created every day.</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25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53886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3 of 5</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Step 2: You locate a problem after Tuesday’s checkpoint is created</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26</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44659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4 of 5</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Step 3: You solve the problem by reverting to the Monday checkpoint.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27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00359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5 of 5</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Step 4: The next checkpoint is created on Wednesday.</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28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04343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Briefly review the lesson content.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29</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23769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Briefly describe the lesson content.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12936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Describe the three different </a:t>
            </a:r>
            <a:r>
              <a:rPr lang="en-CA" sz="1000" dirty="0" smtClean="0">
                <a:effectLst/>
                <a:latin typeface="Arial" panose="020B0604020202020204" pitchFamily="34" charset="0"/>
                <a:ea typeface="Calibri" panose="020F0502020204030204" pitchFamily="34" charset="0"/>
                <a:cs typeface="Segoe UI" panose="020B0502040204020203" pitchFamily="34" charset="0"/>
              </a:rPr>
              <a:t>types</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of virtual switches, and ask the students to determine scenarios in which it would be appropriate to use an internal virtual switch, but not a private virtual switch.</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Ask students whether they </a:t>
            </a:r>
            <a:r>
              <a:rPr lang="en-CA" sz="1000" dirty="0" smtClean="0">
                <a:effectLst/>
                <a:latin typeface="Arial" panose="020B0604020202020204" pitchFamily="34" charset="0"/>
                <a:ea typeface="Calibri" panose="020F0502020204030204" pitchFamily="34" charset="0"/>
                <a:cs typeface="Segoe UI" panose="020B0502040204020203" pitchFamily="34" charset="0"/>
              </a:rPr>
              <a:t>would</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configure virtual local area networks (VLANs) at the network adapter level or at the virtual switch level, and why.</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30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77905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Describe the process of configuring VLANs on Hyper-V network switches and virtual network adapters.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For more information, refer to the following Microsoft Consulting Services blogs about VLANs and </a:t>
            </a:r>
            <a:br>
              <a:rPr lang="en-CA" sz="1000" dirty="0" smtClean="0">
                <a:effectLst/>
                <a:latin typeface="Arial" panose="020B0604020202020204" pitchFamily="34" charset="0"/>
                <a:ea typeface="Calibri" panose="020F0502020204030204" pitchFamily="34" charset="0"/>
                <a:cs typeface="Times New Roman" panose="02020603050405020304" pitchFamily="18" charset="0"/>
              </a:rPr>
            </a:b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Hyper-V:</a:t>
            </a:r>
          </a:p>
          <a:p>
            <a:pPr marL="342900" marR="0" lvl="0" indent="-342900">
              <a:lnSpc>
                <a:spcPct val="115000"/>
              </a:lnSpc>
              <a:spcBef>
                <a:spcPts val="0"/>
              </a:spcBef>
              <a:spcAft>
                <a:spcPts val="995"/>
              </a:spcAft>
              <a:buFont typeface="Symbol" panose="05050102010706020507" pitchFamily="18" charset="2"/>
              <a:buChar char=""/>
            </a:pPr>
            <a:r>
              <a:rPr lang="en-US" sz="1000" u="sng" dirty="0" smtClean="0">
                <a:effectLst/>
                <a:latin typeface="Arial" panose="020B0604020202020204" pitchFamily="34" charset="0"/>
                <a:ea typeface="Times New Roman" panose="02020603050405020304" pitchFamily="18" charset="0"/>
                <a:cs typeface="Segoe UI" panose="020B0502040204020203" pitchFamily="34" charset="0"/>
                <a:hlinkClick r:id="rId3"/>
              </a:rPr>
              <a:t>http://go.microsoft.com/fwlink/?LinkID=331082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u="sng" dirty="0" smtClean="0">
                <a:effectLst/>
                <a:latin typeface="Arial" panose="020B0604020202020204" pitchFamily="34" charset="0"/>
                <a:ea typeface="Times New Roman" panose="02020603050405020304" pitchFamily="18" charset="0"/>
                <a:cs typeface="Segoe UI" panose="020B0502040204020203" pitchFamily="34" charset="0"/>
                <a:hlinkClick r:id="rId4"/>
              </a:rPr>
              <a:t>http://go.microsoft.com/fwlink/?LinkID=331083</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31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8279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Several networking vendors have already used Hyper-V virtual switch extensions extensibility to implement virtual versions of hardware switches. Prior to teaching this course, you may want to investigate vendors that have produced virtual versions of hardware switches, and then ask the students if they use any of this equipment in their own organizational environments.</a:t>
            </a:r>
            <a:r>
              <a:rPr lang="en-CA"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32</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071424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Reinforce the circumstances when it is necessary for administrators to configure separate media access control (MAC) address pools, such as in environments that have multiple servers running Hyper‑V.</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Ask students who have </a:t>
            </a:r>
            <a:r>
              <a:rPr lang="en-CA" sz="1000" dirty="0" smtClean="0">
                <a:effectLst/>
                <a:latin typeface="Arial" panose="020B0604020202020204" pitchFamily="34" charset="0"/>
                <a:ea typeface="Calibri" panose="020F0502020204030204" pitchFamily="34" charset="0"/>
                <a:cs typeface="Segoe UI" panose="020B0502040204020203" pitchFamily="34" charset="0"/>
              </a:rPr>
              <a:t>deployed</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virtualization in their production environments how they ensured that virtual machines are never assigned the same MAC address.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33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93939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the situations where you would want to use Dynamic Host Configuration Protocol (DHCP) Guard and Router Guard. Describe the scenarios where you might configure bandwidth management on a virtual machine, such as ensuring that no one particular virtual machine monopolizes all of the host’s available network bandwidth.</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34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89246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each of the advanced network adapter features and explain how each can improve the network performance of virtual machines. Many of these features enable virtual machines to handle high-capacity bandwidth tasks. Explain the hardware requirements for vRSS. Ask students to describe a virtual workload that they need to support that requires extensive bandwidth resources.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35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74954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Explain why you would want to configure virtual NIC Teaming for virtual machines. Discuss how you can use multiple NIC Teams on the host connected to multiple virtual switches, and then use NIC Teaming that you configure through the virtual machine’s host operating system, to add another layer of performance and redundancy.</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36</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24872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854082"/>
          </a:xfrm>
        </p:spPr>
        <p:txBody>
          <a:bodyPr>
            <a:noAutofit/>
          </a:bodyPr>
          <a:lstStyle/>
          <a:p>
            <a:pPr>
              <a:lnSpc>
                <a:spcPct val="115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Before the students begin the lab, read the lab scenario, and display the next slide. Before each exercise, read the scenario associated with the exercise to the class. The scenarios give context to the lab and exercises, and help to facilitate the discussion at the end of the lab. Remind the students to complete the discussion questions after the last lab exercise.</a:t>
            </a:r>
          </a:p>
          <a:p>
            <a:pPr>
              <a:lnSpc>
                <a:spcPct val="107000"/>
              </a:lnSpc>
              <a:spcAft>
                <a:spcPts val="800"/>
              </a:spcAft>
            </a:pPr>
            <a:r>
              <a:rPr lang="en-CA" sz="1000" b="1" dirty="0" smtClean="0">
                <a:latin typeface="Arial" panose="020B0604020202020204" pitchFamily="34" charset="0"/>
                <a:ea typeface="Calibri" panose="020F0502020204030204" pitchFamily="34" charset="0"/>
                <a:cs typeface="Times New Roman" panose="02020603050405020304" pitchFamily="18" charset="0"/>
              </a:rPr>
              <a:t>Note: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If the labs are hosted rather than being run on classroom machines, you will be able to perform only “</a:t>
            </a:r>
            <a:r>
              <a:rPr lang="en-CA"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3: Creating and Configuring a Virtual Machine.”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Hyper-V does not support nested virtual machines, so students will be unable to perform exercises 1, 2, and 4.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As part of your preparation to teach this course, you might consider using a screen-recording app to record exercises 1, 2, and 4, while running the labs on your own equipment. You then could show these videos to the class.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Exercise 1: Installing the Hyper-V Role onto a Server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 first step in migrating to a virtualized environment for the branch office is installing the Hyper‑V role on a new Windows Server 2012 server.</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Exercise 2: Configuring Virtual Networking</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After installing the Hyper‑V role on the new server, you need to configure the virtual network. You need to create a network that connects to the physical network </a:t>
            </a:r>
            <a:r>
              <a:rPr lang="en-CA" sz="1000" i="1" dirty="0" smtClean="0">
                <a:effectLst/>
                <a:latin typeface="Arial" panose="020B0604020202020204" pitchFamily="34" charset="0"/>
                <a:ea typeface="Calibri" panose="020F0502020204030204" pitchFamily="34" charset="0"/>
                <a:cs typeface="Times New Roman" panose="02020603050405020304" pitchFamily="18" charset="0"/>
              </a:rPr>
              <a:t>and</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 private network that you can use only for communication between virtual machines. You will use the private network when you configure the virtual machines for high availability. You also need to configure a specific range of media access control (MAC) addresses for the virtual machines.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Exercise 3: Creating and Configuring a Virtual Machine</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have been asked to deploy two virtual machines to LON‑HOST1. You have copied a sysprepped virtual hard disk file that hosts a Windows Server 2012 installation.</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To minimize disk space use at the cost of performance, you are going to create two differencing virtual hard disk files based on the sysprepped virtual hard disk. You then will use these differencing virtual hard disk files as the virtual hard disk files for the new virtual machines.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Exercise 4: Using Virtual Machine Checkpoints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are in the process of developing a strategy to mitigate the impact of incorrectly applied change requests. As a part of this strategy development, you are testing the speed and functionality of virtual machine checkpoints to roll back to a previously existing stable configuration.</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you will deploy Windows Server 2012 in a virtual machine. You then will create a stable </a:t>
            </a:r>
            <a:r>
              <a:rPr lang="en-CA"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configuration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for that virtual machine, and create a virtual machine checkpoint. Finally, you will modify the configuration, and roll back to the </a:t>
            </a:r>
            <a:r>
              <a:rPr lang="en-CA"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checkpoint</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CA" sz="1000" dirty="0"/>
          </a:p>
        </p:txBody>
      </p:sp>
      <p:sp>
        <p:nvSpPr>
          <p:cNvPr id="4" name="Slide Number Placeholder 3"/>
          <p:cNvSpPr>
            <a:spLocks noGrp="1"/>
          </p:cNvSpPr>
          <p:nvPr>
            <p:ph type="sldNum" sz="quarter" idx="10"/>
          </p:nvPr>
        </p:nvSpPr>
        <p:spPr/>
        <p:txBody>
          <a:bodyPr/>
          <a:lstStyle/>
          <a:p>
            <a:fld id="{69759AFD-7339-47D4-8CBB-BEB64EE51E58}" type="slidenum">
              <a:rPr lang="en-CA" smtClean="0"/>
              <a:t>37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755445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69759AFD-7339-47D4-8CBB-BEB64EE51E58}" type="slidenum">
              <a:rPr lang="en-CA" smtClean="0"/>
              <a:t>38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6748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Lab Review Questions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What type of virtual network switch would you create if you want to allow the virtual machine to communicate with the LAN that is connected to the Hyper‑V virtualization server?</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would create an external virtual network switch.</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How can you ensure that no single virtual machine uses all of the available bandwidth that the Hyper‑V virtualization server provides?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would configure maximum and minimum bandwidth settings on virtual network adapters.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What Dynamic Memory configuration task was not possible on previous versions of Hyper‑V, but which you can now perform on a virtual machine that is hosted on the Hyper‑V role on a Windows Server 2012 server?</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can modify some Dynamic Memory settings while the virtual machine is running on Hyper‑V. You could not do this in previous Hyper-V versions.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39</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03625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Students likely are familiar with server virtualization. Many students probably use a non-Microsoft virtualization solution in their environment. Ask students if they have deployed server virtualization, and talk about non-Microsoft products, such as VMware, Citrix XenServer, and VirtualBox.</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07559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Module Review Questions</a:t>
            </a:r>
          </a:p>
          <a:p>
            <a:pPr marL="0" marR="0" indent="0" algn="l" defTabSz="914400" rtl="0" eaLnBrk="1" fontAlgn="auto" latinLnBrk="0" hangingPunct="1">
              <a:lnSpc>
                <a:spcPct val="107000"/>
              </a:lnSpc>
              <a:spcBef>
                <a:spcPts val="0"/>
              </a:spcBef>
              <a:spcAft>
                <a:spcPts val="800"/>
              </a:spcAft>
              <a:buClrTx/>
              <a:buSzTx/>
              <a:buFontTx/>
              <a:buNone/>
              <a:tabLst/>
              <a:defRPr/>
            </a:pPr>
            <a:r>
              <a:rPr lang="en-CA" sz="1000" dirty="0" smtClean="0">
                <a:solidFill>
                  <a:prstClr val="black"/>
                </a:solidFill>
                <a:latin typeface="Arial" panose="020B0604020202020204" pitchFamily="34" charset="0"/>
                <a:ea typeface="Calibri" panose="020F0502020204030204" pitchFamily="34" charset="0"/>
                <a:cs typeface="Segoe UI" panose="020B0502040204020203" pitchFamily="34" charset="0"/>
              </a:rPr>
              <a:t>Point students to the appropriate section in the course, so that they are able to answer the questions that this section presents.</a:t>
            </a:r>
            <a:endParaRPr lang="en-CA" sz="1000" dirty="0" smtClean="0"/>
          </a:p>
          <a:p>
            <a:pPr>
              <a:lnSpc>
                <a:spcPct val="107000"/>
              </a:lnSpc>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In which situations should you use a fixed memory allocation instead of Dynamic Memory?</a:t>
            </a:r>
          </a:p>
          <a:p>
            <a:pPr>
              <a:lnSpc>
                <a:spcPct val="107000"/>
              </a:lnSpc>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should use fixed memory allocation when the:</a:t>
            </a:r>
          </a:p>
          <a:p>
            <a:pPr marL="342900" marR="0" lvl="0" indent="-342900">
              <a:lnSpc>
                <a:spcPct val="115000"/>
              </a:lnSpc>
              <a:spcBef>
                <a:spcPts val="0"/>
              </a:spcBef>
              <a:spcAft>
                <a:spcPts val="600"/>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Guest operating system does not support Dynamic Memory.</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Management operating system has limited memory resources, and you need to ensure balanced allocation of memory to the operating systems.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In which situations must you use virtual hard disks with the new .vhdx format, instead of virtual hard disks with the old .vhd format?</a:t>
            </a:r>
          </a:p>
          <a:p>
            <a:pPr>
              <a:lnSpc>
                <a:spcPct val="107000"/>
              </a:lnSpc>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should use virtual hard disks with the new .vhdx format rather than virtual hard disks with the old .vhd format when you need to:</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Support virtual hard disks larger than 2 TB. Virtual hard disks with the new .vhdx format can be a maximum of 64 TB, while virtual hard disks with the old .vhd format are limited to 2 TB.</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Protect against data corruption that power failures cause. Virtual hard disks with the new .vhdx format are less likely to become corrupt if an unexpected power failure occurs, because of how the file format processes updates.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Deploy a virtual hard disk to a large sector disk.</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want to deploy a Windows Server 2012 Hyper‑V virtual machine’s virtual hard disk on a file share. What operating system must the file server be running to support this configuration?</a:t>
            </a:r>
          </a:p>
          <a:p>
            <a:pPr>
              <a:lnSpc>
                <a:spcPct val="107000"/>
              </a:lnSpc>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can only deploy virtual hard disks to file shares that support SMB 3.0, and only the Windows Server 2012 operating system supports hosting of SMB 3.0 file shares.</a:t>
            </a:r>
          </a:p>
          <a:p>
            <a:pPr>
              <a:lnSpc>
                <a:spcPct val="107000"/>
              </a:lnSpc>
              <a:spcAft>
                <a:spcPts val="800"/>
              </a:spcAft>
            </a:pP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40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Tree>
    <p:extLst>
      <p:ext uri="{BB962C8B-B14F-4D97-AF65-F5344CB8AC3E}">
        <p14:creationId xmlns:p14="http://schemas.microsoft.com/office/powerpoint/2010/main" val="366084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Best Practices</a:t>
            </a:r>
          </a:p>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implementing server virtualization with Hyper‑V, use the following best practices:</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the processor on the computer that will run Hyper‑V supports hardware assisted virtualization.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you provision a virtualization server with adequate RAM. Having multiple virtual machines paging the hard disk drive because they have inadequate memory decreases performance for all virtual machines on the server.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Monitor virtual machine performance carefully. A virtual machine that uses a disproportionate amount of server resources can reduce the performance of all other virtual machines that the same </a:t>
            </a:r>
            <a:r>
              <a:rPr lang="en-US" sz="1000" dirty="0">
                <a:solidFill>
                  <a:srgbClr val="000000"/>
                </a:solidFill>
                <a:latin typeface="Arial" panose="020B0604020202020204" pitchFamily="34" charset="0"/>
                <a:ea typeface="Times New Roman" panose="02020603050405020304" pitchFamily="18" charset="0"/>
                <a:cs typeface="Arial" panose="020B0604020202020204" pitchFamily="34" charset="0"/>
              </a:rPr>
              <a:t>virtualization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server is hosting.</a:t>
            </a:r>
            <a:endParaRPr lang="en-CA" sz="1000" dirty="0"/>
          </a:p>
          <a:p>
            <a:pPr lvl="0">
              <a:lnSpc>
                <a:spcPct val="107000"/>
              </a:lnSpc>
              <a:spcAft>
                <a:spcPts val="800"/>
              </a:spcAft>
            </a:pPr>
            <a:endParaRPr lang="en-CA"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Common </a:t>
            </a: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Issues and Troubleshooting Tips</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Cannot deploy Hyper‑V on an x64 platform.</a:t>
            </a:r>
          </a:p>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Check if the processor supports hardware-assisted virtualization.</a:t>
            </a:r>
          </a:p>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Virtual machine does not use Dynamic Memory.</a:t>
            </a:r>
          </a:p>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operating system may not support Dynamic Memory. In some non‑Microsoft operating systems, applying a service pack or installing virtual machine integration services resolves this issue</a:t>
            </a:r>
            <a:r>
              <a:rPr lang="en-CA"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Tools</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 use the following tools with Hyper‑V to deploy and manage virtual machines</a:t>
            </a:r>
            <a:r>
              <a:rPr lang="en-CA"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41</a:t>
            </a:fld>
            <a:endParaRPr lang="en-CA"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799776158"/>
              </p:ext>
            </p:extLst>
          </p:nvPr>
        </p:nvGraphicFramePr>
        <p:xfrm>
          <a:off x="431075" y="7147448"/>
          <a:ext cx="5473337" cy="601980"/>
        </p:xfrm>
        <a:graphic>
          <a:graphicData uri="http://schemas.openxmlformats.org/drawingml/2006/table">
            <a:tbl>
              <a:tblPr firstRow="1" firstCol="1" bandRow="1">
                <a:tableStyleId>{5940675A-B579-460E-94D1-54222C63F5DA}</a:tableStyleId>
              </a:tblPr>
              <a:tblGrid>
                <a:gridCol w="1459708"/>
                <a:gridCol w="2287411"/>
                <a:gridCol w="1726218"/>
              </a:tblGrid>
              <a:tr h="0">
                <a:tc>
                  <a:txBody>
                    <a:bodyPr/>
                    <a:lstStyle/>
                    <a:p>
                      <a:pPr marL="0" marR="0">
                        <a:lnSpc>
                          <a:spcPts val="1100"/>
                        </a:lnSpc>
                        <a:spcBef>
                          <a:spcPts val="200"/>
                        </a:spcBef>
                        <a:spcAft>
                          <a:spcPts val="0"/>
                        </a:spcAft>
                      </a:pPr>
                      <a:r>
                        <a:rPr lang="en-US" sz="1000" b="1" dirty="0">
                          <a:effectLst/>
                          <a:latin typeface="Arial" panose="020B0604020202020204" pitchFamily="34" charset="0"/>
                          <a:cs typeface="Arial" panose="020B0604020202020204" pitchFamily="34" charset="0"/>
                        </a:rPr>
                        <a:t>Name of tool</a:t>
                      </a:r>
                      <a:endParaRPr lang="en-CA" sz="1000" b="1" dirty="0">
                        <a:effectLst/>
                        <a:latin typeface="Arial" panose="020B0604020202020204" pitchFamily="34" charset="0"/>
                        <a:ea typeface="Calibri" panose="020F0502020204030204" pitchFamily="34" charset="0"/>
                        <a:cs typeface="Arial" panose="020B0604020202020204" pitchFamily="34" charset="0"/>
                      </a:endParaRPr>
                    </a:p>
                  </a:txBody>
                  <a:tcPr marL="73025" marR="73025" anchor="ctr"/>
                </a:tc>
                <a:tc>
                  <a:txBody>
                    <a:bodyPr/>
                    <a:lstStyle/>
                    <a:p>
                      <a:pPr marL="0" marR="0">
                        <a:lnSpc>
                          <a:spcPts val="1100"/>
                        </a:lnSpc>
                        <a:spcBef>
                          <a:spcPts val="200"/>
                        </a:spcBef>
                        <a:spcAft>
                          <a:spcPts val="0"/>
                        </a:spcAft>
                      </a:pPr>
                      <a:r>
                        <a:rPr lang="en-US" sz="1000" b="1" dirty="0">
                          <a:effectLst/>
                          <a:latin typeface="Arial" panose="020B0604020202020204" pitchFamily="34" charset="0"/>
                          <a:cs typeface="Arial" panose="020B0604020202020204" pitchFamily="34" charset="0"/>
                        </a:rPr>
                        <a:t>Used for</a:t>
                      </a:r>
                      <a:endParaRPr lang="en-CA" sz="1000" b="1" dirty="0">
                        <a:effectLst/>
                        <a:latin typeface="Arial" panose="020B0604020202020204" pitchFamily="34" charset="0"/>
                        <a:ea typeface="Calibri" panose="020F0502020204030204" pitchFamily="34" charset="0"/>
                        <a:cs typeface="Arial" panose="020B0604020202020204" pitchFamily="34" charset="0"/>
                      </a:endParaRPr>
                    </a:p>
                  </a:txBody>
                  <a:tcPr marL="73025" marR="73025" anchor="ctr"/>
                </a:tc>
                <a:tc>
                  <a:txBody>
                    <a:bodyPr/>
                    <a:lstStyle/>
                    <a:p>
                      <a:pPr marL="0" marR="0">
                        <a:lnSpc>
                          <a:spcPts val="1100"/>
                        </a:lnSpc>
                        <a:spcBef>
                          <a:spcPts val="200"/>
                        </a:spcBef>
                        <a:spcAft>
                          <a:spcPts val="0"/>
                        </a:spcAft>
                      </a:pPr>
                      <a:r>
                        <a:rPr lang="en-US" sz="1000" b="1" dirty="0">
                          <a:effectLst/>
                          <a:latin typeface="Arial" panose="020B0604020202020204" pitchFamily="34" charset="0"/>
                          <a:cs typeface="Arial" panose="020B0604020202020204" pitchFamily="34" charset="0"/>
                        </a:rPr>
                        <a:t>Where to find it</a:t>
                      </a:r>
                      <a:endParaRPr lang="en-CA" sz="1000" b="1" dirty="0">
                        <a:effectLst/>
                        <a:latin typeface="Arial" panose="020B0604020202020204" pitchFamily="34" charset="0"/>
                        <a:ea typeface="Calibri" panose="020F0502020204030204" pitchFamily="34" charset="0"/>
                        <a:cs typeface="Arial" panose="020B0604020202020204" pitchFamily="34" charset="0"/>
                      </a:endParaRPr>
                    </a:p>
                  </a:txBody>
                  <a:tcPr marL="73025" marR="73025" anchor="ctr"/>
                </a:tc>
              </a:tr>
              <a:tr h="0">
                <a:tc>
                  <a:txBody>
                    <a:bodyPr/>
                    <a:lstStyle/>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Sysinternals disk2vhd tool</a:t>
                      </a:r>
                      <a:endParaRPr lang="en-CA" sz="1000" dirty="0">
                        <a:effectLst/>
                        <a:latin typeface="Arial" panose="020B0604020202020204" pitchFamily="34" charset="0"/>
                        <a:ea typeface="MS Mincho" panose="02020609040205080304" pitchFamily="49" charset="-128"/>
                        <a:cs typeface="Arial" panose="020B0604020202020204" pitchFamily="34" charset="0"/>
                      </a:endParaRPr>
                    </a:p>
                  </a:txBody>
                  <a:tcPr marL="73025" marR="73025"/>
                </a:tc>
                <a:tc>
                  <a:txBody>
                    <a:bodyPr/>
                    <a:lstStyle/>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Use to convert physical hard disks to virtual hard disk format. </a:t>
                      </a:r>
                      <a:endParaRPr lang="en-CA" sz="1000" dirty="0">
                        <a:effectLst/>
                        <a:latin typeface="Arial" panose="020B0604020202020204" pitchFamily="34" charset="0"/>
                        <a:ea typeface="MS Mincho" panose="02020609040205080304" pitchFamily="49" charset="-128"/>
                        <a:cs typeface="Arial" panose="020B0604020202020204" pitchFamily="34" charset="0"/>
                      </a:endParaRPr>
                    </a:p>
                  </a:txBody>
                  <a:tcPr marL="73025" marR="73025"/>
                </a:tc>
                <a:tc>
                  <a:txBody>
                    <a:bodyPr/>
                    <a:lstStyle/>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Microsoft TechNet website.</a:t>
                      </a:r>
                      <a:endParaRPr lang="en-CA" sz="1000" dirty="0">
                        <a:effectLst/>
                        <a:latin typeface="Arial" panose="020B0604020202020204" pitchFamily="34" charset="0"/>
                        <a:ea typeface="MS Mincho" panose="02020609040205080304" pitchFamily="49" charset="-128"/>
                        <a:cs typeface="Arial" panose="020B0604020202020204" pitchFamily="34" charset="0"/>
                      </a:endParaRPr>
                    </a:p>
                  </a:txBody>
                  <a:tcPr marL="73025" marR="73025"/>
                </a:tc>
              </a:tr>
            </a:tbl>
          </a:graphicData>
        </a:graphic>
      </p:graphicFrame>
    </p:spTree>
    <p:extLst>
      <p:ext uri="{BB962C8B-B14F-4D97-AF65-F5344CB8AC3E}">
        <p14:creationId xmlns:p14="http://schemas.microsoft.com/office/powerpoint/2010/main" val="18343269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185873"/>
            <a:ext cx="3038475" cy="347663"/>
          </a:xfrm>
        </p:spPr>
        <p:txBody>
          <a:bodyPr/>
          <a:lstStyle/>
          <a:p>
            <a:pPr>
              <a:defRPr/>
            </a:pPr>
            <a:r>
              <a:rPr lang="en-CA" b="1" dirty="0" smtClean="0">
                <a:solidFill>
                  <a:srgbClr val="336699"/>
                </a:solidFill>
                <a:latin typeface="Arial" panose="020B0604020202020204" pitchFamily="34" charset="0"/>
              </a:rPr>
              <a:t>13: Implementing Server Virtualization with Hyper-V</a:t>
            </a:r>
            <a:endParaRPr lang="en-US" b="1" dirty="0" smtClean="0">
              <a:solidFill>
                <a:srgbClr val="336699"/>
              </a:solidFill>
              <a:latin typeface="Arial" panose="020B0604020202020204" pitchFamily="34" charset="0"/>
            </a:endParaRPr>
          </a:p>
        </p:txBody>
      </p:sp>
      <p:sp>
        <p:nvSpPr>
          <p:cNvPr id="35843" name="Rectangle 3"/>
          <p:cNvSpPr>
            <a:spLocks noGrp="1" noChangeArrowheads="1"/>
          </p:cNvSpPr>
          <p:nvPr>
            <p:ph type="dt" sz="quarter" idx="1"/>
          </p:nvPr>
        </p:nvSpPr>
        <p:spPr>
          <a:xfrm>
            <a:off x="0" y="-26126"/>
            <a:ext cx="3038475" cy="222250"/>
          </a:xfrm>
        </p:spPr>
        <p:txBody>
          <a:bodyPr/>
          <a:lstStyle/>
          <a:p>
            <a:pPr algn="l">
              <a:defRPr/>
            </a:pPr>
            <a:r>
              <a:rPr lang="en-US" b="1" dirty="0" smtClean="0">
                <a:solidFill>
                  <a:srgbClr val="000000"/>
                </a:solidFill>
                <a:latin typeface="Arial" panose="020B0604020202020204" pitchFamily="34" charset="0"/>
              </a:rPr>
              <a:t>20410D</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42</a:t>
            </a:fld>
            <a:endParaRPr lang="en-US" dirty="0" smtClean="0"/>
          </a:p>
        </p:txBody>
      </p:sp>
      <p:sp>
        <p:nvSpPr>
          <p:cNvPr id="33797" name="Rectangle 2"/>
          <p:cNvSpPr>
            <a:spLocks noGrp="1" noRot="1" noChangeAspect="1" noChangeArrowheads="1" noTextEdit="1"/>
          </p:cNvSpPr>
          <p:nvPr>
            <p:ph type="sldImg"/>
          </p:nvPr>
        </p:nvSpPr>
        <p:spPr>
          <a:xfrm>
            <a:off x="4330010" y="93610"/>
            <a:ext cx="2447149" cy="1825387"/>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sz="1000" dirty="0" smtClean="0">
                <a:latin typeface="Arial" panose="020B0604020202020204" pitchFamily="34" charset="0"/>
                <a:ea typeface="굴림" pitchFamily="34" charset="-127"/>
                <a:cs typeface="Arial" panose="020B0604020202020204" pitchFamily="34" charset="0"/>
              </a:rPr>
              <a:t>Remind students to complete the course evaluation.</a:t>
            </a:r>
          </a:p>
        </p:txBody>
      </p:sp>
    </p:spTree>
    <p:extLst>
      <p:ext uri="{BB962C8B-B14F-4D97-AF65-F5344CB8AC3E}">
        <p14:creationId xmlns:p14="http://schemas.microsoft.com/office/powerpoint/2010/main" val="2073635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cloud providers such as Amazon EC2.</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Ask students if they are using either a public cloud or a private cloud in their organization. If they are, ask them what led them to this decision. Point out to students that they can sign up for a 30-day trial of Windows Azure by going to </a:t>
            </a:r>
            <a:r>
              <a:rPr lang="en-CA" sz="1000" dirty="0" smtClean="0">
                <a:effectLst/>
                <a:latin typeface="Arial" panose="020B0604020202020204" pitchFamily="34" charset="0"/>
                <a:ea typeface="Calibri" panose="020F0502020204030204" pitchFamily="34" charset="0"/>
                <a:cs typeface="Times New Roman" panose="02020603050405020304" pitchFamily="18" charset="0"/>
                <a:hlinkClick r:id="rId3"/>
              </a:rPr>
              <a:t>http://www.windowsazure.com</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03440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the use of desktop virtualization and the differences between Virtual PC on Windows</a:t>
            </a:r>
            <a:r>
              <a:rPr lang="en-CA"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7 and Client Hyper‑V on Windows 8 and Windows 8.1</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Virtual PC can run only x86 virtual machines.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Client Hyper‑V supports almost all features available in Hyper‑V on Windows Server 2012.</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why administrators might want to run demonstration labs on Windows 8 or Windows 8.1 clients, rather than deploying them on production servers.</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This method allows a less formal proof-of-concept phase before dedicating organizational resources to a test.</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6</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36694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the architecture of presentation virtualization:</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Apps run on the server.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Apps display on the client.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Ask students if they have deployed Remote Desktop Services or Terminal Services in their organization.</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Some students may use Citrix XenServer in their organization, and will not be using Remote Desktop Services.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the use of RemoteApp as a type of self-service portal for programs.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0885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the benefits of application virtualization, not just in terms of compatibility, but also in terms of allowing apps to be deployed to a client computer without requiring a full local installation.</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Ask students if they use application virtualization in their own environments. If so, ask them which app they most often virtualize.</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the benefits of deploying User Experience Virtualization (UE-V) with Microsoft Application Virtualization (App-V).</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75407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9759AFD-7339-47D4-8CBB-BEB64EE51E58}" type="slidenum">
              <a:rPr lang="en-CA" smtClean="0"/>
              <a:t>9</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13: Implementing Server Virtualization with Hyper-V</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3482687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 Id="rId4" Type="http://schemas.openxmlformats.org/officeDocument/2006/relationships/image" Target="../media/image2.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3.xml"/><Relationship Id="rId4" Type="http://schemas.openxmlformats.org/officeDocument/2006/relationships/image" Target="../media/image2.jpe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4.xml"/><Relationship Id="rId4" Type="http://schemas.openxmlformats.org/officeDocument/2006/relationships/image" Target="../media/image2.jpe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5.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6.xml"/><Relationship Id="rId4" Type="http://schemas.openxmlformats.org/officeDocument/2006/relationships/image" Target="../media/image2.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7.xml"/><Relationship Id="rId4" Type="http://schemas.openxmlformats.org/officeDocument/2006/relationships/image" Target="../media/image2.jpe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8.xml"/><Relationship Id="rId4"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9.xml"/><Relationship Id="rId4" Type="http://schemas.openxmlformats.org/officeDocument/2006/relationships/image" Target="../media/image2.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0.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1.xml"/><Relationship Id="rId4" Type="http://schemas.openxmlformats.org/officeDocument/2006/relationships/image" Target="../media/image2.jpe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2.xml"/><Relationship Id="rId4" Type="http://schemas.openxmlformats.org/officeDocument/2006/relationships/image" Target="../media/image2.jpe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3.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4.xml"/><Relationship Id="rId4" Type="http://schemas.openxmlformats.org/officeDocument/2006/relationships/image" Target="../media/image2.jpe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5.xml"/><Relationship Id="rId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6.xml"/><Relationship Id="rId4" Type="http://schemas.openxmlformats.org/officeDocument/2006/relationships/image" Target="../media/image2.jpeg"/></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7.xml"/><Relationship Id="rId4" Type="http://schemas.openxmlformats.org/officeDocument/2006/relationships/image" Target="../media/image2.jpeg"/></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8.xml"/><Relationship Id="rId4" Type="http://schemas.openxmlformats.org/officeDocument/2006/relationships/image" Target="../media/image2.jpeg"/></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9.xml"/><Relationship Id="rId4" Type="http://schemas.openxmlformats.org/officeDocument/2006/relationships/image" Target="../media/image2.jpeg"/></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0.xml"/><Relationship Id="rId4"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1.xml"/><Relationship Id="rId4" Type="http://schemas.openxmlformats.org/officeDocument/2006/relationships/image" Target="../media/image2.jpeg"/></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2.xml"/><Relationship Id="rId4" Type="http://schemas.openxmlformats.org/officeDocument/2006/relationships/image" Target="../media/image2.jpeg"/></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3.xml"/><Relationship Id="rId4" Type="http://schemas.openxmlformats.org/officeDocument/2006/relationships/image" Target="../media/image2.jpeg"/></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4.xml"/><Relationship Id="rId4" Type="http://schemas.openxmlformats.org/officeDocument/2006/relationships/image" Target="../media/image2.jpeg"/></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5.xml"/><Relationship Id="rId4" Type="http://schemas.openxmlformats.org/officeDocument/2006/relationships/image" Target="../media/image2.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6.xml"/><Relationship Id="rId4" Type="http://schemas.openxmlformats.org/officeDocument/2006/relationships/image" Target="../media/image2.jpeg"/></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7.xml"/><Relationship Id="rId4" Type="http://schemas.openxmlformats.org/officeDocument/2006/relationships/image" Target="../media/image2.jpeg"/></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8.xml"/><Relationship Id="rId4" Type="http://schemas.openxmlformats.org/officeDocument/2006/relationships/image" Target="../media/image2.jpeg"/></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9.xml"/><Relationship Id="rId4" Type="http://schemas.openxmlformats.org/officeDocument/2006/relationships/image" Target="../media/image2.jpeg"/></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0.xml"/><Relationship Id="rId4" Type="http://schemas.openxmlformats.org/officeDocument/2006/relationships/image" Target="../media/image2.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1.xml"/><Relationship Id="rId4" Type="http://schemas.openxmlformats.org/officeDocument/2006/relationships/image" Target="../media/image2.jpeg"/></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eg"/></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2.xml"/><Relationship Id="rId4" Type="http://schemas.openxmlformats.org/officeDocument/2006/relationships/image" Target="../media/image2.jpeg"/></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 Id="rId4" Type="http://schemas.openxmlformats.org/officeDocument/2006/relationships/image" Target="../media/image2.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0674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341549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91887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63766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812496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10326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657671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577740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6868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879373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5489795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1150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86199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542989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2532264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247196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065631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845536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59915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70755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21520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27964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9863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69421616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98714708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3105414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119367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4580587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038232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69358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434059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480730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630444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2979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911360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009970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811598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4911748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0015806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035993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6156138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632697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464218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166244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522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57746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822985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815120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866709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171007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97862927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4512275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534262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9213193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867606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2834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925455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462711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26048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159389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1612361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287920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303805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09187126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7938884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236615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7909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462777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733871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657858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44584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58481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195980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688363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3250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614554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81673481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7792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613548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039271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714406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337678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729651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585849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62601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323157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880180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577691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1185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488827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15844139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5047687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44322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7983952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868028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092961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500858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870098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0177721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3634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59656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044308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590123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73434864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8611653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170804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7397589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477972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86034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508004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75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07201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265926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579105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308911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875468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219585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96675227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6206873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919841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1902365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45219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1436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11478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560572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80679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156862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788556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7246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307230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16884601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4082324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014825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3012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01679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113256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825750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216859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78350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1630201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3341618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326144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244273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91116396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2444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678497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803346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4959800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188161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290996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015178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83213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390254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263810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73363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04435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51991515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60138577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0788295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553551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5132898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086512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962689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234040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75382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014803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4292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0672578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356327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764259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90479711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6481604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965898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96362406"/>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833522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691280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1389079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421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8181103"/>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1472907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56742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004620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169370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770581704"/>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031872"/>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400089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798079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7832503"/>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22085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4682830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223048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443637"/>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43004158"/>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424750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882297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020203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779021582"/>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2975150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030916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37650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0221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709976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3689200"/>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3142679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0421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2546336"/>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257850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29735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5904416"/>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874275193"/>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734826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079613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8176947"/>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541644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6431127"/>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773175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569242"/>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728696"/>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357663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7743476"/>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0105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74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900811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75303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91838303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3515575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153716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40173996"/>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808965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635917"/>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6140180"/>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43440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0572504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68669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19034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261026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993358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76666967"/>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14355058"/>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698846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3514058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208455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996198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271893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0325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6738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656345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02004111"/>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0136692"/>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3382852"/>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893985355"/>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6536851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716033"/>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54946490"/>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4107238"/>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30712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3344263"/>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4280437"/>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939563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5636149"/>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8754367"/>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0998637"/>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4856943"/>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99896407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33666066"/>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1590471"/>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40912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2533821"/>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8457608"/>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7772932"/>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0707198"/>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117938"/>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2135695"/>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1853490"/>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7054896"/>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082560"/>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514777692"/>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187470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6421466"/>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7241015"/>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9707249"/>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908267"/>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720611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161087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418735"/>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7334049"/>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09933110"/>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5729011"/>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34362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78934935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331723294"/>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0553831"/>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8202140"/>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8375438"/>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1008042"/>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8211958"/>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6282625"/>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985642"/>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6306158"/>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69370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39550031"/>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4851707"/>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4919097"/>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10811196"/>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97702391"/>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1249732"/>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471950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620483"/>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88088"/>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4086467"/>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5003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7628349"/>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9826649"/>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2409585"/>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5837112"/>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9005218"/>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872179784"/>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478292"/>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7117628"/>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91447304"/>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1832983"/>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26157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55414457"/>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6223336"/>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355999"/>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3138231"/>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57494007"/>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544643"/>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8833707"/>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945638943"/>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55740206"/>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8939340"/>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0342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6745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3874386"/>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7369998"/>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5505283"/>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9940273"/>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8933596"/>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2831116"/>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428591"/>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9268419"/>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7195941"/>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534938711"/>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539513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8345518"/>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2133181"/>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40764525"/>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5677141"/>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9216565"/>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7077535"/>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674583"/>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4628213"/>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5493717"/>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3944669"/>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29771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63668836"/>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917307819"/>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3173529"/>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5898657"/>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02417758"/>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1580562"/>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4045150"/>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6872705"/>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122127"/>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4851821"/>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15018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866122"/>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4885435"/>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064654"/>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000855790"/>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69311138"/>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4158348"/>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6084023"/>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8523450"/>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9740433"/>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46039426"/>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6363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2196719"/>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9812746"/>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71198124"/>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9352345"/>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7223447"/>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980693594"/>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292941"/>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6305860"/>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0213215"/>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7016080"/>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03550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2071873"/>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32924398"/>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0344135"/>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4081987"/>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8196716"/>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2819896"/>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9723521"/>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200158742"/>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05922335"/>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5187937"/>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73952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9701890"/>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0507254"/>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0079462"/>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4072289"/>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77714"/>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50464115"/>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98448790"/>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320461"/>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4409492"/>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305963962"/>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465864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1297940"/>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788425"/>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28923661"/>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5061657"/>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4398092"/>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2501076"/>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59693"/>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5696094"/>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66912826"/>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8413410"/>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78325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979911775"/>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684846626"/>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46662673"/>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5741497"/>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82088381"/>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1339140"/>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3412797"/>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5842648"/>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507883"/>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6322896"/>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83383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25681654"/>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3234445"/>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9965374"/>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55444519"/>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4082741"/>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61784156"/>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9128387"/>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6948743"/>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25610947"/>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18345"/>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613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8789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6985316"/>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8384912"/>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3554685"/>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850328"/>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2306498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477013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08245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47264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598970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4575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74065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92902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79499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492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99841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75404410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363239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51825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70045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40746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78983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5649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8006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431024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725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65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3079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0653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7866245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0910839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47939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73730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922752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09458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27572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95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634034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5186053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53475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4055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28499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460036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729992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038803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0265024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580107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487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61572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368061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41590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812424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4931897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23862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036007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7151298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2026880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443662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8165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theme" Target="../theme/theme41.xml"/><Relationship Id="rId2" Type="http://schemas.openxmlformats.org/officeDocument/2006/relationships/slideLayout" Target="../slideLayouts/slideLayout482.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99.xml"/><Relationship Id="rId13" Type="http://schemas.openxmlformats.org/officeDocument/2006/relationships/theme" Target="../theme/theme42.xml"/><Relationship Id="rId3" Type="http://schemas.openxmlformats.org/officeDocument/2006/relationships/slideLayout" Target="../slideLayouts/slideLayout494.xml"/><Relationship Id="rId7" Type="http://schemas.openxmlformats.org/officeDocument/2006/relationships/slideLayout" Target="../slideLayouts/slideLayout498.xml"/><Relationship Id="rId12" Type="http://schemas.openxmlformats.org/officeDocument/2006/relationships/slideLayout" Target="../slideLayouts/slideLayout503.xml"/><Relationship Id="rId2" Type="http://schemas.openxmlformats.org/officeDocument/2006/relationships/slideLayout" Target="../slideLayouts/slideLayout493.xml"/><Relationship Id="rId1" Type="http://schemas.openxmlformats.org/officeDocument/2006/relationships/slideLayout" Target="../slideLayouts/slideLayout492.xml"/><Relationship Id="rId6" Type="http://schemas.openxmlformats.org/officeDocument/2006/relationships/slideLayout" Target="../slideLayouts/slideLayout497.xml"/><Relationship Id="rId11" Type="http://schemas.openxmlformats.org/officeDocument/2006/relationships/slideLayout" Target="../slideLayouts/slideLayout502.xml"/><Relationship Id="rId5" Type="http://schemas.openxmlformats.org/officeDocument/2006/relationships/slideLayout" Target="../slideLayouts/slideLayout496.xml"/><Relationship Id="rId10" Type="http://schemas.openxmlformats.org/officeDocument/2006/relationships/slideLayout" Target="../slideLayouts/slideLayout501.xml"/><Relationship Id="rId4" Type="http://schemas.openxmlformats.org/officeDocument/2006/relationships/slideLayout" Target="../slideLayouts/slideLayout495.xml"/><Relationship Id="rId9" Type="http://schemas.openxmlformats.org/officeDocument/2006/relationships/slideLayout" Target="../slideLayouts/slideLayout50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09703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6185860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9905842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6259484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7576148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386642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2011312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197602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67566419"/>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6059036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5956317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3525035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1689197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69452144"/>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9112596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043788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603233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8986152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15551485"/>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19323478"/>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33013316"/>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95457950"/>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248144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61809050"/>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45784548"/>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58633625"/>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50849145"/>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20524324"/>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69743134"/>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32063652"/>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85774961"/>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30275863"/>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99249709"/>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8062024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70412854"/>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23933581"/>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39172271"/>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3842684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3812730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2802573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2502803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0620521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94.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0.emf"/><Relationship Id="rId4" Type="http://schemas.openxmlformats.org/officeDocument/2006/relationships/diagramLayout" Target="../diagrams/layout1.xml"/><Relationship Id="rId9"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306.xml"/><Relationship Id="rId6" Type="http://schemas.openxmlformats.org/officeDocument/2006/relationships/diagramColors" Target="../diagrams/colors2.xml"/><Relationship Id="rId11" Type="http://schemas.openxmlformats.org/officeDocument/2006/relationships/image" Target="../media/image10.emf"/><Relationship Id="rId5" Type="http://schemas.openxmlformats.org/officeDocument/2006/relationships/diagramQuickStyle" Target="../diagrams/quickStyle2.xml"/><Relationship Id="rId10" Type="http://schemas.openxmlformats.org/officeDocument/2006/relationships/image" Target="../media/image11.png"/><Relationship Id="rId4" Type="http://schemas.openxmlformats.org/officeDocument/2006/relationships/diagramLayout" Target="../diagrams/layout2.xml"/><Relationship Id="rId9" Type="http://schemas.openxmlformats.org/officeDocument/2006/relationships/image" Target="../media/image9.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318.xml"/><Relationship Id="rId6" Type="http://schemas.openxmlformats.org/officeDocument/2006/relationships/diagramColors" Target="../diagrams/colors3.xml"/><Relationship Id="rId11" Type="http://schemas.openxmlformats.org/officeDocument/2006/relationships/image" Target="../media/image10.emf"/><Relationship Id="rId5" Type="http://schemas.openxmlformats.org/officeDocument/2006/relationships/diagramQuickStyle" Target="../diagrams/quickStyle3.xml"/><Relationship Id="rId10" Type="http://schemas.openxmlformats.org/officeDocument/2006/relationships/image" Target="../media/image11.png"/><Relationship Id="rId4" Type="http://schemas.openxmlformats.org/officeDocument/2006/relationships/diagramLayout" Target="../diagrams/layout3.xml"/><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3.emf"/><Relationship Id="rId2" Type="http://schemas.openxmlformats.org/officeDocument/2006/relationships/notesSlide" Target="../notesSlides/notesSlide28.xml"/><Relationship Id="rId1" Type="http://schemas.openxmlformats.org/officeDocument/2006/relationships/slideLayout" Target="../slideLayouts/slideLayout330.xml"/><Relationship Id="rId6" Type="http://schemas.openxmlformats.org/officeDocument/2006/relationships/diagramColors" Target="../diagrams/colors4.xml"/><Relationship Id="rId11" Type="http://schemas.openxmlformats.org/officeDocument/2006/relationships/image" Target="../media/image12.png"/><Relationship Id="rId5" Type="http://schemas.openxmlformats.org/officeDocument/2006/relationships/diagramQuickStyle" Target="../diagrams/quickStyle4.xml"/><Relationship Id="rId10" Type="http://schemas.openxmlformats.org/officeDocument/2006/relationships/image" Target="../media/image11.png"/><Relationship Id="rId4" Type="http://schemas.openxmlformats.org/officeDocument/2006/relationships/diagramLayout" Target="../diagrams/layout4.xml"/><Relationship Id="rId9"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7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9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4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5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8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03.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470.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CA" sz="2600" dirty="0" smtClean="0"/>
              <a:t>Module 13</a:t>
            </a:r>
            <a:endParaRPr lang="en-CA" sz="2600" dirty="0"/>
          </a:p>
        </p:txBody>
      </p:sp>
      <p:sp>
        <p:nvSpPr>
          <p:cNvPr id="3" name="Subtitle 2"/>
          <p:cNvSpPr>
            <a:spLocks noGrp="1"/>
          </p:cNvSpPr>
          <p:nvPr>
            <p:ph type="subTitle" sz="quarter" idx="1"/>
          </p:nvPr>
        </p:nvSpPr>
        <p:spPr/>
        <p:txBody>
          <a:bodyPr/>
          <a:lstStyle/>
          <a:p>
            <a:r>
              <a:rPr lang="en-CA" dirty="0" smtClean="0"/>
              <a:t>Implementing Server Virtualization with Hyper-V
</a:t>
            </a:r>
            <a:endParaRPr lang="en-CA" dirty="0"/>
          </a:p>
        </p:txBody>
      </p:sp>
    </p:spTree>
    <p:extLst>
      <p:ext uri="{BB962C8B-B14F-4D97-AF65-F5344CB8AC3E}">
        <p14:creationId xmlns:p14="http://schemas.microsoft.com/office/powerpoint/2010/main" val="177805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Hyper-V?</a:t>
            </a:r>
            <a:endParaRPr lang="en-CA"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dirty="0">
                <a:solidFill>
                  <a:srgbClr val="000000"/>
                </a:solidFill>
              </a:rPr>
              <a:t>Hyper-V:</a:t>
            </a:r>
            <a:endParaRPr lang="en-US" kern="0" dirty="0">
              <a:solidFill>
                <a:srgbClr val="000000"/>
              </a:solidFill>
            </a:endParaRPr>
          </a:p>
          <a:p>
            <a:pPr lvl="1"/>
            <a:r>
              <a:rPr lang="en-CA" sz="2600" kern="0" dirty="0">
                <a:solidFill>
                  <a:srgbClr val="000000"/>
                </a:solidFill>
              </a:rPr>
              <a:t>Is the hardware virtualization role in Windows Server 2012</a:t>
            </a:r>
          </a:p>
          <a:p>
            <a:pPr lvl="1"/>
            <a:r>
              <a:rPr lang="en-CA" sz="2600" kern="0" dirty="0">
                <a:solidFill>
                  <a:srgbClr val="000000"/>
                </a:solidFill>
              </a:rPr>
              <a:t>Gives virtual machine guests direct access to the host’s hardware</a:t>
            </a:r>
            <a:r>
              <a:rPr lang="en-US" sz="2600" kern="0" dirty="0">
                <a:solidFill>
                  <a:srgbClr val="000000"/>
                </a:solidFill>
              </a:rPr>
              <a:t> </a:t>
            </a:r>
          </a:p>
          <a:p>
            <a:pPr marL="0" lvl="0" indent="0">
              <a:buNone/>
            </a:pPr>
            <a:r>
              <a:rPr lang="en-CA" kern="0" dirty="0">
                <a:solidFill>
                  <a:srgbClr val="000000"/>
                </a:solidFill>
              </a:rPr>
              <a:t>Compatible Windows Server operating systems:</a:t>
            </a:r>
            <a:endParaRPr lang="en-US" kern="0" dirty="0">
              <a:solidFill>
                <a:srgbClr val="000000"/>
              </a:solidFill>
            </a:endParaRPr>
          </a:p>
          <a:p>
            <a:pPr lvl="1"/>
            <a:r>
              <a:rPr lang="en-CA" sz="2600" kern="0" dirty="0">
                <a:solidFill>
                  <a:srgbClr val="000000"/>
                </a:solidFill>
              </a:rPr>
              <a:t>Windows Server 2012</a:t>
            </a:r>
          </a:p>
          <a:p>
            <a:pPr lvl="1"/>
            <a:r>
              <a:rPr lang="en-CA" sz="2600" kern="0" dirty="0">
                <a:solidFill>
                  <a:srgbClr val="000000"/>
                </a:solidFill>
              </a:rPr>
              <a:t>Microsoft Hyper-V Server 2012 </a:t>
            </a:r>
            <a:endParaRPr lang="en-US" sz="2600" kern="0" dirty="0">
              <a:solidFill>
                <a:srgbClr val="000000"/>
              </a:solidFill>
            </a:endParaRPr>
          </a:p>
          <a:p>
            <a:pPr lvl="0"/>
            <a:endParaRPr lang="en-CA" kern="0" dirty="0">
              <a:solidFill>
                <a:srgbClr val="000000"/>
              </a:solidFill>
            </a:endParaRPr>
          </a:p>
        </p:txBody>
      </p:sp>
    </p:spTree>
    <p:extLst>
      <p:ext uri="{BB962C8B-B14F-4D97-AF65-F5344CB8AC3E}">
        <p14:creationId xmlns:p14="http://schemas.microsoft.com/office/powerpoint/2010/main" val="380041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Hardware Requirements for Hyper-V</a:t>
            </a:r>
            <a:endParaRPr lang="en-CA"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Factors to consider when planning hardware for servers running Hyper-V:</a:t>
            </a:r>
            <a:endParaRPr lang="en-CA" kern="0" dirty="0">
              <a:solidFill>
                <a:srgbClr val="000000"/>
              </a:solidFill>
            </a:endParaRPr>
          </a:p>
          <a:p>
            <a:pPr lvl="1"/>
            <a:r>
              <a:rPr lang="en-US" sz="2800" kern="0" dirty="0">
                <a:solidFill>
                  <a:srgbClr val="000000"/>
                </a:solidFill>
              </a:rPr>
              <a:t>Processor characteristics</a:t>
            </a:r>
          </a:p>
          <a:p>
            <a:pPr lvl="2"/>
            <a:r>
              <a:rPr lang="en-US" sz="2600" kern="0" dirty="0">
                <a:solidFill>
                  <a:srgbClr val="000000"/>
                </a:solidFill>
              </a:rPr>
              <a:t>Must have an x64 platform that supports hardware assisted virtualization and Data Execution Protection</a:t>
            </a:r>
          </a:p>
          <a:p>
            <a:pPr lvl="1"/>
            <a:r>
              <a:rPr lang="en-US" sz="2800" kern="0" dirty="0">
                <a:solidFill>
                  <a:srgbClr val="000000"/>
                </a:solidFill>
              </a:rPr>
              <a:t>Processing capacity</a:t>
            </a:r>
            <a:endParaRPr lang="en-CA" sz="2800" kern="0" dirty="0">
              <a:solidFill>
                <a:srgbClr val="000000"/>
              </a:solidFill>
            </a:endParaRPr>
          </a:p>
          <a:p>
            <a:pPr lvl="1"/>
            <a:r>
              <a:rPr lang="en-US" sz="2800" kern="0" dirty="0">
                <a:solidFill>
                  <a:srgbClr val="000000"/>
                </a:solidFill>
              </a:rPr>
              <a:t>Memory</a:t>
            </a:r>
            <a:endParaRPr lang="en-CA" sz="2800" kern="0" dirty="0">
              <a:solidFill>
                <a:srgbClr val="000000"/>
              </a:solidFill>
            </a:endParaRPr>
          </a:p>
          <a:p>
            <a:pPr lvl="1"/>
            <a:r>
              <a:rPr lang="en-US" sz="2800" kern="0" dirty="0">
                <a:solidFill>
                  <a:srgbClr val="000000"/>
                </a:solidFill>
              </a:rPr>
              <a:t>Storage subsystem performance </a:t>
            </a:r>
            <a:endParaRPr lang="en-CA" sz="2800" kern="0" dirty="0">
              <a:solidFill>
                <a:srgbClr val="000000"/>
              </a:solidFill>
            </a:endParaRPr>
          </a:p>
          <a:p>
            <a:pPr lvl="1"/>
            <a:r>
              <a:rPr lang="en-US" sz="2800" kern="0" dirty="0">
                <a:solidFill>
                  <a:srgbClr val="000000"/>
                </a:solidFill>
              </a:rPr>
              <a:t>Network throughput (typically multiple network interface cards)</a:t>
            </a:r>
          </a:p>
        </p:txBody>
      </p:sp>
    </p:spTree>
    <p:extLst>
      <p:ext uri="{BB962C8B-B14F-4D97-AF65-F5344CB8AC3E}">
        <p14:creationId xmlns:p14="http://schemas.microsoft.com/office/powerpoint/2010/main" val="765663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Virtual Machine Hardware</a:t>
            </a:r>
            <a:endParaRPr lang="en-CA" dirty="0"/>
          </a:p>
        </p:txBody>
      </p:sp>
      <p:sp>
        <p:nvSpPr>
          <p:cNvPr id="4" name="AutoShape 23"/>
          <p:cNvSpPr txBox="1">
            <a:spLocks noChangeArrowheads="1"/>
          </p:cNvSpPr>
          <p:nvPr/>
        </p:nvSpPr>
        <p:spPr bwMode="auto">
          <a:xfrm>
            <a:off x="268015" y="1342836"/>
            <a:ext cx="4193626" cy="4600759"/>
          </a:xfrm>
          <a:prstGeom prst="roundRect">
            <a:avLst>
              <a:gd name="adj" fmla="val 0"/>
            </a:avLst>
          </a:prstGeom>
          <a:solidFill>
            <a:schemeClr val="lt1"/>
          </a:solidFill>
          <a:ln w="15875" algn="ctr">
            <a:solidFill>
              <a:schemeClr val="accent4">
                <a:lumMod val="65000"/>
                <a:lumOff val="35000"/>
              </a:schemeClr>
            </a:solidFill>
            <a:round/>
            <a:headEnd/>
            <a:tailEnd/>
          </a:ln>
          <a:effectLst/>
          <a:extLst/>
        </p:spPr>
        <p:txBody>
          <a:bodyPr lIns="91440" tIns="91440" rIns="91440" bIns="91440"/>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175" lvl="0" indent="0" eaLnBrk="0" hangingPunct="0">
              <a:buNone/>
            </a:pPr>
            <a:r>
              <a:rPr lang="en-US" sz="2400" kern="0" dirty="0">
                <a:solidFill>
                  <a:srgbClr val="000000"/>
                </a:solidFill>
              </a:rPr>
              <a:t>Virtual machines have the following simulated hardware by default:</a:t>
            </a:r>
          </a:p>
          <a:p>
            <a:pPr marL="285750" lvl="0" indent="-285750">
              <a:spcBef>
                <a:spcPts val="300"/>
              </a:spcBef>
              <a:spcAft>
                <a:spcPts val="0"/>
              </a:spcAft>
            </a:pPr>
            <a:r>
              <a:rPr lang="en-US" sz="2400" kern="0" dirty="0">
                <a:solidFill>
                  <a:srgbClr val="000000"/>
                </a:solidFill>
              </a:rPr>
              <a:t>BIOS</a:t>
            </a:r>
            <a:endParaRPr lang="en-CA" sz="2400" kern="0" dirty="0">
              <a:solidFill>
                <a:srgbClr val="000000"/>
              </a:solidFill>
            </a:endParaRPr>
          </a:p>
          <a:p>
            <a:pPr marL="285750" lvl="0" indent="-285750">
              <a:spcBef>
                <a:spcPts val="300"/>
              </a:spcBef>
              <a:spcAft>
                <a:spcPts val="0"/>
              </a:spcAft>
            </a:pPr>
            <a:r>
              <a:rPr lang="en-US" sz="2400" kern="0" dirty="0">
                <a:solidFill>
                  <a:srgbClr val="000000"/>
                </a:solidFill>
              </a:rPr>
              <a:t>Memory</a:t>
            </a:r>
            <a:endParaRPr lang="en-CA" sz="2400" kern="0" dirty="0">
              <a:solidFill>
                <a:srgbClr val="000000"/>
              </a:solidFill>
            </a:endParaRPr>
          </a:p>
          <a:p>
            <a:pPr marL="285750" lvl="0" indent="-285750">
              <a:spcBef>
                <a:spcPts val="300"/>
              </a:spcBef>
              <a:spcAft>
                <a:spcPts val="0"/>
              </a:spcAft>
            </a:pPr>
            <a:r>
              <a:rPr lang="en-US" sz="2400" kern="0" dirty="0">
                <a:solidFill>
                  <a:srgbClr val="000000"/>
                </a:solidFill>
              </a:rPr>
              <a:t>Processor</a:t>
            </a:r>
            <a:endParaRPr lang="en-CA" sz="2400" kern="0" dirty="0">
              <a:solidFill>
                <a:srgbClr val="000000"/>
              </a:solidFill>
            </a:endParaRPr>
          </a:p>
          <a:p>
            <a:pPr marL="285750" lvl="0" indent="-285750">
              <a:spcBef>
                <a:spcPts val="300"/>
              </a:spcBef>
              <a:spcAft>
                <a:spcPts val="0"/>
              </a:spcAft>
            </a:pPr>
            <a:r>
              <a:rPr lang="en-US" sz="2400" kern="0" dirty="0">
                <a:solidFill>
                  <a:srgbClr val="000000"/>
                </a:solidFill>
              </a:rPr>
              <a:t>IDE Controller 0 and 1</a:t>
            </a:r>
            <a:endParaRPr lang="en-CA" sz="2400" kern="0" dirty="0">
              <a:solidFill>
                <a:srgbClr val="000000"/>
              </a:solidFill>
            </a:endParaRPr>
          </a:p>
          <a:p>
            <a:pPr marL="285750" lvl="0" indent="-285750">
              <a:spcBef>
                <a:spcPts val="300"/>
              </a:spcBef>
              <a:spcAft>
                <a:spcPts val="0"/>
              </a:spcAft>
            </a:pPr>
            <a:r>
              <a:rPr lang="en-US" sz="2400" kern="0" dirty="0">
                <a:solidFill>
                  <a:srgbClr val="000000"/>
                </a:solidFill>
              </a:rPr>
              <a:t>SCSI Controller</a:t>
            </a:r>
            <a:endParaRPr lang="en-CA" sz="2400" kern="0" dirty="0">
              <a:solidFill>
                <a:srgbClr val="000000"/>
              </a:solidFill>
            </a:endParaRPr>
          </a:p>
          <a:p>
            <a:pPr marL="285750" lvl="0" indent="-285750">
              <a:spcBef>
                <a:spcPts val="300"/>
              </a:spcBef>
              <a:spcAft>
                <a:spcPts val="0"/>
              </a:spcAft>
            </a:pPr>
            <a:r>
              <a:rPr lang="en-US" sz="2400" kern="0" dirty="0">
                <a:solidFill>
                  <a:srgbClr val="000000"/>
                </a:solidFill>
              </a:rPr>
              <a:t>Synthetic Network Adapter</a:t>
            </a:r>
            <a:endParaRPr lang="en-CA" sz="2400" kern="0" dirty="0">
              <a:solidFill>
                <a:srgbClr val="000000"/>
              </a:solidFill>
            </a:endParaRPr>
          </a:p>
          <a:p>
            <a:pPr marL="285750" lvl="0" indent="-285750">
              <a:spcBef>
                <a:spcPts val="300"/>
              </a:spcBef>
              <a:spcAft>
                <a:spcPts val="0"/>
              </a:spcAft>
            </a:pPr>
            <a:r>
              <a:rPr lang="en-US" sz="2400" kern="0" dirty="0">
                <a:solidFill>
                  <a:srgbClr val="000000"/>
                </a:solidFill>
              </a:rPr>
              <a:t>COM 1 and 2</a:t>
            </a:r>
            <a:endParaRPr lang="en-CA" sz="2400" kern="0" dirty="0">
              <a:solidFill>
                <a:srgbClr val="000000"/>
              </a:solidFill>
            </a:endParaRPr>
          </a:p>
          <a:p>
            <a:pPr marL="285750" lvl="0" indent="-285750">
              <a:spcBef>
                <a:spcPts val="300"/>
              </a:spcBef>
              <a:spcAft>
                <a:spcPts val="0"/>
              </a:spcAft>
            </a:pPr>
            <a:r>
              <a:rPr lang="en-US" sz="2400" kern="0" dirty="0">
                <a:solidFill>
                  <a:srgbClr val="000000"/>
                </a:solidFill>
              </a:rPr>
              <a:t>Diskette Drive</a:t>
            </a:r>
            <a:endParaRPr lang="en-US" altLang="zh-TW" sz="2000" b="1" kern="0" dirty="0">
              <a:solidFill>
                <a:srgbClr val="000000"/>
              </a:solidFill>
            </a:endParaRPr>
          </a:p>
        </p:txBody>
      </p:sp>
      <p:sp>
        <p:nvSpPr>
          <p:cNvPr id="5" name="AutoShape 23"/>
          <p:cNvSpPr txBox="1">
            <a:spLocks noChangeArrowheads="1"/>
          </p:cNvSpPr>
          <p:nvPr/>
        </p:nvSpPr>
        <p:spPr bwMode="auto">
          <a:xfrm>
            <a:off x="4706224" y="1342836"/>
            <a:ext cx="3885983" cy="4600759"/>
          </a:xfrm>
          <a:prstGeom prst="roundRect">
            <a:avLst>
              <a:gd name="adj" fmla="val 0"/>
            </a:avLst>
          </a:prstGeom>
          <a:ln w="15875">
            <a:solidFill>
              <a:schemeClr val="accent4">
                <a:lumMod val="65000"/>
                <a:lumOff val="35000"/>
              </a:schemeClr>
            </a:solidFill>
            <a:headEnd/>
            <a:tailEnd/>
          </a:ln>
          <a:extLst/>
        </p:spPr>
        <p:style>
          <a:lnRef idx="2">
            <a:schemeClr val="dk1"/>
          </a:lnRef>
          <a:fillRef idx="1">
            <a:schemeClr val="lt1"/>
          </a:fillRef>
          <a:effectRef idx="0">
            <a:schemeClr val="dk1"/>
          </a:effectRef>
          <a:fontRef idx="minor">
            <a:schemeClr val="dk1"/>
          </a:fontRef>
        </p:style>
        <p:txBody>
          <a:bodyPr vert="horz" wrap="square" lIns="91440" tIns="91440" rIns="91440" bIns="9144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175" lvl="0" indent="0" eaLnBrk="0" hangingPunct="0">
              <a:lnSpc>
                <a:spcPct val="100000"/>
              </a:lnSpc>
              <a:spcBef>
                <a:spcPct val="0"/>
              </a:spcBef>
              <a:buClrTx/>
              <a:buSzTx/>
              <a:buNone/>
            </a:pPr>
            <a:r>
              <a:rPr lang="en-US" sz="2400" dirty="0">
                <a:solidFill>
                  <a:srgbClr val="000000"/>
                </a:solidFill>
                <a:latin typeface="Segoe UI" pitchFamily="34" charset="0"/>
                <a:ea typeface="Segoe UI" pitchFamily="34" charset="0"/>
                <a:cs typeface="Segoe UI" pitchFamily="34" charset="0"/>
              </a:rPr>
              <a:t>You can add the following hardware to a virtual machine:</a:t>
            </a:r>
          </a:p>
          <a:p>
            <a:pPr marL="285750" lvl="0" indent="-285750" eaLnBrk="0" hangingPunct="0">
              <a:lnSpc>
                <a:spcPct val="100000"/>
              </a:lnSpc>
              <a:spcBef>
                <a:spcPts val="600"/>
              </a:spcBef>
              <a:spcAft>
                <a:spcPts val="0"/>
              </a:spcAft>
              <a:buClr>
                <a:srgbClr val="006699"/>
              </a:buClr>
              <a:buSzTx/>
              <a:buFont typeface="Arial" pitchFamily="34" charset="0"/>
              <a:buChar char="•"/>
            </a:pPr>
            <a:r>
              <a:rPr lang="en-US" sz="2400" dirty="0">
                <a:solidFill>
                  <a:srgbClr val="000000"/>
                </a:solidFill>
                <a:latin typeface="Segoe UI" pitchFamily="34" charset="0"/>
                <a:ea typeface="Segoe UI" pitchFamily="34" charset="0"/>
                <a:cs typeface="Segoe UI" pitchFamily="34" charset="0"/>
              </a:rPr>
              <a:t>SCSI Controller (up to 4)</a:t>
            </a:r>
            <a:endParaRPr lang="en-CA" sz="2400" dirty="0">
              <a:solidFill>
                <a:srgbClr val="000000"/>
              </a:solidFill>
              <a:latin typeface="Segoe UI" pitchFamily="34" charset="0"/>
              <a:ea typeface="Segoe UI" pitchFamily="34" charset="0"/>
              <a:cs typeface="Segoe UI" pitchFamily="34" charset="0"/>
            </a:endParaRPr>
          </a:p>
          <a:p>
            <a:pPr marL="285750" lvl="0" indent="-285750">
              <a:lnSpc>
                <a:spcPct val="100000"/>
              </a:lnSpc>
              <a:spcBef>
                <a:spcPts val="600"/>
              </a:spcBef>
              <a:spcAft>
                <a:spcPts val="0"/>
              </a:spcAft>
              <a:buClrTx/>
              <a:buSzTx/>
              <a:buFont typeface="Arial" pitchFamily="34" charset="0"/>
              <a:buChar char="•"/>
            </a:pPr>
            <a:r>
              <a:rPr lang="en-US" sz="2400" dirty="0">
                <a:solidFill>
                  <a:srgbClr val="000000"/>
                </a:solidFill>
                <a:latin typeface="Segoe UI" pitchFamily="34" charset="0"/>
                <a:ea typeface="Segoe UI" pitchFamily="34" charset="0"/>
                <a:cs typeface="Segoe UI" pitchFamily="34" charset="0"/>
              </a:rPr>
              <a:t>Network Adapter</a:t>
            </a:r>
            <a:endParaRPr lang="en-CA" sz="2400" dirty="0">
              <a:solidFill>
                <a:srgbClr val="000000"/>
              </a:solidFill>
              <a:latin typeface="Segoe UI" pitchFamily="34" charset="0"/>
              <a:ea typeface="Segoe UI" pitchFamily="34" charset="0"/>
              <a:cs typeface="Segoe UI" pitchFamily="34" charset="0"/>
            </a:endParaRPr>
          </a:p>
          <a:p>
            <a:pPr marL="285750" lvl="0" indent="-285750">
              <a:lnSpc>
                <a:spcPct val="100000"/>
              </a:lnSpc>
              <a:spcBef>
                <a:spcPts val="600"/>
              </a:spcBef>
              <a:spcAft>
                <a:spcPts val="0"/>
              </a:spcAft>
              <a:buClrTx/>
              <a:buSzTx/>
              <a:buFont typeface="Arial" pitchFamily="34" charset="0"/>
              <a:buChar char="•"/>
            </a:pPr>
            <a:r>
              <a:rPr lang="en-US" sz="2400" dirty="0">
                <a:solidFill>
                  <a:srgbClr val="000000"/>
                </a:solidFill>
                <a:latin typeface="Segoe UI" pitchFamily="34" charset="0"/>
                <a:ea typeface="Segoe UI" pitchFamily="34" charset="0"/>
                <a:cs typeface="Segoe UI" pitchFamily="34" charset="0"/>
              </a:rPr>
              <a:t>Legacy Network Adapter</a:t>
            </a:r>
            <a:endParaRPr lang="en-CA" sz="2400" dirty="0">
              <a:solidFill>
                <a:srgbClr val="000000"/>
              </a:solidFill>
              <a:latin typeface="Segoe UI" pitchFamily="34" charset="0"/>
              <a:ea typeface="Segoe UI" pitchFamily="34" charset="0"/>
              <a:cs typeface="Segoe UI" pitchFamily="34" charset="0"/>
            </a:endParaRPr>
          </a:p>
          <a:p>
            <a:pPr marL="285750" lvl="0" indent="-285750">
              <a:lnSpc>
                <a:spcPct val="100000"/>
              </a:lnSpc>
              <a:spcBef>
                <a:spcPts val="600"/>
              </a:spcBef>
              <a:spcAft>
                <a:spcPts val="0"/>
              </a:spcAft>
              <a:buClrTx/>
              <a:buSzTx/>
              <a:buFont typeface="Arial" pitchFamily="34" charset="0"/>
              <a:buChar char="•"/>
            </a:pPr>
            <a:r>
              <a:rPr lang="en-US" sz="2400" dirty="0">
                <a:solidFill>
                  <a:srgbClr val="000000"/>
                </a:solidFill>
                <a:latin typeface="Segoe UI" pitchFamily="34" charset="0"/>
                <a:ea typeface="Segoe UI" pitchFamily="34" charset="0"/>
                <a:cs typeface="Segoe UI" pitchFamily="34" charset="0"/>
              </a:rPr>
              <a:t>Fibre Channel adapter</a:t>
            </a:r>
            <a:endParaRPr lang="en-CA" sz="2400" dirty="0">
              <a:solidFill>
                <a:srgbClr val="000000"/>
              </a:solidFill>
              <a:latin typeface="Segoe UI" pitchFamily="34" charset="0"/>
              <a:ea typeface="Segoe UI" pitchFamily="34" charset="0"/>
              <a:cs typeface="Segoe UI" pitchFamily="34" charset="0"/>
            </a:endParaRPr>
          </a:p>
          <a:p>
            <a:pPr marL="285750" lvl="0" indent="-285750">
              <a:lnSpc>
                <a:spcPct val="100000"/>
              </a:lnSpc>
              <a:spcBef>
                <a:spcPts val="600"/>
              </a:spcBef>
              <a:spcAft>
                <a:spcPts val="0"/>
              </a:spcAft>
              <a:buClrTx/>
              <a:buSzTx/>
              <a:buFont typeface="Arial" pitchFamily="34" charset="0"/>
              <a:buChar char="•"/>
            </a:pPr>
            <a:r>
              <a:rPr lang="en-US" sz="2400" dirty="0">
                <a:solidFill>
                  <a:srgbClr val="000000"/>
                </a:solidFill>
                <a:latin typeface="Segoe UI" pitchFamily="34" charset="0"/>
                <a:ea typeface="Segoe UI" pitchFamily="34" charset="0"/>
                <a:cs typeface="Segoe UI" pitchFamily="34" charset="0"/>
              </a:rPr>
              <a:t>RemoteFX 3D video adapter</a:t>
            </a:r>
          </a:p>
          <a:p>
            <a:pPr marL="179388" lvl="0" indent="0" eaLnBrk="0" hangingPunct="0">
              <a:lnSpc>
                <a:spcPct val="100000"/>
              </a:lnSpc>
              <a:spcBef>
                <a:spcPct val="0"/>
              </a:spcBef>
              <a:buClrTx/>
              <a:buSzTx/>
              <a:buNone/>
            </a:pPr>
            <a:endParaRPr lang="en-US" altLang="zh-TW" sz="2400" b="1" dirty="0">
              <a:solidFill>
                <a:srgbClr val="000000"/>
              </a:solidFill>
              <a:latin typeface="Segoe UI" pitchFamily="34" charset="0"/>
              <a:ea typeface="Segoe UI" pitchFamily="34" charset="0"/>
              <a:cs typeface="Segoe UI" pitchFamily="34" charset="0"/>
            </a:endParaRPr>
          </a:p>
          <a:p>
            <a:pPr marL="179388" lvl="0" indent="0" eaLnBrk="0" hangingPunct="0">
              <a:lnSpc>
                <a:spcPct val="100000"/>
              </a:lnSpc>
              <a:spcBef>
                <a:spcPct val="0"/>
              </a:spcBef>
              <a:buClrTx/>
              <a:buSzTx/>
              <a:buNone/>
            </a:pPr>
            <a:endParaRPr lang="en-US" altLang="zh-TW" sz="2400" b="1"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969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d1e3ac-81b9-412b-808b-451dbc8fe5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Generation 2 Virtual Machines</a:t>
            </a:r>
            <a:endParaRPr lang="en-CA" dirty="0"/>
          </a:p>
        </p:txBody>
      </p:sp>
      <p:sp>
        <p:nvSpPr>
          <p:cNvPr id="4" name="Content Placeholder 2"/>
          <p:cNvSpPr txBox="1">
            <a:spLocks/>
          </p:cNvSpPr>
          <p:nvPr/>
        </p:nvSpPr>
        <p:spPr>
          <a:xfrm>
            <a:off x="458787" y="1021215"/>
            <a:ext cx="8371313" cy="563476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rPr>
              <a:t>Generation 2 virtual machines differ from </a:t>
            </a:r>
            <a:r>
              <a:rPr lang="en-US" sz="2400" kern="0" dirty="0" smtClean="0">
                <a:solidFill>
                  <a:srgbClr val="000000"/>
                </a:solidFill>
              </a:rPr>
              <a:t>generation 1 virtual machines:</a:t>
            </a:r>
            <a:endParaRPr lang="en-US" sz="2400" kern="0" dirty="0">
              <a:solidFill>
                <a:srgbClr val="000000"/>
              </a:solidFill>
            </a:endParaRPr>
          </a:p>
          <a:p>
            <a:pPr lvl="1"/>
            <a:r>
              <a:rPr lang="en-US" sz="2200" kern="0" dirty="0">
                <a:solidFill>
                  <a:srgbClr val="000000"/>
                </a:solidFill>
              </a:rPr>
              <a:t>Emulated devices are removed</a:t>
            </a:r>
          </a:p>
          <a:p>
            <a:pPr lvl="1"/>
            <a:r>
              <a:rPr lang="en-US" sz="2200" kern="0" dirty="0">
                <a:solidFill>
                  <a:srgbClr val="000000"/>
                </a:solidFill>
              </a:rPr>
              <a:t>UEFI firmware instead of BIOS</a:t>
            </a:r>
          </a:p>
          <a:p>
            <a:pPr lvl="2"/>
            <a:r>
              <a:rPr lang="en-US" kern="0" dirty="0">
                <a:solidFill>
                  <a:srgbClr val="000000"/>
                </a:solidFill>
              </a:rPr>
              <a:t>Secure Boot</a:t>
            </a:r>
          </a:p>
          <a:p>
            <a:pPr lvl="2"/>
            <a:r>
              <a:rPr lang="en-US" kern="0" dirty="0">
                <a:solidFill>
                  <a:srgbClr val="000000"/>
                </a:solidFill>
              </a:rPr>
              <a:t>Boots from SCSI controller</a:t>
            </a:r>
          </a:p>
          <a:p>
            <a:pPr lvl="2"/>
            <a:r>
              <a:rPr lang="en-US" kern="0" dirty="0">
                <a:solidFill>
                  <a:srgbClr val="000000"/>
                </a:solidFill>
              </a:rPr>
              <a:t>PXE boot uses a standard network adapter</a:t>
            </a:r>
          </a:p>
          <a:p>
            <a:pPr lvl="1"/>
            <a:r>
              <a:rPr lang="en-US" sz="2200" kern="0" dirty="0">
                <a:solidFill>
                  <a:srgbClr val="000000"/>
                </a:solidFill>
              </a:rPr>
              <a:t>Faster boot and operating system installation</a:t>
            </a:r>
          </a:p>
          <a:p>
            <a:pPr lvl="1"/>
            <a:r>
              <a:rPr lang="en-US" sz="2200" kern="0" dirty="0">
                <a:solidFill>
                  <a:srgbClr val="000000"/>
                </a:solidFill>
              </a:rPr>
              <a:t>Can run side-by-side with </a:t>
            </a:r>
            <a:r>
              <a:rPr lang="en-US" sz="2200" kern="0" dirty="0" smtClean="0">
                <a:solidFill>
                  <a:srgbClr val="000000"/>
                </a:solidFill>
              </a:rPr>
              <a:t>generation </a:t>
            </a:r>
            <a:r>
              <a:rPr lang="en-US" sz="2200" kern="0" dirty="0">
                <a:solidFill>
                  <a:srgbClr val="000000"/>
                </a:solidFill>
              </a:rPr>
              <a:t>1</a:t>
            </a:r>
          </a:p>
          <a:p>
            <a:pPr lvl="2"/>
            <a:r>
              <a:rPr lang="en-US" kern="0" dirty="0">
                <a:solidFill>
                  <a:srgbClr val="000000"/>
                </a:solidFill>
              </a:rPr>
              <a:t>Generation 1 must be used for legacy systems</a:t>
            </a:r>
          </a:p>
          <a:p>
            <a:pPr lvl="1"/>
            <a:r>
              <a:rPr lang="en-US" sz="2200" kern="0" dirty="0">
                <a:solidFill>
                  <a:srgbClr val="000000"/>
                </a:solidFill>
              </a:rPr>
              <a:t>Supported guest operating systems:</a:t>
            </a:r>
          </a:p>
          <a:p>
            <a:pPr lvl="2"/>
            <a:r>
              <a:rPr lang="en-US" kern="0" dirty="0">
                <a:solidFill>
                  <a:srgbClr val="000000"/>
                </a:solidFill>
              </a:rPr>
              <a:t>Windows Server 2012 and Windows Server 2012 R2</a:t>
            </a:r>
          </a:p>
          <a:p>
            <a:pPr lvl="2"/>
            <a:r>
              <a:rPr lang="en-US" kern="0" dirty="0">
                <a:solidFill>
                  <a:srgbClr val="000000"/>
                </a:solidFill>
              </a:rPr>
              <a:t>64-bit versions of Windows 8 and Windows 8.1</a:t>
            </a:r>
          </a:p>
        </p:txBody>
      </p:sp>
    </p:spTree>
    <p:extLst>
      <p:ext uri="{BB962C8B-B14F-4D97-AF65-F5344CB8AC3E}">
        <p14:creationId xmlns:p14="http://schemas.microsoft.com/office/powerpoint/2010/main" val="89312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b87e774-47ad-4dc8-9088-7105191a9e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Dynamic Memory?</a:t>
            </a:r>
            <a:endParaRPr lang="en-CA" dirty="0"/>
          </a:p>
        </p:txBody>
      </p:sp>
      <p:pic>
        <p:nvPicPr>
          <p:cNvPr id="4" name="Content Placeholder 1" descr="Screen shot of the Dynamic Memory Settings window. Parameters that you can configure in this window include Startup RAM, Dynamic Memory, and Memory weight. Under Dynamic Memory are the settings for Minimum and Maximum RAM, Memory buffer percent, and Memory weigh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927274" y="1317812"/>
            <a:ext cx="5451425" cy="5074801"/>
          </a:xfrm>
          <a:prstGeom prst="rect">
            <a:avLst/>
          </a:prstGeom>
          <a:ln w="12700">
            <a:solidFill>
              <a:schemeClr val="tx2"/>
            </a:solidFill>
          </a:ln>
        </p:spPr>
      </p:pic>
      <p:sp>
        <p:nvSpPr>
          <p:cNvPr id="5" name="Rounded Rectangle 844804" descr="&quot;&quot;"/>
          <p:cNvSpPr>
            <a:spLocks noChangeArrowheads="1"/>
          </p:cNvSpPr>
          <p:nvPr/>
        </p:nvSpPr>
        <p:spPr bwMode="auto">
          <a:xfrm>
            <a:off x="854233" y="847540"/>
            <a:ext cx="7452992" cy="345933"/>
          </a:xfrm>
          <a:prstGeom prst="roundRect">
            <a:avLst>
              <a:gd name="adj" fmla="val 4167"/>
            </a:avLst>
          </a:prstGeom>
          <a:noFill/>
          <a:ln w="9525" algn="ctr">
            <a:noFill/>
            <a:round/>
            <a:headEnd/>
            <a:tailEnd/>
          </a:ln>
          <a:effectLst/>
        </p:spPr>
        <p:txBody>
          <a:bodyPr anchor="ctr"/>
          <a:lstStyle/>
          <a:p>
            <a:pPr lvl="0" algn="ctr" fontAlgn="base">
              <a:lnSpc>
                <a:spcPct val="90000"/>
              </a:lnSpc>
              <a:spcBef>
                <a:spcPct val="0"/>
              </a:spcBef>
              <a:spcAft>
                <a:spcPct val="0"/>
              </a:spcAft>
              <a:defRPr/>
            </a:pPr>
            <a:r>
              <a:rPr lang="en-US" sz="2000" b="1" dirty="0">
                <a:solidFill>
                  <a:srgbClr val="000000"/>
                </a:solidFill>
                <a:latin typeface="Segoe UI" pitchFamily="34" charset="0"/>
                <a:ea typeface="Segoe UI" pitchFamily="34" charset="0"/>
                <a:cs typeface="Segoe UI" pitchFamily="34" charset="0"/>
              </a:rPr>
              <a:t>Dynamic Memory settings for a virtual machine</a:t>
            </a:r>
          </a:p>
        </p:txBody>
      </p:sp>
    </p:spTree>
    <p:extLst>
      <p:ext uri="{BB962C8B-B14F-4D97-AF65-F5344CB8AC3E}">
        <p14:creationId xmlns:p14="http://schemas.microsoft.com/office/powerpoint/2010/main" val="121856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8c48ddc-fe61-40b7-a7e2-0537e4d08b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Virtual Machine Integration Services</a:t>
            </a:r>
            <a:endParaRPr lang="en-CA"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Possible integration services include:</a:t>
            </a:r>
            <a:endParaRPr lang="en-CA" kern="0" dirty="0">
              <a:solidFill>
                <a:srgbClr val="000000"/>
              </a:solidFill>
            </a:endParaRPr>
          </a:p>
          <a:p>
            <a:pPr lvl="1">
              <a:spcBef>
                <a:spcPts val="300"/>
              </a:spcBef>
            </a:pPr>
            <a:r>
              <a:rPr lang="en-US" sz="2600" kern="0" dirty="0">
                <a:solidFill>
                  <a:srgbClr val="000000"/>
                </a:solidFill>
              </a:rPr>
              <a:t>Operating system shutdown</a:t>
            </a:r>
            <a:endParaRPr lang="en-CA" sz="2600" kern="0" dirty="0">
              <a:solidFill>
                <a:srgbClr val="000000"/>
              </a:solidFill>
            </a:endParaRPr>
          </a:p>
          <a:p>
            <a:pPr lvl="1">
              <a:spcBef>
                <a:spcPts val="300"/>
              </a:spcBef>
            </a:pPr>
            <a:r>
              <a:rPr lang="en-US" sz="2600" kern="0" dirty="0">
                <a:solidFill>
                  <a:srgbClr val="000000"/>
                </a:solidFill>
              </a:rPr>
              <a:t>Time synchronization</a:t>
            </a:r>
            <a:endParaRPr lang="en-CA" sz="2600" kern="0" dirty="0">
              <a:solidFill>
                <a:srgbClr val="000000"/>
              </a:solidFill>
            </a:endParaRPr>
          </a:p>
          <a:p>
            <a:pPr lvl="1">
              <a:spcBef>
                <a:spcPts val="300"/>
              </a:spcBef>
            </a:pPr>
            <a:r>
              <a:rPr lang="en-US" sz="2600" kern="0" dirty="0">
                <a:solidFill>
                  <a:srgbClr val="000000"/>
                </a:solidFill>
              </a:rPr>
              <a:t>Data exchange</a:t>
            </a:r>
            <a:endParaRPr lang="en-CA" sz="2600" kern="0" dirty="0">
              <a:solidFill>
                <a:srgbClr val="000000"/>
              </a:solidFill>
            </a:endParaRPr>
          </a:p>
          <a:p>
            <a:pPr lvl="1">
              <a:spcBef>
                <a:spcPts val="300"/>
              </a:spcBef>
            </a:pPr>
            <a:r>
              <a:rPr lang="en-US" sz="2600" kern="0" dirty="0">
                <a:solidFill>
                  <a:srgbClr val="000000"/>
                </a:solidFill>
              </a:rPr>
              <a:t>Heartbeat</a:t>
            </a:r>
            <a:endParaRPr lang="en-CA" sz="2600" kern="0" dirty="0">
              <a:solidFill>
                <a:srgbClr val="000000"/>
              </a:solidFill>
            </a:endParaRPr>
          </a:p>
          <a:p>
            <a:pPr lvl="1">
              <a:spcBef>
                <a:spcPts val="300"/>
              </a:spcBef>
            </a:pPr>
            <a:r>
              <a:rPr lang="en-US" sz="2600" kern="0" dirty="0">
                <a:solidFill>
                  <a:srgbClr val="000000"/>
                </a:solidFill>
              </a:rPr>
              <a:t>Backup (volume snapshot)</a:t>
            </a:r>
          </a:p>
          <a:p>
            <a:pPr marL="0" lvl="0" indent="0">
              <a:spcBef>
                <a:spcPts val="1200"/>
              </a:spcBef>
              <a:buNone/>
            </a:pPr>
            <a:r>
              <a:rPr lang="en-AU" sz="2600" kern="0" dirty="0">
                <a:solidFill>
                  <a:srgbClr val="000000"/>
                </a:solidFill>
              </a:rPr>
              <a:t>Enhanced session mode allows a connection to a virtual machine that is similar to remote desktop because it:</a:t>
            </a:r>
          </a:p>
          <a:p>
            <a:pPr lvl="1">
              <a:spcBef>
                <a:spcPts val="300"/>
              </a:spcBef>
            </a:pPr>
            <a:r>
              <a:rPr lang="en-AU" sz="2600" kern="0" dirty="0">
                <a:solidFill>
                  <a:srgbClr val="000000"/>
                </a:solidFill>
              </a:rPr>
              <a:t>Enables device redirection</a:t>
            </a:r>
          </a:p>
          <a:p>
            <a:pPr lvl="1">
              <a:spcBef>
                <a:spcPts val="300"/>
              </a:spcBef>
            </a:pPr>
            <a:r>
              <a:rPr lang="en-AU" sz="2600" kern="0" dirty="0">
                <a:solidFill>
                  <a:srgbClr val="000000"/>
                </a:solidFill>
              </a:rPr>
              <a:t>Uses a shared clipboard</a:t>
            </a:r>
          </a:p>
          <a:p>
            <a:pPr lvl="1">
              <a:spcBef>
                <a:spcPts val="300"/>
              </a:spcBef>
            </a:pPr>
            <a:r>
              <a:rPr lang="en-AU" sz="2600" kern="0" dirty="0">
                <a:solidFill>
                  <a:srgbClr val="000000"/>
                </a:solidFill>
              </a:rPr>
              <a:t>Enables folder redirection</a:t>
            </a:r>
            <a:endParaRPr lang="en-CA" kern="0" dirty="0">
              <a:solidFill>
                <a:srgbClr val="000000"/>
              </a:solidFill>
            </a:endParaRPr>
          </a:p>
        </p:txBody>
      </p:sp>
    </p:spTree>
    <p:extLst>
      <p:ext uri="{BB962C8B-B14F-4D97-AF65-F5344CB8AC3E}">
        <p14:creationId xmlns:p14="http://schemas.microsoft.com/office/powerpoint/2010/main" val="3465355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7f17b76-a965-449a-b749-27943f259ebc">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60068" cy="740664"/>
          </a:xfrm>
        </p:spPr>
        <p:txBody>
          <a:bodyPr/>
          <a:lstStyle/>
          <a:p>
            <a:r>
              <a:rPr lang="en-CA" dirty="0" smtClean="0"/>
              <a:t>Configuring Virtual Machine Start and Stop Actions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Possible automatic start actions:</a:t>
            </a:r>
          </a:p>
          <a:p>
            <a:pPr lvl="1"/>
            <a:r>
              <a:rPr lang="en-US" sz="2600" kern="0" dirty="0">
                <a:solidFill>
                  <a:srgbClr val="000000"/>
                </a:solidFill>
              </a:rPr>
              <a:t>Nothing</a:t>
            </a:r>
            <a:endParaRPr lang="en-CA" sz="2600" kern="0" dirty="0">
              <a:solidFill>
                <a:srgbClr val="000000"/>
              </a:solidFill>
            </a:endParaRPr>
          </a:p>
          <a:p>
            <a:pPr lvl="1"/>
            <a:r>
              <a:rPr lang="en-US" sz="2600" kern="0" dirty="0">
                <a:solidFill>
                  <a:srgbClr val="000000"/>
                </a:solidFill>
              </a:rPr>
              <a:t>Automatically start if it was running when the service stopped</a:t>
            </a:r>
          </a:p>
          <a:p>
            <a:pPr lvl="1"/>
            <a:r>
              <a:rPr lang="en-US" sz="2600" kern="0" dirty="0">
                <a:solidFill>
                  <a:srgbClr val="000000"/>
                </a:solidFill>
              </a:rPr>
              <a:t>Always start this virtual machine automatically </a:t>
            </a:r>
            <a:endParaRPr lang="en-CA" sz="2600" kern="0" dirty="0">
              <a:solidFill>
                <a:srgbClr val="000000"/>
              </a:solidFill>
            </a:endParaRPr>
          </a:p>
          <a:p>
            <a:pPr marL="0" lvl="0" indent="0">
              <a:buNone/>
            </a:pPr>
            <a:r>
              <a:rPr lang="en-US" kern="0" dirty="0">
                <a:solidFill>
                  <a:srgbClr val="000000"/>
                </a:solidFill>
              </a:rPr>
              <a:t>Possible automatic stop actions:</a:t>
            </a:r>
            <a:endParaRPr lang="en-CA" kern="0" dirty="0">
              <a:solidFill>
                <a:srgbClr val="000000"/>
              </a:solidFill>
            </a:endParaRPr>
          </a:p>
          <a:p>
            <a:pPr lvl="1"/>
            <a:r>
              <a:rPr lang="en-US" sz="2600" kern="0" dirty="0">
                <a:solidFill>
                  <a:srgbClr val="000000"/>
                </a:solidFill>
              </a:rPr>
              <a:t>Save the virtual machine state</a:t>
            </a:r>
          </a:p>
          <a:p>
            <a:pPr lvl="1"/>
            <a:r>
              <a:rPr lang="en-US" sz="2600" kern="0" dirty="0">
                <a:solidFill>
                  <a:srgbClr val="000000"/>
                </a:solidFill>
              </a:rPr>
              <a:t>Turn off the virtual machine</a:t>
            </a:r>
          </a:p>
          <a:p>
            <a:pPr lvl="1"/>
            <a:r>
              <a:rPr lang="en-US" sz="2600" kern="0" dirty="0">
                <a:solidFill>
                  <a:srgbClr val="000000"/>
                </a:solidFill>
              </a:rPr>
              <a:t>Shut down the guest operating system</a:t>
            </a:r>
            <a:endParaRPr lang="en-CA" sz="2600" kern="0" dirty="0">
              <a:solidFill>
                <a:srgbClr val="000000"/>
              </a:solidFill>
            </a:endParaRPr>
          </a:p>
          <a:p>
            <a:pPr lvl="1"/>
            <a:endParaRPr lang="en-CA" sz="2600" kern="0" dirty="0">
              <a:solidFill>
                <a:srgbClr val="000000"/>
              </a:solidFill>
            </a:endParaRPr>
          </a:p>
        </p:txBody>
      </p:sp>
    </p:spTree>
    <p:extLst>
      <p:ext uri="{BB962C8B-B14F-4D97-AF65-F5344CB8AC3E}">
        <p14:creationId xmlns:p14="http://schemas.microsoft.com/office/powerpoint/2010/main" val="296749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8b2195b-7cb4-4f38-81a0-11cca420dc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Hyper-V Resource Metering</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Parameters that you can measure with resource metering:</a:t>
            </a:r>
            <a:endParaRPr lang="en-CA" kern="0" dirty="0">
              <a:solidFill>
                <a:srgbClr val="000000"/>
              </a:solidFill>
            </a:endParaRPr>
          </a:p>
          <a:p>
            <a:pPr lvl="0"/>
            <a:r>
              <a:rPr lang="en-US" sz="2400" kern="0" dirty="0">
                <a:solidFill>
                  <a:srgbClr val="000000"/>
                </a:solidFill>
              </a:rPr>
              <a:t>Average CPU use</a:t>
            </a:r>
            <a:endParaRPr lang="en-CA" sz="2400" kern="0" dirty="0">
              <a:solidFill>
                <a:srgbClr val="000000"/>
              </a:solidFill>
            </a:endParaRPr>
          </a:p>
          <a:p>
            <a:pPr lvl="0"/>
            <a:r>
              <a:rPr lang="en-US" sz="2400" kern="0" dirty="0">
                <a:solidFill>
                  <a:srgbClr val="000000"/>
                </a:solidFill>
              </a:rPr>
              <a:t>Average physical memory use, including:</a:t>
            </a:r>
            <a:endParaRPr lang="en-CA" sz="2400" kern="0" dirty="0">
              <a:solidFill>
                <a:srgbClr val="000000"/>
              </a:solidFill>
            </a:endParaRPr>
          </a:p>
          <a:p>
            <a:pPr lvl="1"/>
            <a:r>
              <a:rPr lang="en-US" kern="0" dirty="0">
                <a:solidFill>
                  <a:srgbClr val="000000"/>
                </a:solidFill>
              </a:rPr>
              <a:t>Minimum memory use</a:t>
            </a:r>
            <a:endParaRPr lang="en-CA" kern="0" dirty="0">
              <a:solidFill>
                <a:srgbClr val="000000"/>
              </a:solidFill>
            </a:endParaRPr>
          </a:p>
          <a:p>
            <a:pPr lvl="1"/>
            <a:r>
              <a:rPr lang="en-US" kern="0" dirty="0">
                <a:solidFill>
                  <a:srgbClr val="000000"/>
                </a:solidFill>
              </a:rPr>
              <a:t>Maximum memory use</a:t>
            </a:r>
            <a:endParaRPr lang="en-CA" kern="0" dirty="0">
              <a:solidFill>
                <a:srgbClr val="000000"/>
              </a:solidFill>
            </a:endParaRPr>
          </a:p>
          <a:p>
            <a:pPr lvl="0"/>
            <a:r>
              <a:rPr lang="en-US" sz="2400" kern="0" dirty="0">
                <a:solidFill>
                  <a:srgbClr val="000000"/>
                </a:solidFill>
              </a:rPr>
              <a:t>Maximum disk space allocation</a:t>
            </a:r>
            <a:endParaRPr lang="en-CA" sz="2400" kern="0" dirty="0">
              <a:solidFill>
                <a:srgbClr val="000000"/>
              </a:solidFill>
            </a:endParaRPr>
          </a:p>
          <a:p>
            <a:pPr lvl="0"/>
            <a:r>
              <a:rPr lang="en-US" sz="2400" kern="0" dirty="0">
                <a:solidFill>
                  <a:srgbClr val="000000"/>
                </a:solidFill>
              </a:rPr>
              <a:t>Incoming network traffic for a network adapter</a:t>
            </a:r>
            <a:endParaRPr lang="en-CA" sz="2400" kern="0" dirty="0">
              <a:solidFill>
                <a:srgbClr val="000000"/>
              </a:solidFill>
            </a:endParaRPr>
          </a:p>
          <a:p>
            <a:pPr lvl="0"/>
            <a:r>
              <a:rPr lang="en-US" sz="2400" kern="0" dirty="0">
                <a:solidFill>
                  <a:srgbClr val="000000"/>
                </a:solidFill>
              </a:rPr>
              <a:t>Outgoing network traffic for a network adapter</a:t>
            </a:r>
            <a:endParaRPr lang="en-CA" sz="2400" kern="0" dirty="0">
              <a:solidFill>
                <a:srgbClr val="000000"/>
              </a:solidFill>
            </a:endParaRPr>
          </a:p>
          <a:p>
            <a:pPr lvl="0"/>
            <a:endParaRPr lang="en-US" sz="2600" kern="0" dirty="0">
              <a:solidFill>
                <a:srgbClr val="000000"/>
              </a:solidFill>
            </a:endParaRPr>
          </a:p>
        </p:txBody>
      </p:sp>
    </p:spTree>
    <p:extLst>
      <p:ext uri="{BB962C8B-B14F-4D97-AF65-F5344CB8AC3E}">
        <p14:creationId xmlns:p14="http://schemas.microsoft.com/office/powerpoint/2010/main" val="17000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d92c2e0-28f2-4501-b985-da1e045478f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CA" dirty="0" smtClean="0"/>
              <a:t>What’s New with Hyper-V in Windows Server 2012 R2</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120460033"/>
              </p:ext>
            </p:extLst>
          </p:nvPr>
        </p:nvGraphicFramePr>
        <p:xfrm>
          <a:off x="481432" y="1349024"/>
          <a:ext cx="8119156" cy="4917688"/>
        </p:xfrm>
        <a:graphic>
          <a:graphicData uri="http://schemas.openxmlformats.org/drawingml/2006/table">
            <a:tbl>
              <a:tblPr firstRow="1" bandRow="1">
                <a:tableStyleId>{68D230F3-CF80-4859-8CE7-A43EE81993B5}</a:tableStyleId>
              </a:tblPr>
              <a:tblGrid>
                <a:gridCol w="3262432"/>
                <a:gridCol w="4856724"/>
              </a:tblGrid>
              <a:tr h="574288">
                <a:tc>
                  <a:txBody>
                    <a:bodyPr/>
                    <a:lstStyle/>
                    <a:p>
                      <a:r>
                        <a:rPr lang="en-US" sz="2100" dirty="0" smtClean="0">
                          <a:latin typeface="Segoe UI" panose="020B0502040204020203" pitchFamily="34" charset="0"/>
                          <a:ea typeface="Segoe UI" panose="020B0502040204020203" pitchFamily="34" charset="0"/>
                          <a:cs typeface="Segoe UI" panose="020B0502040204020203" pitchFamily="34" charset="0"/>
                        </a:rPr>
                        <a:t>New or Improved</a:t>
                      </a:r>
                      <a:endParaRPr lang="en-US" sz="2100" dirty="0">
                        <a:latin typeface="Segoe UI" pitchFamily="34" charset="0"/>
                        <a:ea typeface="Segoe UI" pitchFamily="34" charset="0"/>
                        <a:cs typeface="Segoe UI" pitchFamily="34" charset="0"/>
                      </a:endParaRPr>
                    </a:p>
                  </a:txBody>
                  <a:tcPr anchor="ctr"/>
                </a:tc>
                <a:tc>
                  <a:txBody>
                    <a:bodyPr/>
                    <a:lstStyle/>
                    <a:p>
                      <a:pPr marL="0" indent="0">
                        <a:buFont typeface="Arial" panose="020B0604020202020204" pitchFamily="34" charset="0"/>
                        <a:buNone/>
                      </a:pPr>
                      <a:r>
                        <a:rPr lang="en-US" sz="2100" dirty="0" smtClean="0">
                          <a:latin typeface="Segoe UI" panose="020B0502040204020203" pitchFamily="34" charset="0"/>
                          <a:ea typeface="Segoe UI" panose="020B0502040204020203" pitchFamily="34" charset="0"/>
                          <a:cs typeface="Segoe UI" panose="020B0502040204020203" pitchFamily="34" charset="0"/>
                        </a:rPr>
                        <a:t>Feature</a:t>
                      </a:r>
                      <a:endParaRPr lang="en-US" sz="2100" dirty="0">
                        <a:latin typeface="Segoe UI" pitchFamily="34" charset="0"/>
                        <a:ea typeface="Segoe UI" pitchFamily="34" charset="0"/>
                        <a:cs typeface="Segoe UI" pitchFamily="34" charset="0"/>
                      </a:endParaRPr>
                    </a:p>
                  </a:txBody>
                  <a:tcPr anchor="ctr"/>
                </a:tc>
              </a:tr>
              <a:tr h="1613483">
                <a:tc>
                  <a:txBody>
                    <a:bodyPr/>
                    <a:lstStyle/>
                    <a:p>
                      <a:r>
                        <a:rPr lang="en-US" sz="2100" dirty="0" smtClean="0">
                          <a:latin typeface="Segoe UI" panose="020B0502040204020203" pitchFamily="34" charset="0"/>
                          <a:ea typeface="Segoe UI" panose="020B0502040204020203" pitchFamily="34" charset="0"/>
                          <a:cs typeface="Segoe UI" panose="020B0502040204020203" pitchFamily="34" charset="0"/>
                        </a:rPr>
                        <a:t>New to </a:t>
                      </a:r>
                      <a:br>
                        <a:rPr lang="en-US" sz="2100" dirty="0" smtClean="0">
                          <a:latin typeface="Segoe UI" panose="020B0502040204020203" pitchFamily="34" charset="0"/>
                          <a:ea typeface="Segoe UI" panose="020B0502040204020203" pitchFamily="34" charset="0"/>
                          <a:cs typeface="Segoe UI" panose="020B0502040204020203" pitchFamily="34" charset="0"/>
                        </a:rPr>
                      </a:br>
                      <a:r>
                        <a:rPr lang="en-US" sz="2100" dirty="0" smtClean="0">
                          <a:latin typeface="Segoe UI" panose="020B0502040204020203" pitchFamily="34" charset="0"/>
                          <a:ea typeface="Segoe UI" panose="020B0502040204020203" pitchFamily="34" charset="0"/>
                          <a:cs typeface="Segoe UI" panose="020B0502040204020203" pitchFamily="34" charset="0"/>
                        </a:rPr>
                        <a:t>Windows Server 2012 R2</a:t>
                      </a:r>
                      <a:endParaRPr lang="en-US" sz="2100" dirty="0">
                        <a:latin typeface="Segoe UI" pitchFamily="34" charset="0"/>
                        <a:ea typeface="Segoe UI" pitchFamily="34" charset="0"/>
                        <a:cs typeface="Segoe UI" pitchFamily="34" charset="0"/>
                      </a:endParaRPr>
                    </a:p>
                  </a:txBody>
                  <a:tcPr/>
                </a:tc>
                <a:tc>
                  <a:txBody>
                    <a:bodyPr/>
                    <a:lstStyle/>
                    <a:p>
                      <a:pPr marL="285750" indent="-285750">
                        <a:buFont typeface="Arial" panose="020B0604020202020204" pitchFamily="34" charset="0"/>
                        <a:buChar char="•"/>
                      </a:pPr>
                      <a:r>
                        <a:rPr lang="en-US" sz="2100" dirty="0" smtClean="0">
                          <a:latin typeface="Segoe UI" pitchFamily="34" charset="0"/>
                          <a:ea typeface="Segoe UI" pitchFamily="34" charset="0"/>
                          <a:cs typeface="Segoe UI" pitchFamily="34" charset="0"/>
                        </a:rPr>
                        <a:t>Shared virtual hard disk</a:t>
                      </a:r>
                    </a:p>
                    <a:p>
                      <a:pPr marL="285750" indent="-285750">
                        <a:buFont typeface="Arial" panose="020B0604020202020204" pitchFamily="34" charset="0"/>
                        <a:buChar char="•"/>
                      </a:pPr>
                      <a:r>
                        <a:rPr lang="en-US" sz="2100" dirty="0" smtClean="0">
                          <a:latin typeface="Segoe UI" pitchFamily="34" charset="0"/>
                          <a:ea typeface="Segoe UI" pitchFamily="34" charset="0"/>
                          <a:cs typeface="Segoe UI" pitchFamily="34" charset="0"/>
                        </a:rPr>
                        <a:t>Automatic virtual machine activation</a:t>
                      </a:r>
                    </a:p>
                    <a:p>
                      <a:pPr marL="285750" indent="-285750">
                        <a:buFont typeface="Arial" panose="020B0604020202020204" pitchFamily="34" charset="0"/>
                        <a:buChar char="•"/>
                      </a:pPr>
                      <a:r>
                        <a:rPr lang="en-US" sz="2100" dirty="0" smtClean="0">
                          <a:latin typeface="Segoe UI" pitchFamily="34" charset="0"/>
                          <a:ea typeface="Segoe UI" pitchFamily="34" charset="0"/>
                          <a:cs typeface="Segoe UI" pitchFamily="34" charset="0"/>
                        </a:rPr>
                        <a:t>Enhanced session mode</a:t>
                      </a:r>
                    </a:p>
                    <a:p>
                      <a:pPr marL="285750" indent="-285750">
                        <a:buFont typeface="Arial" panose="020B0604020202020204" pitchFamily="34" charset="0"/>
                        <a:buChar char="•"/>
                      </a:pPr>
                      <a:r>
                        <a:rPr lang="en-US" sz="2100" dirty="0" smtClean="0">
                          <a:latin typeface="Segoe UI" pitchFamily="34" charset="0"/>
                          <a:ea typeface="Segoe UI" pitchFamily="34" charset="0"/>
                          <a:cs typeface="Segoe UI" pitchFamily="34" charset="0"/>
                        </a:rPr>
                        <a:t>Storage quality of service</a:t>
                      </a:r>
                    </a:p>
                    <a:p>
                      <a:pPr marL="285750" indent="-285750">
                        <a:buFont typeface="Arial" panose="020B0604020202020204" pitchFamily="34" charset="0"/>
                        <a:buChar char="•"/>
                      </a:pPr>
                      <a:r>
                        <a:rPr lang="en-US" sz="2100" dirty="0" smtClean="0">
                          <a:latin typeface="Segoe UI" pitchFamily="34" charset="0"/>
                          <a:ea typeface="Segoe UI" pitchFamily="34" charset="0"/>
                          <a:cs typeface="Segoe UI" pitchFamily="34" charset="0"/>
                        </a:rPr>
                        <a:t>Virtual machine generation</a:t>
                      </a:r>
                    </a:p>
                  </a:txBody>
                  <a:tcPr/>
                </a:tc>
              </a:tr>
              <a:tr h="2605217">
                <a:tc>
                  <a:txBody>
                    <a:bodyPr/>
                    <a:lstStyle/>
                    <a:p>
                      <a:r>
                        <a:rPr lang="en-US" sz="2100" dirty="0" smtClean="0">
                          <a:latin typeface="Segoe UI" panose="020B0502040204020203" pitchFamily="34" charset="0"/>
                          <a:ea typeface="Segoe UI" panose="020B0502040204020203" pitchFamily="34" charset="0"/>
                          <a:cs typeface="Segoe UI" panose="020B0502040204020203" pitchFamily="34" charset="0"/>
                        </a:rPr>
                        <a:t>Improved in</a:t>
                      </a:r>
                      <a:br>
                        <a:rPr lang="en-US" sz="2100" dirty="0" smtClean="0">
                          <a:latin typeface="Segoe UI" panose="020B0502040204020203" pitchFamily="34" charset="0"/>
                          <a:ea typeface="Segoe UI" panose="020B0502040204020203" pitchFamily="34" charset="0"/>
                          <a:cs typeface="Segoe UI" panose="020B0502040204020203" pitchFamily="34" charset="0"/>
                        </a:rPr>
                      </a:br>
                      <a:r>
                        <a:rPr lang="en-US" sz="2100" dirty="0" smtClean="0">
                          <a:latin typeface="Segoe UI" panose="020B0502040204020203" pitchFamily="34" charset="0"/>
                          <a:ea typeface="Segoe UI" panose="020B0502040204020203" pitchFamily="34" charset="0"/>
                          <a:cs typeface="Segoe UI" panose="020B0502040204020203" pitchFamily="34" charset="0"/>
                        </a:rPr>
                        <a:t>Windows Server 2012 R2</a:t>
                      </a:r>
                      <a:endParaRPr lang="en-US" sz="2100" dirty="0">
                        <a:latin typeface="Segoe UI" pitchFamily="34" charset="0"/>
                        <a:ea typeface="Segoe UI" pitchFamily="34" charset="0"/>
                        <a:cs typeface="Segoe UI" pitchFamily="34" charset="0"/>
                      </a:endParaRPr>
                    </a:p>
                  </a:txBody>
                  <a:tcPr/>
                </a:tc>
                <a:tc>
                  <a:txBody>
                    <a:bodyPr/>
                    <a:lstStyle/>
                    <a:p>
                      <a:pPr marL="285750" indent="-285750">
                        <a:buFont typeface="Arial" panose="020B0604020202020204" pitchFamily="34" charset="0"/>
                        <a:buChar char="•"/>
                      </a:pPr>
                      <a:r>
                        <a:rPr lang="en-US" sz="2100" dirty="0" smtClean="0">
                          <a:latin typeface="Segoe UI" panose="020B0502040204020203" pitchFamily="34" charset="0"/>
                          <a:ea typeface="Segoe UI" panose="020B0502040204020203" pitchFamily="34" charset="0"/>
                          <a:cs typeface="Segoe UI" panose="020B0502040204020203" pitchFamily="34" charset="0"/>
                        </a:rPr>
                        <a:t>Resize virtual hard disk</a:t>
                      </a:r>
                    </a:p>
                    <a:p>
                      <a:pPr marL="285750" indent="-285750">
                        <a:buFont typeface="Arial" panose="020B0604020202020204" pitchFamily="34" charset="0"/>
                        <a:buChar char="•"/>
                      </a:pPr>
                      <a:r>
                        <a:rPr lang="en-US" sz="2100" dirty="0" smtClean="0">
                          <a:latin typeface="Segoe UI" panose="020B0502040204020203" pitchFamily="34" charset="0"/>
                          <a:ea typeface="Segoe UI" panose="020B0502040204020203" pitchFamily="34" charset="0"/>
                          <a:cs typeface="Segoe UI" panose="020B0502040204020203" pitchFamily="34" charset="0"/>
                        </a:rPr>
                        <a:t>Live migration</a:t>
                      </a:r>
                    </a:p>
                    <a:p>
                      <a:pPr marL="285750" indent="-285750">
                        <a:buFont typeface="Arial" panose="020B0604020202020204" pitchFamily="34" charset="0"/>
                        <a:buChar char="•"/>
                      </a:pPr>
                      <a:r>
                        <a:rPr lang="en-US" sz="2100" dirty="0" smtClean="0">
                          <a:latin typeface="Segoe UI" panose="020B0502040204020203" pitchFamily="34" charset="0"/>
                          <a:ea typeface="Segoe UI" panose="020B0502040204020203" pitchFamily="34" charset="0"/>
                          <a:cs typeface="Segoe UI" panose="020B0502040204020203" pitchFamily="34" charset="0"/>
                        </a:rPr>
                        <a:t>Failover Clustering</a:t>
                      </a:r>
                    </a:p>
                    <a:p>
                      <a:pPr marL="285750" indent="-285750">
                        <a:buFont typeface="Arial" panose="020B0604020202020204" pitchFamily="34" charset="0"/>
                        <a:buChar char="•"/>
                      </a:pPr>
                      <a:r>
                        <a:rPr lang="en-US" sz="2100" dirty="0" smtClean="0">
                          <a:latin typeface="Segoe UI" panose="020B0502040204020203" pitchFamily="34" charset="0"/>
                          <a:ea typeface="Segoe UI" panose="020B0502040204020203" pitchFamily="34" charset="0"/>
                          <a:cs typeface="Segoe UI" panose="020B0502040204020203" pitchFamily="34" charset="0"/>
                        </a:rPr>
                        <a:t>Integration services</a:t>
                      </a:r>
                    </a:p>
                    <a:p>
                      <a:pPr marL="285750" indent="-285750">
                        <a:buFont typeface="Arial" panose="020B0604020202020204" pitchFamily="34" charset="0"/>
                        <a:buChar char="•"/>
                      </a:pPr>
                      <a:r>
                        <a:rPr lang="en-US" sz="2100" dirty="0" smtClean="0">
                          <a:latin typeface="Segoe UI" panose="020B0502040204020203" pitchFamily="34" charset="0"/>
                          <a:ea typeface="Segoe UI" panose="020B0502040204020203" pitchFamily="34" charset="0"/>
                          <a:cs typeface="Segoe UI" panose="020B0502040204020203" pitchFamily="34" charset="0"/>
                        </a:rPr>
                        <a:t>Export</a:t>
                      </a:r>
                    </a:p>
                    <a:p>
                      <a:pPr marL="285750" indent="-285750">
                        <a:buFont typeface="Arial" panose="020B0604020202020204" pitchFamily="34" charset="0"/>
                        <a:buChar char="•"/>
                      </a:pPr>
                      <a:r>
                        <a:rPr lang="en-US" sz="2100" dirty="0" smtClean="0">
                          <a:latin typeface="Segoe UI" panose="020B0502040204020203" pitchFamily="34" charset="0"/>
                          <a:ea typeface="Segoe UI" panose="020B0502040204020203" pitchFamily="34" charset="0"/>
                          <a:cs typeface="Segoe UI" panose="020B0502040204020203" pitchFamily="34" charset="0"/>
                        </a:rPr>
                        <a:t>Replica</a:t>
                      </a:r>
                    </a:p>
                    <a:p>
                      <a:pPr marL="285750" indent="-285750">
                        <a:buFont typeface="Arial" panose="020B0604020202020204" pitchFamily="34" charset="0"/>
                        <a:buChar char="•"/>
                      </a:pPr>
                      <a:r>
                        <a:rPr lang="en-US" sz="2100" dirty="0" smtClean="0">
                          <a:latin typeface="Segoe UI" panose="020B0502040204020203" pitchFamily="34" charset="0"/>
                          <a:ea typeface="Segoe UI" panose="020B0502040204020203" pitchFamily="34" charset="0"/>
                          <a:cs typeface="Segoe UI" panose="020B0502040204020203" pitchFamily="34" charset="0"/>
                        </a:rPr>
                        <a:t>Linux support</a:t>
                      </a:r>
                    </a:p>
                    <a:p>
                      <a:pPr marL="285750" indent="-285750">
                        <a:buFont typeface="Arial" panose="020B0604020202020204" pitchFamily="34" charset="0"/>
                        <a:buChar char="•"/>
                      </a:pPr>
                      <a:r>
                        <a:rPr lang="en-US" sz="2100" dirty="0" smtClean="0">
                          <a:latin typeface="Segoe UI" panose="020B0502040204020203" pitchFamily="34" charset="0"/>
                          <a:ea typeface="Segoe UI" panose="020B0502040204020203" pitchFamily="34" charset="0"/>
                          <a:cs typeface="Segoe UI" panose="020B0502040204020203" pitchFamily="34" charset="0"/>
                        </a:rPr>
                        <a:t>Management</a:t>
                      </a:r>
                      <a:endParaRPr lang="en-US" sz="2100" dirty="0">
                        <a:latin typeface="Segoe UI" pitchFamily="34" charset="0"/>
                        <a:ea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111899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3: Managing Virtual Machine Storage</a:t>
            </a:r>
            <a:endParaRPr lang="en-CA" dirty="0"/>
          </a:p>
        </p:txBody>
      </p:sp>
      <p:sp>
        <p:nvSpPr>
          <p:cNvPr id="3" name="Text Placeholder 2"/>
          <p:cNvSpPr>
            <a:spLocks noGrp="1"/>
          </p:cNvSpPr>
          <p:nvPr>
            <p:ph type="body" idx="1"/>
          </p:nvPr>
        </p:nvSpPr>
        <p:spPr/>
        <p:txBody>
          <a:bodyPr/>
          <a:lstStyle/>
          <a:p>
            <a:r>
              <a:rPr lang="en-CA" dirty="0" smtClean="0"/>
              <a:t>What Is a Virtual Hard Disk?
Creating Virtual Disk Types
Managing Virtual Hard Disks
Reducing Storage Needs with Differencing Virtual Hard Disks
Using Checkpoints</a:t>
            </a:r>
            <a:endParaRPr lang="en-CA" dirty="0"/>
          </a:p>
        </p:txBody>
      </p:sp>
    </p:spTree>
    <p:extLst>
      <p:ext uri="{BB962C8B-B14F-4D97-AF65-F5344CB8AC3E}">
        <p14:creationId xmlns:p14="http://schemas.microsoft.com/office/powerpoint/2010/main" val="72368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Overview</a:t>
            </a:r>
            <a:endParaRPr lang="en-CA" dirty="0"/>
          </a:p>
        </p:txBody>
      </p:sp>
      <p:sp>
        <p:nvSpPr>
          <p:cNvPr id="3" name="Text Placeholder 2"/>
          <p:cNvSpPr>
            <a:spLocks noGrp="1"/>
          </p:cNvSpPr>
          <p:nvPr>
            <p:ph type="body" idx="1"/>
          </p:nvPr>
        </p:nvSpPr>
        <p:spPr/>
        <p:txBody>
          <a:bodyPr/>
          <a:lstStyle/>
          <a:p>
            <a:r>
              <a:rPr lang="en-CA" dirty="0" smtClean="0"/>
              <a:t>Overview of Virtualization Technologies
Implementing Hyper-V
Managing Virtual Machine Storage
Managing Virtual Networks</a:t>
            </a:r>
            <a:endParaRPr lang="en-CA" dirty="0"/>
          </a:p>
        </p:txBody>
      </p:sp>
    </p:spTree>
    <p:extLst>
      <p:ext uri="{BB962C8B-B14F-4D97-AF65-F5344CB8AC3E}">
        <p14:creationId xmlns:p14="http://schemas.microsoft.com/office/powerpoint/2010/main" val="3572751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Virtual Hard Disk?</a:t>
            </a:r>
            <a:endParaRPr lang="en-CA"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sz="2400" b="1" kern="0" dirty="0" smtClean="0">
                <a:solidFill>
                  <a:srgbClr val="000000"/>
                </a:solidFill>
              </a:rPr>
              <a:t>.vhdx </a:t>
            </a:r>
            <a:r>
              <a:rPr lang="en-CA" sz="2400" b="1" kern="0" dirty="0">
                <a:solidFill>
                  <a:srgbClr val="000000"/>
                </a:solidFill>
              </a:rPr>
              <a:t>format provides several benefits compared to the </a:t>
            </a:r>
            <a:r>
              <a:rPr lang="en-CA" sz="2400" b="1" kern="0" dirty="0" smtClean="0">
                <a:solidFill>
                  <a:srgbClr val="000000"/>
                </a:solidFill>
              </a:rPr>
              <a:t>.vhd </a:t>
            </a:r>
            <a:r>
              <a:rPr lang="en-CA" sz="2400" b="1" kern="0" dirty="0">
                <a:solidFill>
                  <a:srgbClr val="000000"/>
                </a:solidFill>
              </a:rPr>
              <a:t>format, including that the</a:t>
            </a:r>
            <a:r>
              <a:rPr lang="en-US" sz="2400" b="1" kern="0" dirty="0">
                <a:solidFill>
                  <a:srgbClr val="000000"/>
                </a:solidFill>
              </a:rPr>
              <a:t>:</a:t>
            </a:r>
            <a:endParaRPr lang="en-CA" sz="2400" b="1" kern="0" dirty="0">
              <a:solidFill>
                <a:srgbClr val="000000"/>
              </a:solidFill>
            </a:endParaRPr>
          </a:p>
          <a:p>
            <a:pPr lvl="1"/>
            <a:r>
              <a:rPr lang="en-US" kern="0" dirty="0">
                <a:solidFill>
                  <a:srgbClr val="000000"/>
                </a:solidFill>
              </a:rPr>
              <a:t>Disks can be larger (64 TB versus 2 TB)</a:t>
            </a:r>
            <a:endParaRPr lang="en-CA" kern="0" dirty="0">
              <a:solidFill>
                <a:srgbClr val="000000"/>
              </a:solidFill>
            </a:endParaRPr>
          </a:p>
          <a:p>
            <a:pPr lvl="1"/>
            <a:r>
              <a:rPr lang="en-US" kern="0" dirty="0">
                <a:solidFill>
                  <a:srgbClr val="000000"/>
                </a:solidFill>
              </a:rPr>
              <a:t>Disk corruption is less likely to occur</a:t>
            </a:r>
            <a:endParaRPr lang="en-CA" kern="0" dirty="0">
              <a:solidFill>
                <a:srgbClr val="000000"/>
              </a:solidFill>
            </a:endParaRPr>
          </a:p>
          <a:p>
            <a:pPr lvl="1"/>
            <a:r>
              <a:rPr lang="en-US" kern="0" dirty="0">
                <a:solidFill>
                  <a:srgbClr val="000000"/>
                </a:solidFill>
              </a:rPr>
              <a:t>Format supports better alignment when deployed to a large sector disk</a:t>
            </a:r>
            <a:endParaRPr lang="en-CA" kern="0" dirty="0">
              <a:solidFill>
                <a:srgbClr val="000000"/>
              </a:solidFill>
            </a:endParaRPr>
          </a:p>
          <a:p>
            <a:pPr lvl="1"/>
            <a:r>
              <a:rPr lang="en-US" kern="0" dirty="0">
                <a:solidFill>
                  <a:srgbClr val="000000"/>
                </a:solidFill>
              </a:rPr>
              <a:t>Format supports larger block size for dynamic and differencing disks</a:t>
            </a:r>
          </a:p>
          <a:p>
            <a:pPr marL="0" lvl="0" indent="0">
              <a:spcBef>
                <a:spcPts val="1800"/>
              </a:spcBef>
              <a:buNone/>
            </a:pPr>
            <a:r>
              <a:rPr lang="en-US" sz="2400" b="1" kern="0" dirty="0">
                <a:solidFill>
                  <a:srgbClr val="000000"/>
                </a:solidFill>
              </a:rPr>
              <a:t>Multiple virtual machines can use shared virtual hard disks</a:t>
            </a:r>
          </a:p>
          <a:p>
            <a:pPr marL="0" lvl="0" indent="0">
              <a:spcBef>
                <a:spcPts val="1200"/>
              </a:spcBef>
              <a:buNone/>
            </a:pPr>
            <a:r>
              <a:rPr lang="en-US" sz="2400" b="1" kern="0" dirty="0">
                <a:solidFill>
                  <a:srgbClr val="000000"/>
                </a:solidFill>
              </a:rPr>
              <a:t>Storage QoS allows you to limit virtual hard disk IOPS</a:t>
            </a:r>
            <a:endParaRPr lang="en-CA" sz="2400" b="1" kern="0" dirty="0">
              <a:solidFill>
                <a:srgbClr val="000000"/>
              </a:solidFill>
            </a:endParaRPr>
          </a:p>
        </p:txBody>
      </p:sp>
    </p:spTree>
    <p:extLst>
      <p:ext uri="{BB962C8B-B14F-4D97-AF65-F5344CB8AC3E}">
        <p14:creationId xmlns:p14="http://schemas.microsoft.com/office/powerpoint/2010/main" val="590672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Virtual Disk Types</a:t>
            </a:r>
            <a:endParaRPr lang="en-CA" dirty="0"/>
          </a:p>
        </p:txBody>
      </p:sp>
      <p:grpSp>
        <p:nvGrpSpPr>
          <p:cNvPr id="4" name="Group 3" descr="Illustration of fixed-size and dynamic virtual hard disks, which are both 600 gigabytes (GB). The fixed-size has used 100 GB, and has allocated all 600 GB. The dynamic disk has used 100 GB, but allocated only 100 GB."/>
          <p:cNvGrpSpPr/>
          <p:nvPr/>
        </p:nvGrpSpPr>
        <p:grpSpPr>
          <a:xfrm>
            <a:off x="1879218" y="2239080"/>
            <a:ext cx="6509206" cy="4070240"/>
            <a:chOff x="1879218" y="2239080"/>
            <a:chExt cx="6509206" cy="4070240"/>
          </a:xfrm>
        </p:grpSpPr>
        <p:sp>
          <p:nvSpPr>
            <p:cNvPr id="5" name="frame 2 alt-text, &quot;Dynamically expanding ..." descr="This is the 2nd of 4 frames.&#10;Text appears beside the 1st graphic. It reads dynamically expanding VHDs.&#10;"/>
            <p:cNvSpPr txBox="1">
              <a:spLocks noChangeArrowheads="1"/>
            </p:cNvSpPr>
            <p:nvPr/>
          </p:nvSpPr>
          <p:spPr bwMode="auto">
            <a:xfrm>
              <a:off x="1879218" y="5293657"/>
              <a:ext cx="283679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lvl="0" eaLnBrk="1" fontAlgn="base" hangingPunct="1">
                <a:spcBef>
                  <a:spcPct val="0"/>
                </a:spcBef>
                <a:spcAft>
                  <a:spcPct val="0"/>
                </a:spcAft>
              </a:pPr>
              <a:r>
                <a:rPr lang="en-US" sz="2000" b="0" dirty="0">
                  <a:solidFill>
                    <a:srgbClr val="000000"/>
                  </a:solidFill>
                  <a:latin typeface="Segoe UI" pitchFamily="34" charset="0"/>
                  <a:ea typeface="Segoe UI" pitchFamily="34" charset="0"/>
                  <a:cs typeface="Segoe UI" pitchFamily="34" charset="0"/>
                </a:rPr>
                <a:t>100 GB used</a:t>
              </a:r>
            </a:p>
            <a:p>
              <a:pPr lvl="0" eaLnBrk="1" fontAlgn="base" hangingPunct="1">
                <a:spcBef>
                  <a:spcPct val="0"/>
                </a:spcBef>
                <a:spcAft>
                  <a:spcPct val="0"/>
                </a:spcAft>
              </a:pPr>
              <a:r>
                <a:rPr lang="en-US" sz="2000" b="0" dirty="0">
                  <a:solidFill>
                    <a:srgbClr val="000000"/>
                  </a:solidFill>
                  <a:latin typeface="Segoe UI" pitchFamily="34" charset="0"/>
                  <a:ea typeface="Segoe UI" pitchFamily="34" charset="0"/>
                  <a:cs typeface="Segoe UI" pitchFamily="34" charset="0"/>
                </a:rPr>
                <a:t>600 GB allocated</a:t>
              </a:r>
            </a:p>
            <a:p>
              <a:pPr lvl="0" eaLnBrk="1" fontAlgn="base" hangingPunct="1">
                <a:spcBef>
                  <a:spcPct val="0"/>
                </a:spcBef>
                <a:spcAft>
                  <a:spcPct val="0"/>
                </a:spcAft>
              </a:pPr>
              <a:r>
                <a:rPr lang="en-US" sz="2000" b="0" dirty="0">
                  <a:solidFill>
                    <a:srgbClr val="000000"/>
                  </a:solidFill>
                  <a:latin typeface="Segoe UI" pitchFamily="34" charset="0"/>
                  <a:ea typeface="Segoe UI" pitchFamily="34" charset="0"/>
                  <a:cs typeface="Segoe UI" pitchFamily="34" charset="0"/>
                </a:rPr>
                <a:t>600 GB fixed-size disk</a:t>
              </a:r>
            </a:p>
          </p:txBody>
        </p:sp>
        <p:grpSp>
          <p:nvGrpSpPr>
            <p:cNvPr id="6" name="Group 5"/>
            <p:cNvGrpSpPr/>
            <p:nvPr/>
          </p:nvGrpSpPr>
          <p:grpSpPr>
            <a:xfrm>
              <a:off x="1993588" y="2239080"/>
              <a:ext cx="1570300" cy="2918112"/>
              <a:chOff x="1896552" y="2023056"/>
              <a:chExt cx="1570300" cy="2918112"/>
            </a:xfrm>
          </p:grpSpPr>
          <p:grpSp>
            <p:nvGrpSpPr>
              <p:cNvPr id="16" name="Group 15"/>
              <p:cNvGrpSpPr/>
              <p:nvPr/>
            </p:nvGrpSpPr>
            <p:grpSpPr>
              <a:xfrm>
                <a:off x="1896552" y="2044098"/>
                <a:ext cx="1286150" cy="2897070"/>
                <a:chOff x="1896552" y="2044098"/>
                <a:chExt cx="1286150" cy="289707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52" y="4126003"/>
                  <a:ext cx="1286150" cy="815165"/>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52" y="3717032"/>
                  <a:ext cx="1286150" cy="815165"/>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6552" y="2044098"/>
                  <a:ext cx="1286150" cy="2090755"/>
                </a:xfrm>
                <a:prstGeom prst="rect">
                  <a:avLst/>
                </a:prstGeom>
              </p:spPr>
            </p:pic>
          </p:grpSp>
          <p:sp>
            <p:nvSpPr>
              <p:cNvPr id="17" name="Left Bracket 16"/>
              <p:cNvSpPr/>
              <p:nvPr/>
            </p:nvSpPr>
            <p:spPr bwMode="auto">
              <a:xfrm flipH="1">
                <a:off x="3214824" y="2023056"/>
                <a:ext cx="252028" cy="2900847"/>
              </a:xfrm>
              <a:prstGeom prst="leftBracket">
                <a:avLst/>
              </a:prstGeom>
              <a:noFill/>
              <a:ln w="2857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grpSp>
        <p:grpSp>
          <p:nvGrpSpPr>
            <p:cNvPr id="7" name="Group 6"/>
            <p:cNvGrpSpPr/>
            <p:nvPr/>
          </p:nvGrpSpPr>
          <p:grpSpPr>
            <a:xfrm>
              <a:off x="5652120" y="2239080"/>
              <a:ext cx="1584176" cy="2918112"/>
              <a:chOff x="5940152" y="2023056"/>
              <a:chExt cx="1584176" cy="2918112"/>
            </a:xfrm>
          </p:grpSpPr>
          <p:grpSp>
            <p:nvGrpSpPr>
              <p:cNvPr id="9" name="Group 8"/>
              <p:cNvGrpSpPr/>
              <p:nvPr/>
            </p:nvGrpSpPr>
            <p:grpSpPr>
              <a:xfrm>
                <a:off x="5940152" y="2023057"/>
                <a:ext cx="1289304" cy="2918111"/>
                <a:chOff x="3923927" y="2046134"/>
                <a:chExt cx="1289304" cy="2918111"/>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4149080"/>
                  <a:ext cx="1286150" cy="81516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3927" y="3727270"/>
                  <a:ext cx="1289304" cy="848517"/>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3928" y="2046134"/>
                  <a:ext cx="1286150" cy="2102946"/>
                </a:xfrm>
                <a:prstGeom prst="rect">
                  <a:avLst/>
                </a:prstGeom>
              </p:spPr>
            </p:pic>
          </p:grpSp>
          <p:grpSp>
            <p:nvGrpSpPr>
              <p:cNvPr id="10" name="Group 9"/>
              <p:cNvGrpSpPr/>
              <p:nvPr/>
            </p:nvGrpSpPr>
            <p:grpSpPr>
              <a:xfrm>
                <a:off x="7269146" y="2023056"/>
                <a:ext cx="255182" cy="2900847"/>
                <a:chOff x="7226302" y="2023056"/>
                <a:chExt cx="255182" cy="2900847"/>
              </a:xfrm>
            </p:grpSpPr>
            <p:sp>
              <p:nvSpPr>
                <p:cNvPr id="11" name="Left Bracket 10"/>
                <p:cNvSpPr/>
                <p:nvPr/>
              </p:nvSpPr>
              <p:spPr bwMode="auto">
                <a:xfrm flipH="1">
                  <a:off x="7229456" y="2023056"/>
                  <a:ext cx="252028" cy="2900847"/>
                </a:xfrm>
                <a:prstGeom prst="leftBracket">
                  <a:avLst/>
                </a:prstGeom>
                <a:noFill/>
                <a:ln w="2857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sp>
              <p:nvSpPr>
                <p:cNvPr id="12" name="Left Bracket 11"/>
                <p:cNvSpPr/>
                <p:nvPr/>
              </p:nvSpPr>
              <p:spPr bwMode="auto">
                <a:xfrm flipH="1">
                  <a:off x="7226302" y="4365104"/>
                  <a:ext cx="255181" cy="558799"/>
                </a:xfrm>
                <a:prstGeom prst="leftBracket">
                  <a:avLst/>
                </a:prstGeom>
                <a:noFill/>
                <a:ln w="2857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grpSp>
        </p:grpSp>
        <p:sp>
          <p:nvSpPr>
            <p:cNvPr id="8" name="frame 2 alt-text, &quot;Dynamically expanding ..." descr="This is the 2nd of 4 frames.&#10;Text appears beside the 1st graphic. It reads dynamically expanding VHDs.&#10;"/>
            <p:cNvSpPr txBox="1">
              <a:spLocks noChangeArrowheads="1"/>
            </p:cNvSpPr>
            <p:nvPr/>
          </p:nvSpPr>
          <p:spPr bwMode="auto">
            <a:xfrm>
              <a:off x="5551626" y="5293657"/>
              <a:ext cx="283679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lvl="0" eaLnBrk="1" fontAlgn="base" hangingPunct="1">
                <a:spcBef>
                  <a:spcPct val="0"/>
                </a:spcBef>
                <a:spcAft>
                  <a:spcPct val="0"/>
                </a:spcAft>
              </a:pPr>
              <a:r>
                <a:rPr lang="en-US" sz="2000" b="0" dirty="0">
                  <a:solidFill>
                    <a:srgbClr val="000000"/>
                  </a:solidFill>
                  <a:latin typeface="Segoe UI" pitchFamily="34" charset="0"/>
                  <a:ea typeface="Segoe UI" pitchFamily="34" charset="0"/>
                  <a:cs typeface="Segoe UI" pitchFamily="34" charset="0"/>
                </a:rPr>
                <a:t>100 GB used</a:t>
              </a:r>
            </a:p>
            <a:p>
              <a:pPr lvl="0" eaLnBrk="1" fontAlgn="base" hangingPunct="1">
                <a:spcBef>
                  <a:spcPct val="0"/>
                </a:spcBef>
                <a:spcAft>
                  <a:spcPct val="0"/>
                </a:spcAft>
              </a:pPr>
              <a:r>
                <a:rPr lang="en-US" sz="2000" b="0" dirty="0">
                  <a:solidFill>
                    <a:srgbClr val="000000"/>
                  </a:solidFill>
                  <a:latin typeface="Segoe UI" pitchFamily="34" charset="0"/>
                  <a:ea typeface="Segoe UI" pitchFamily="34" charset="0"/>
                  <a:cs typeface="Segoe UI" pitchFamily="34" charset="0"/>
                </a:rPr>
                <a:t>100 GB allocated</a:t>
              </a:r>
            </a:p>
            <a:p>
              <a:pPr lvl="0" eaLnBrk="1" fontAlgn="base" hangingPunct="1">
                <a:spcBef>
                  <a:spcPct val="0"/>
                </a:spcBef>
                <a:spcAft>
                  <a:spcPct val="0"/>
                </a:spcAft>
              </a:pPr>
              <a:r>
                <a:rPr lang="en-US" sz="2000" b="0" dirty="0">
                  <a:solidFill>
                    <a:srgbClr val="000000"/>
                  </a:solidFill>
                  <a:latin typeface="Segoe UI" pitchFamily="34" charset="0"/>
                  <a:ea typeface="Segoe UI" pitchFamily="34" charset="0"/>
                  <a:cs typeface="Segoe UI" pitchFamily="34" charset="0"/>
                </a:rPr>
                <a:t>600 GB dynamic disk</a:t>
              </a:r>
            </a:p>
          </p:txBody>
        </p:sp>
      </p:grpSp>
      <p:sp>
        <p:nvSpPr>
          <p:cNvPr id="21" name="frame 3 alt-text, &quot;Fixed-size virtual ..." descr="This is the 3rd of 4 frames.&#10;Text appears beside the 2nd graphic. It reads fixed-size VHDs.&#10;"/>
          <p:cNvSpPr txBox="1">
            <a:spLocks noChangeArrowheads="1"/>
          </p:cNvSpPr>
          <p:nvPr/>
        </p:nvSpPr>
        <p:spPr bwMode="auto">
          <a:xfrm>
            <a:off x="971600" y="908720"/>
            <a:ext cx="741682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lvl="0" algn="ctr" eaLnBrk="1" fontAlgn="base" hangingPunct="1">
              <a:spcBef>
                <a:spcPct val="0"/>
              </a:spcBef>
              <a:spcAft>
                <a:spcPct val="0"/>
              </a:spcAft>
            </a:pPr>
            <a:r>
              <a:rPr lang="en-US" sz="2800" b="0" dirty="0">
                <a:solidFill>
                  <a:srgbClr val="000000"/>
                </a:solidFill>
                <a:latin typeface="Segoe UI" pitchFamily="34" charset="0"/>
                <a:ea typeface="Segoe UI" pitchFamily="34" charset="0"/>
                <a:cs typeface="Segoe UI" pitchFamily="34" charset="0"/>
              </a:rPr>
              <a:t>Fixed-size virtual hard disks vs. </a:t>
            </a:r>
            <a:br>
              <a:rPr lang="en-US" sz="2800" b="0" dirty="0">
                <a:solidFill>
                  <a:srgbClr val="000000"/>
                </a:solidFill>
                <a:latin typeface="Segoe UI" pitchFamily="34" charset="0"/>
                <a:ea typeface="Segoe UI" pitchFamily="34" charset="0"/>
                <a:cs typeface="Segoe UI" pitchFamily="34" charset="0"/>
              </a:rPr>
            </a:br>
            <a:r>
              <a:rPr lang="en-US" sz="2800" b="0" dirty="0">
                <a:solidFill>
                  <a:srgbClr val="000000"/>
                </a:solidFill>
                <a:latin typeface="Segoe UI" pitchFamily="34" charset="0"/>
                <a:ea typeface="Segoe UI" pitchFamily="34" charset="0"/>
                <a:cs typeface="Segoe UI" pitchFamily="34" charset="0"/>
              </a:rPr>
              <a:t>dynamic virtual hard disks</a:t>
            </a:r>
          </a:p>
        </p:txBody>
      </p:sp>
    </p:spTree>
    <p:extLst>
      <p:ext uri="{BB962C8B-B14F-4D97-AF65-F5344CB8AC3E}">
        <p14:creationId xmlns:p14="http://schemas.microsoft.com/office/powerpoint/2010/main" val="360662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Managing Virtual Hard Disks</a:t>
            </a:r>
            <a:endParaRPr lang="en-CA" dirty="0"/>
          </a:p>
        </p:txBody>
      </p:sp>
      <p:sp>
        <p:nvSpPr>
          <p:cNvPr id="4" name="Content Placeholder 1"/>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70000"/>
              </a:spcBef>
              <a:spcAft>
                <a:spcPts val="1200"/>
              </a:spcAft>
              <a:buClr>
                <a:srgbClr val="006699"/>
              </a:buClr>
              <a:buNone/>
            </a:pPr>
            <a:r>
              <a:rPr lang="en-CA" kern="0" dirty="0">
                <a:solidFill>
                  <a:srgbClr val="000000"/>
                </a:solidFill>
              </a:rPr>
              <a:t>The following are maintenance operations that you can perform on virtual hard disks:</a:t>
            </a:r>
          </a:p>
          <a:p>
            <a:pPr lvl="1">
              <a:spcBef>
                <a:spcPts val="0"/>
              </a:spcBef>
              <a:spcAft>
                <a:spcPts val="1200"/>
              </a:spcAft>
              <a:buClr>
                <a:srgbClr val="006699"/>
              </a:buClr>
            </a:pPr>
            <a:r>
              <a:rPr lang="en-CA" sz="2600" kern="0" dirty="0">
                <a:solidFill>
                  <a:srgbClr val="000000"/>
                </a:solidFill>
              </a:rPr>
              <a:t>Convert from fixed to dynamic</a:t>
            </a:r>
          </a:p>
          <a:p>
            <a:pPr lvl="1">
              <a:spcBef>
                <a:spcPts val="0"/>
              </a:spcBef>
              <a:spcAft>
                <a:spcPts val="1200"/>
              </a:spcAft>
              <a:buClr>
                <a:srgbClr val="006699"/>
              </a:buClr>
            </a:pPr>
            <a:r>
              <a:rPr lang="en-CA" sz="2600" kern="0" dirty="0">
                <a:solidFill>
                  <a:srgbClr val="000000"/>
                </a:solidFill>
              </a:rPr>
              <a:t>Convert from dynamic to fixed</a:t>
            </a:r>
          </a:p>
          <a:p>
            <a:pPr lvl="1">
              <a:spcBef>
                <a:spcPts val="0"/>
              </a:spcBef>
              <a:spcAft>
                <a:spcPts val="1200"/>
              </a:spcAft>
              <a:buClr>
                <a:srgbClr val="006699"/>
              </a:buClr>
            </a:pPr>
            <a:r>
              <a:rPr lang="en-CA" sz="2600" kern="0" dirty="0">
                <a:solidFill>
                  <a:srgbClr val="000000"/>
                </a:solidFill>
              </a:rPr>
              <a:t>Convert from </a:t>
            </a:r>
            <a:r>
              <a:rPr lang="en-CA" sz="2600" kern="0" dirty="0" smtClean="0">
                <a:solidFill>
                  <a:srgbClr val="000000"/>
                </a:solidFill>
              </a:rPr>
              <a:t>.vhd to .vhdx format</a:t>
            </a:r>
            <a:endParaRPr lang="en-CA" sz="2600" kern="0" dirty="0">
              <a:solidFill>
                <a:srgbClr val="000000"/>
              </a:solidFill>
            </a:endParaRPr>
          </a:p>
          <a:p>
            <a:pPr lvl="1">
              <a:spcBef>
                <a:spcPts val="0"/>
              </a:spcBef>
              <a:spcAft>
                <a:spcPts val="1200"/>
              </a:spcAft>
              <a:buClr>
                <a:srgbClr val="006699"/>
              </a:buClr>
            </a:pPr>
            <a:r>
              <a:rPr lang="en-CA" sz="2600" kern="0" dirty="0">
                <a:solidFill>
                  <a:srgbClr val="000000"/>
                </a:solidFill>
              </a:rPr>
              <a:t>Convert from </a:t>
            </a:r>
            <a:r>
              <a:rPr lang="en-CA" sz="2600" kern="0" dirty="0" smtClean="0">
                <a:solidFill>
                  <a:srgbClr val="000000"/>
                </a:solidFill>
              </a:rPr>
              <a:t>.vhdx to .vhd </a:t>
            </a:r>
            <a:r>
              <a:rPr lang="en-CA" sz="2600" kern="0" dirty="0">
                <a:solidFill>
                  <a:srgbClr val="000000"/>
                </a:solidFill>
              </a:rPr>
              <a:t>format</a:t>
            </a:r>
          </a:p>
          <a:p>
            <a:pPr lvl="1">
              <a:spcBef>
                <a:spcPts val="0"/>
              </a:spcBef>
              <a:spcAft>
                <a:spcPts val="1200"/>
              </a:spcAft>
              <a:buClr>
                <a:srgbClr val="006699"/>
              </a:buClr>
            </a:pPr>
            <a:r>
              <a:rPr lang="en-CA" sz="2600" kern="0" dirty="0">
                <a:solidFill>
                  <a:srgbClr val="000000"/>
                </a:solidFill>
              </a:rPr>
              <a:t>Shrink a dynamic virtual hard disk</a:t>
            </a:r>
          </a:p>
          <a:p>
            <a:pPr lvl="1">
              <a:spcBef>
                <a:spcPts val="0"/>
              </a:spcBef>
              <a:spcAft>
                <a:spcPts val="1200"/>
              </a:spcAft>
              <a:buClr>
                <a:srgbClr val="006699"/>
              </a:buClr>
            </a:pPr>
            <a:r>
              <a:rPr lang="en-CA" sz="2600" kern="0" dirty="0">
                <a:solidFill>
                  <a:srgbClr val="000000"/>
                </a:solidFill>
              </a:rPr>
              <a:t>Expand a dynamic or fixed virtual hard disk</a:t>
            </a:r>
          </a:p>
        </p:txBody>
      </p:sp>
    </p:spTree>
    <p:extLst>
      <p:ext uri="{BB962C8B-B14F-4D97-AF65-F5344CB8AC3E}">
        <p14:creationId xmlns:p14="http://schemas.microsoft.com/office/powerpoint/2010/main" val="358578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964f82ac-ed10-4446-8d13-8ad31198b8c4">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375330" cy="740664"/>
          </a:xfrm>
        </p:spPr>
        <p:txBody>
          <a:bodyPr/>
          <a:lstStyle/>
          <a:p>
            <a:r>
              <a:rPr lang="en-CA" dirty="0" smtClean="0"/>
              <a:t>Reducing Storage Needs with Differencing Virtual Hard Disks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When using differencing disks, you:</a:t>
            </a:r>
          </a:p>
          <a:p>
            <a:pPr lvl="1"/>
            <a:r>
              <a:rPr lang="en-US" sz="2600" kern="0" dirty="0">
                <a:solidFill>
                  <a:srgbClr val="000000"/>
                </a:solidFill>
              </a:rPr>
              <a:t>Can reduce space that is used by storage, but at the cost of performance</a:t>
            </a:r>
          </a:p>
          <a:p>
            <a:pPr lvl="1"/>
            <a:r>
              <a:rPr lang="en-US" sz="2600" kern="0" dirty="0">
                <a:solidFill>
                  <a:srgbClr val="000000"/>
                </a:solidFill>
              </a:rPr>
              <a:t>Can link multiple differencing disks to a single parent disk</a:t>
            </a:r>
          </a:p>
          <a:p>
            <a:pPr lvl="1">
              <a:lnSpc>
                <a:spcPct val="125000"/>
              </a:lnSpc>
            </a:pPr>
            <a:r>
              <a:rPr lang="en-US" sz="2600" kern="0" dirty="0">
                <a:solidFill>
                  <a:srgbClr val="000000"/>
                </a:solidFill>
              </a:rPr>
              <a:t>Cannot modify the parent disk</a:t>
            </a:r>
          </a:p>
          <a:p>
            <a:pPr lvl="1"/>
            <a:r>
              <a:rPr lang="en-US" sz="2600" kern="0" dirty="0">
                <a:solidFill>
                  <a:srgbClr val="000000"/>
                </a:solidFill>
              </a:rPr>
              <a:t>Can use the Inspect Disk tool to reconnect a differencing disk to a missing parent</a:t>
            </a:r>
          </a:p>
          <a:p>
            <a:pPr lvl="0"/>
            <a:endParaRPr lang="en-US" kern="0" dirty="0">
              <a:solidFill>
                <a:srgbClr val="000000"/>
              </a:solidFill>
            </a:endParaRPr>
          </a:p>
        </p:txBody>
      </p:sp>
    </p:spTree>
    <p:extLst>
      <p:ext uri="{BB962C8B-B14F-4D97-AF65-F5344CB8AC3E}">
        <p14:creationId xmlns:p14="http://schemas.microsoft.com/office/powerpoint/2010/main" val="1688571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70eb0c3-9c98-4a32-87ed-00df383c32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Checkpoints</a:t>
            </a:r>
            <a:endParaRPr lang="en-CA" dirty="0"/>
          </a:p>
        </p:txBody>
      </p:sp>
      <p:sp>
        <p:nvSpPr>
          <p:cNvPr id="4" name="Content Placeholder 1"/>
          <p:cNvSpPr txBox="1">
            <a:spLocks/>
          </p:cNvSpPr>
          <p:nvPr/>
        </p:nvSpPr>
        <p:spPr>
          <a:xfrm>
            <a:off x="458787" y="992187"/>
            <a:ext cx="8241075" cy="523879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90000"/>
              </a:lnSpc>
              <a:spcBef>
                <a:spcPts val="0"/>
              </a:spcBef>
              <a:spcAft>
                <a:spcPts val="1200"/>
              </a:spcAft>
              <a:buClr>
                <a:srgbClr val="006699"/>
              </a:buClr>
              <a:buNone/>
            </a:pPr>
            <a:r>
              <a:rPr lang="en-US" sz="2500" kern="0" dirty="0">
                <a:solidFill>
                  <a:srgbClr val="000000"/>
                </a:solidFill>
              </a:rPr>
              <a:t>Checkpoints:</a:t>
            </a:r>
          </a:p>
          <a:p>
            <a:pPr lvl="1">
              <a:lnSpc>
                <a:spcPct val="90000"/>
              </a:lnSpc>
              <a:spcBef>
                <a:spcPts val="0"/>
              </a:spcBef>
              <a:spcAft>
                <a:spcPts val="1200"/>
              </a:spcAft>
              <a:buClr>
                <a:srgbClr val="006699"/>
              </a:buClr>
            </a:pPr>
            <a:r>
              <a:rPr lang="en-US" sz="2300" kern="0" dirty="0">
                <a:solidFill>
                  <a:srgbClr val="000000"/>
                </a:solidFill>
              </a:rPr>
              <a:t>Are static images of the data on a virtual machine at a given moment</a:t>
            </a:r>
          </a:p>
          <a:p>
            <a:pPr lvl="1">
              <a:lnSpc>
                <a:spcPct val="90000"/>
              </a:lnSpc>
              <a:spcBef>
                <a:spcPts val="0"/>
              </a:spcBef>
              <a:spcAft>
                <a:spcPts val="1200"/>
              </a:spcAft>
              <a:buClr>
                <a:srgbClr val="006699"/>
              </a:buClr>
            </a:pPr>
            <a:r>
              <a:rPr lang="en-US" sz="2300" kern="0" dirty="0">
                <a:solidFill>
                  <a:srgbClr val="000000"/>
                </a:solidFill>
              </a:rPr>
              <a:t>Are not replacements for backups</a:t>
            </a:r>
          </a:p>
          <a:p>
            <a:pPr lvl="1">
              <a:lnSpc>
                <a:spcPct val="90000"/>
              </a:lnSpc>
              <a:spcBef>
                <a:spcPts val="0"/>
              </a:spcBef>
              <a:spcAft>
                <a:spcPts val="1200"/>
              </a:spcAft>
              <a:buClr>
                <a:srgbClr val="006699"/>
              </a:buClr>
            </a:pPr>
            <a:r>
              <a:rPr lang="en-AU" sz="2300" kern="0" dirty="0">
                <a:solidFill>
                  <a:srgbClr val="000000"/>
                </a:solidFill>
              </a:rPr>
              <a:t>Were called snapshots in previous versions</a:t>
            </a:r>
            <a:endParaRPr lang="en-US" sz="2300" kern="0" dirty="0">
              <a:solidFill>
                <a:srgbClr val="000000"/>
              </a:solidFill>
            </a:endParaRPr>
          </a:p>
          <a:p>
            <a:pPr marL="0" lvl="0" indent="0">
              <a:lnSpc>
                <a:spcPct val="90000"/>
              </a:lnSpc>
              <a:spcBef>
                <a:spcPts val="0"/>
              </a:spcBef>
              <a:spcAft>
                <a:spcPts val="1200"/>
              </a:spcAft>
              <a:buClr>
                <a:srgbClr val="006699"/>
              </a:buClr>
              <a:buNone/>
            </a:pPr>
            <a:r>
              <a:rPr lang="en-US" sz="2500" kern="0" dirty="0">
                <a:solidFill>
                  <a:srgbClr val="000000"/>
                </a:solidFill>
              </a:rPr>
              <a:t>Using checkpoints:</a:t>
            </a:r>
          </a:p>
          <a:p>
            <a:pPr lvl="1">
              <a:lnSpc>
                <a:spcPct val="90000"/>
              </a:lnSpc>
              <a:spcBef>
                <a:spcPts val="0"/>
              </a:spcBef>
              <a:spcAft>
                <a:spcPts val="1200"/>
              </a:spcAft>
              <a:buClr>
                <a:srgbClr val="006699"/>
              </a:buClr>
            </a:pPr>
            <a:r>
              <a:rPr lang="en-US" sz="2300" kern="0" dirty="0">
                <a:solidFill>
                  <a:srgbClr val="000000"/>
                </a:solidFill>
              </a:rPr>
              <a:t>When you create a checkpoint, Hyper-V writes to a differencing virtual hard disk</a:t>
            </a:r>
          </a:p>
          <a:p>
            <a:pPr lvl="1">
              <a:lnSpc>
                <a:spcPct val="90000"/>
              </a:lnSpc>
              <a:spcBef>
                <a:spcPts val="0"/>
              </a:spcBef>
              <a:spcAft>
                <a:spcPts val="1200"/>
              </a:spcAft>
              <a:buClr>
                <a:srgbClr val="006699"/>
              </a:buClr>
            </a:pPr>
            <a:r>
              <a:rPr lang="en-US" sz="2300" kern="0" dirty="0">
                <a:solidFill>
                  <a:srgbClr val="000000"/>
                </a:solidFill>
              </a:rPr>
              <a:t>When you apply a checkpoint, the virtual machine reverts to the configuration as it existed at the time the checkpoint was created</a:t>
            </a:r>
          </a:p>
          <a:p>
            <a:pPr lvl="1">
              <a:lnSpc>
                <a:spcPct val="90000"/>
              </a:lnSpc>
              <a:spcBef>
                <a:spcPts val="0"/>
              </a:spcBef>
              <a:spcAft>
                <a:spcPts val="1200"/>
              </a:spcAft>
              <a:buClr>
                <a:srgbClr val="006699"/>
              </a:buClr>
            </a:pPr>
            <a:r>
              <a:rPr lang="en-US" sz="2300" kern="0" dirty="0">
                <a:solidFill>
                  <a:srgbClr val="000000"/>
                </a:solidFill>
              </a:rPr>
              <a:t>You can perform a virtual machine export of a checkpoint</a:t>
            </a:r>
          </a:p>
        </p:txBody>
      </p:sp>
    </p:spTree>
    <p:extLst>
      <p:ext uri="{BB962C8B-B14F-4D97-AF65-F5344CB8AC3E}">
        <p14:creationId xmlns:p14="http://schemas.microsoft.com/office/powerpoint/2010/main" val="4066929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173995c-6706-42c6-8127-e26d70c61a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Checkpoints</a:t>
            </a:r>
            <a:endParaRPr lang="en-CA" dirty="0"/>
          </a:p>
        </p:txBody>
      </p:sp>
      <p:sp>
        <p:nvSpPr>
          <p:cNvPr id="4" name="TextBox 3"/>
          <p:cNvSpPr txBox="1"/>
          <p:nvPr/>
        </p:nvSpPr>
        <p:spPr>
          <a:xfrm>
            <a:off x="395536" y="1148551"/>
            <a:ext cx="8496944" cy="369332"/>
          </a:xfrm>
          <a:prstGeom prst="rect">
            <a:avLst/>
          </a:prstGeom>
          <a:noFill/>
        </p:spPr>
        <p:txBody>
          <a:bodyPr wrap="square" rtlCol="0">
            <a:spAutoFit/>
          </a:bodyPr>
          <a:lstStyle/>
          <a:p>
            <a:pPr marL="347663" lvl="0" indent="-347663"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1.	A checkpoint is created every day</a:t>
            </a:r>
          </a:p>
        </p:txBody>
      </p:sp>
      <p:grpSp>
        <p:nvGrpSpPr>
          <p:cNvPr id="5" name="Group 4" descr="Illustration that depicts the process of creating and reverting checkpoints. It depicts the original virtual machine, and the Monday and Tuesday checkpoints."/>
          <p:cNvGrpSpPr/>
          <p:nvPr/>
        </p:nvGrpSpPr>
        <p:grpSpPr>
          <a:xfrm>
            <a:off x="683568" y="1436876"/>
            <a:ext cx="7165032" cy="4944452"/>
            <a:chOff x="683568" y="1436876"/>
            <a:chExt cx="7165032" cy="4944452"/>
          </a:xfrm>
        </p:grpSpPr>
        <p:grpSp>
          <p:nvGrpSpPr>
            <p:cNvPr id="6" name="Group 5"/>
            <p:cNvGrpSpPr/>
            <p:nvPr/>
          </p:nvGrpSpPr>
          <p:grpSpPr>
            <a:xfrm>
              <a:off x="683568" y="1436876"/>
              <a:ext cx="6984776" cy="4944452"/>
              <a:chOff x="683568" y="1436876"/>
              <a:chExt cx="6984776" cy="4944452"/>
            </a:xfrm>
          </p:grpSpPr>
          <p:graphicFrame>
            <p:nvGraphicFramePr>
              <p:cNvPr id="8" name="Diagram 7"/>
              <p:cNvGraphicFramePr/>
              <p:nvPr>
                <p:extLst>
                  <p:ext uri="{D42A27DB-BD31-4B8C-83A1-F6EECF244321}">
                    <p14:modId xmlns:p14="http://schemas.microsoft.com/office/powerpoint/2010/main" val="3097003333"/>
                  </p:ext>
                </p:extLst>
              </p:nvPr>
            </p:nvGraphicFramePr>
            <p:xfrm>
              <a:off x="683568" y="1436876"/>
              <a:ext cx="6984776" cy="4944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07704" y="2564904"/>
                <a:ext cx="576153" cy="1015127"/>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4590" y="2794454"/>
                <a:ext cx="470003" cy="785577"/>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37367" y="2794454"/>
                <a:ext cx="470003" cy="785577"/>
              </a:xfrm>
              <a:prstGeom prst="rect">
                <a:avLst/>
              </a:prstGeom>
            </p:spPr>
          </p:pic>
        </p:grpSp>
        <p:pic>
          <p:nvPicPr>
            <p:cNvPr id="7"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7125" y="581501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38986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8efd8e54-f43c-4ae2-8cd3-8b8274965f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Checkpoints</a:t>
            </a:r>
            <a:endParaRPr lang="en-CA" dirty="0"/>
          </a:p>
        </p:txBody>
      </p:sp>
      <p:sp>
        <p:nvSpPr>
          <p:cNvPr id="4" name="TextBox 3"/>
          <p:cNvSpPr txBox="1"/>
          <p:nvPr/>
        </p:nvSpPr>
        <p:spPr>
          <a:xfrm>
            <a:off x="395536" y="1148551"/>
            <a:ext cx="8496944" cy="646331"/>
          </a:xfrm>
          <a:prstGeom prst="rect">
            <a:avLst/>
          </a:prstGeom>
          <a:noFill/>
        </p:spPr>
        <p:txBody>
          <a:bodyPr wrap="square" rtlCol="0">
            <a:spAutoFit/>
          </a:bodyPr>
          <a:lstStyle/>
          <a:p>
            <a:pPr marL="347663" lvl="0" indent="-347663"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1.	A checkpoint is created every day</a:t>
            </a:r>
          </a:p>
          <a:p>
            <a:pPr marL="347663" lvl="0" indent="-347663"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2.	You locate a problem after Tuesday’s checkpoint is created</a:t>
            </a:r>
          </a:p>
        </p:txBody>
      </p:sp>
      <p:grpSp>
        <p:nvGrpSpPr>
          <p:cNvPr id="5" name="Group 4" descr="Same graphic as previous slide except that it now includes an error symbol next to the Tuesday checkpoint, to indicate that you have located a problem after Tuesday’s checkpoint was created."/>
          <p:cNvGrpSpPr/>
          <p:nvPr/>
        </p:nvGrpSpPr>
        <p:grpSpPr>
          <a:xfrm>
            <a:off x="683568" y="1436876"/>
            <a:ext cx="7416824" cy="4944452"/>
            <a:chOff x="683568" y="1436876"/>
            <a:chExt cx="7416824" cy="4944452"/>
          </a:xfrm>
        </p:grpSpPr>
        <p:grpSp>
          <p:nvGrpSpPr>
            <p:cNvPr id="6" name="Group 5"/>
            <p:cNvGrpSpPr/>
            <p:nvPr/>
          </p:nvGrpSpPr>
          <p:grpSpPr>
            <a:xfrm>
              <a:off x="683568" y="1436876"/>
              <a:ext cx="7416824" cy="4944452"/>
              <a:chOff x="683568" y="1436876"/>
              <a:chExt cx="7416824" cy="4944452"/>
            </a:xfrm>
          </p:grpSpPr>
          <p:graphicFrame>
            <p:nvGraphicFramePr>
              <p:cNvPr id="8" name="Diagram 7"/>
              <p:cNvGraphicFramePr/>
              <p:nvPr>
                <p:extLst>
                  <p:ext uri="{D42A27DB-BD31-4B8C-83A1-F6EECF244321}">
                    <p14:modId xmlns:p14="http://schemas.microsoft.com/office/powerpoint/2010/main" val="1047010092"/>
                  </p:ext>
                </p:extLst>
              </p:nvPr>
            </p:nvGraphicFramePr>
            <p:xfrm>
              <a:off x="683568" y="1436876"/>
              <a:ext cx="6984776" cy="4944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07704" y="2564904"/>
                <a:ext cx="576153" cy="1015127"/>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4590" y="2794454"/>
                <a:ext cx="470003" cy="785577"/>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37367" y="2794454"/>
                <a:ext cx="470003" cy="785577"/>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4426" y="2893268"/>
                <a:ext cx="645966" cy="645966"/>
              </a:xfrm>
              <a:prstGeom prst="rect">
                <a:avLst/>
              </a:prstGeom>
            </p:spPr>
          </p:pic>
        </p:grpSp>
        <p:pic>
          <p:nvPicPr>
            <p:cNvPr id="7"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77125" y="581501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405015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3b5f6f0f-c2ea-40b3-9f6a-c9c0823ab1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Checkpoints</a:t>
            </a:r>
            <a:endParaRPr lang="en-CA" dirty="0"/>
          </a:p>
        </p:txBody>
      </p:sp>
      <p:sp>
        <p:nvSpPr>
          <p:cNvPr id="4" name="TextBox 3"/>
          <p:cNvSpPr txBox="1"/>
          <p:nvPr/>
        </p:nvSpPr>
        <p:spPr>
          <a:xfrm>
            <a:off x="395536" y="1148551"/>
            <a:ext cx="8496944" cy="923330"/>
          </a:xfrm>
          <a:prstGeom prst="rect">
            <a:avLst/>
          </a:prstGeom>
          <a:noFill/>
        </p:spPr>
        <p:txBody>
          <a:bodyPr wrap="square" rtlCol="0">
            <a:spAutoFit/>
          </a:bodyPr>
          <a:lstStyle/>
          <a:p>
            <a:pPr marL="347663" lvl="0" indent="-347663"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1.	A checkpoint is created every day</a:t>
            </a:r>
          </a:p>
          <a:p>
            <a:pPr marL="347663" lvl="0" indent="-347663"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2.	You locate a problem after Tuesday’s checkpoint is created</a:t>
            </a:r>
          </a:p>
          <a:p>
            <a:pPr marL="347663" lvl="0" indent="-347663"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3.	You solve the problem by reverting back to the Monday checkpoint</a:t>
            </a:r>
          </a:p>
        </p:txBody>
      </p:sp>
      <p:grpSp>
        <p:nvGrpSpPr>
          <p:cNvPr id="5" name="Group 4" descr="Same graphic as the previous slide, except that it depicts Tuesday’s checkpoint as dimmed to indicate that you are reverting to the Monday checkpoint."/>
          <p:cNvGrpSpPr/>
          <p:nvPr/>
        </p:nvGrpSpPr>
        <p:grpSpPr>
          <a:xfrm>
            <a:off x="683568" y="1436876"/>
            <a:ext cx="7632848" cy="4944452"/>
            <a:chOff x="683568" y="1436876"/>
            <a:chExt cx="7632848" cy="4944452"/>
          </a:xfrm>
        </p:grpSpPr>
        <p:grpSp>
          <p:nvGrpSpPr>
            <p:cNvPr id="6" name="Group 5"/>
            <p:cNvGrpSpPr/>
            <p:nvPr/>
          </p:nvGrpSpPr>
          <p:grpSpPr>
            <a:xfrm>
              <a:off x="683568" y="1436876"/>
              <a:ext cx="7632848" cy="4944452"/>
              <a:chOff x="683568" y="1436876"/>
              <a:chExt cx="7632848" cy="4944452"/>
            </a:xfrm>
          </p:grpSpPr>
          <p:graphicFrame>
            <p:nvGraphicFramePr>
              <p:cNvPr id="8" name="Diagram 7"/>
              <p:cNvGraphicFramePr/>
              <p:nvPr>
                <p:extLst>
                  <p:ext uri="{D42A27DB-BD31-4B8C-83A1-F6EECF244321}">
                    <p14:modId xmlns:p14="http://schemas.microsoft.com/office/powerpoint/2010/main" val="2526789154"/>
                  </p:ext>
                </p:extLst>
              </p:nvPr>
            </p:nvGraphicFramePr>
            <p:xfrm>
              <a:off x="683568" y="1436876"/>
              <a:ext cx="6984776" cy="4944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07704" y="2564904"/>
                <a:ext cx="576153" cy="1015127"/>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4590" y="2794454"/>
                <a:ext cx="470003" cy="785577"/>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37367" y="2794454"/>
                <a:ext cx="470003" cy="785577"/>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4426" y="2893268"/>
                <a:ext cx="645966" cy="645966"/>
              </a:xfrm>
              <a:prstGeom prst="rect">
                <a:avLst/>
              </a:prstGeom>
            </p:spPr>
          </p:pic>
          <p:sp>
            <p:nvSpPr>
              <p:cNvPr id="13" name="Rectangle 12"/>
              <p:cNvSpPr/>
              <p:nvPr/>
            </p:nvSpPr>
            <p:spPr bwMode="auto">
              <a:xfrm>
                <a:off x="5220072" y="2408114"/>
                <a:ext cx="3096344" cy="1746073"/>
              </a:xfrm>
              <a:prstGeom prst="rect">
                <a:avLst/>
              </a:prstGeom>
              <a:solidFill>
                <a:srgbClr val="FFFFFF">
                  <a:alpha val="52941"/>
                </a:srgb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grpSp>
        <p:pic>
          <p:nvPicPr>
            <p:cNvPr id="7"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77125" y="581501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50686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0882662e-1243-4bd0-9425-4d11b6cc20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Checkpoints</a:t>
            </a:r>
            <a:endParaRPr lang="en-CA" dirty="0"/>
          </a:p>
        </p:txBody>
      </p:sp>
      <p:sp>
        <p:nvSpPr>
          <p:cNvPr id="4" name="TextBox 3"/>
          <p:cNvSpPr txBox="1"/>
          <p:nvPr/>
        </p:nvSpPr>
        <p:spPr>
          <a:xfrm>
            <a:off x="395536" y="1148551"/>
            <a:ext cx="8496944" cy="1200329"/>
          </a:xfrm>
          <a:prstGeom prst="rect">
            <a:avLst/>
          </a:prstGeom>
          <a:noFill/>
        </p:spPr>
        <p:txBody>
          <a:bodyPr wrap="square" rtlCol="0">
            <a:spAutoFit/>
          </a:bodyPr>
          <a:lstStyle/>
          <a:p>
            <a:pPr marL="347663" lvl="0" indent="-347663"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1.	A checkpoint is created every day</a:t>
            </a:r>
          </a:p>
          <a:p>
            <a:pPr marL="347663" lvl="0" indent="-347663"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2.	You locate a problem after Tuesday’s checkpoint is created</a:t>
            </a:r>
          </a:p>
          <a:p>
            <a:pPr marL="347663" lvl="0" indent="-347663"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3.	You solve the problem by reverting back to the Monday checkpoint</a:t>
            </a:r>
          </a:p>
          <a:p>
            <a:pPr marL="347663" lvl="0" indent="-347663"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4.	The next checkpoint is created on Wednesday</a:t>
            </a:r>
          </a:p>
        </p:txBody>
      </p:sp>
      <p:grpSp>
        <p:nvGrpSpPr>
          <p:cNvPr id="5" name="Group 4" descr="Same graphic as the previous slide, except that it shows the addition of a Wednesday checkpoint and a new checkpoint labelled “Now.”"/>
          <p:cNvGrpSpPr/>
          <p:nvPr/>
        </p:nvGrpSpPr>
        <p:grpSpPr>
          <a:xfrm>
            <a:off x="683568" y="1436876"/>
            <a:ext cx="7632848" cy="4944452"/>
            <a:chOff x="683568" y="1436876"/>
            <a:chExt cx="7632848" cy="4944452"/>
          </a:xfrm>
        </p:grpSpPr>
        <p:grpSp>
          <p:nvGrpSpPr>
            <p:cNvPr id="6" name="Group 5"/>
            <p:cNvGrpSpPr/>
            <p:nvPr/>
          </p:nvGrpSpPr>
          <p:grpSpPr>
            <a:xfrm>
              <a:off x="683568" y="1436876"/>
              <a:ext cx="7632848" cy="4944452"/>
              <a:chOff x="683568" y="1436876"/>
              <a:chExt cx="7632848" cy="4944452"/>
            </a:xfrm>
          </p:grpSpPr>
          <p:cxnSp>
            <p:nvCxnSpPr>
              <p:cNvPr id="8" name="Straight Connector 7"/>
              <p:cNvCxnSpPr/>
              <p:nvPr/>
            </p:nvCxnSpPr>
            <p:spPr bwMode="auto">
              <a:xfrm>
                <a:off x="4211960" y="3620343"/>
                <a:ext cx="0" cy="1067689"/>
              </a:xfrm>
              <a:prstGeom prst="line">
                <a:avLst/>
              </a:prstGeom>
              <a:gradFill rotWithShape="1">
                <a:gsLst>
                  <a:gs pos="0">
                    <a:srgbClr val="E4CD9A"/>
                  </a:gs>
                  <a:gs pos="100000">
                    <a:srgbClr val="EEEFD7"/>
                  </a:gs>
                </a:gsLst>
                <a:lin ang="2700000" scaled="1"/>
              </a:gradFill>
              <a:ln w="28575" cap="flat" cmpd="sng" algn="ctr">
                <a:solidFill>
                  <a:schemeClr val="accent6">
                    <a:lumMod val="50000"/>
                  </a:schemeClr>
                </a:solidFill>
                <a:prstDash val="solid"/>
                <a:round/>
                <a:headEnd type="none" w="med" len="med"/>
                <a:tailEnd type="none" w="med" len="med"/>
              </a:ln>
              <a:effectLst/>
            </p:spPr>
          </p:cxnSp>
          <p:graphicFrame>
            <p:nvGraphicFramePr>
              <p:cNvPr id="9" name="Diagram 8"/>
              <p:cNvGraphicFramePr/>
              <p:nvPr>
                <p:extLst>
                  <p:ext uri="{D42A27DB-BD31-4B8C-83A1-F6EECF244321}">
                    <p14:modId xmlns:p14="http://schemas.microsoft.com/office/powerpoint/2010/main" val="3667236776"/>
                  </p:ext>
                </p:extLst>
              </p:nvPr>
            </p:nvGraphicFramePr>
            <p:xfrm>
              <a:off x="683568" y="1436876"/>
              <a:ext cx="6984776" cy="4944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07704" y="2564904"/>
                <a:ext cx="576153" cy="1015127"/>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4590" y="2794454"/>
                <a:ext cx="470003" cy="785577"/>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0078" y="4333365"/>
                <a:ext cx="576153" cy="1015127"/>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37367" y="2794454"/>
                <a:ext cx="470003" cy="785577"/>
              </a:xfrm>
              <a:prstGeom prst="rect">
                <a:avLst/>
              </a:prstGeom>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4590" y="4622535"/>
                <a:ext cx="470003" cy="785577"/>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4426" y="2893268"/>
                <a:ext cx="645966" cy="645966"/>
              </a:xfrm>
              <a:prstGeom prst="rect">
                <a:avLst/>
              </a:prstGeom>
            </p:spPr>
          </p:pic>
          <p:sp>
            <p:nvSpPr>
              <p:cNvPr id="16" name="Rectangle 15"/>
              <p:cNvSpPr/>
              <p:nvPr/>
            </p:nvSpPr>
            <p:spPr bwMode="auto">
              <a:xfrm>
                <a:off x="5220072" y="2408114"/>
                <a:ext cx="3096344" cy="1746073"/>
              </a:xfrm>
              <a:prstGeom prst="rect">
                <a:avLst/>
              </a:prstGeom>
              <a:solidFill>
                <a:srgbClr val="FFFFFF">
                  <a:alpha val="52941"/>
                </a:srgb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pic>
            <p:nvPicPr>
              <p:cNvPr id="17" name="Picture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87912" y="4333364"/>
                <a:ext cx="632436" cy="630209"/>
              </a:xfrm>
              <a:prstGeom prst="rect">
                <a:avLst/>
              </a:prstGeom>
            </p:spPr>
          </p:pic>
        </p:grpSp>
        <p:pic>
          <p:nvPicPr>
            <p:cNvPr id="7"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8125" y="581501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85795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f9188750-8180-4c0a-af30-09d9e5d806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4: Managing Virtual Networks</a:t>
            </a:r>
            <a:endParaRPr lang="en-CA" dirty="0"/>
          </a:p>
        </p:txBody>
      </p:sp>
      <p:sp>
        <p:nvSpPr>
          <p:cNvPr id="3" name="Text Placeholder 2"/>
          <p:cNvSpPr>
            <a:spLocks noGrp="1"/>
          </p:cNvSpPr>
          <p:nvPr>
            <p:ph type="body" idx="1"/>
          </p:nvPr>
        </p:nvSpPr>
        <p:spPr/>
        <p:txBody>
          <a:bodyPr/>
          <a:lstStyle/>
          <a:p>
            <a:r>
              <a:rPr lang="en-CA" dirty="0" smtClean="0"/>
              <a:t>What Is a Virtual Switch?
What Are Virtual Local Area Networks?
Virtual Switch Extensions
Managing Virtual Machine MAC Addresses
Configuring Virtual Network Adapters
Network Adapter Advanced Features
What Is NIC Teaming?</a:t>
            </a:r>
            <a:endParaRPr lang="en-CA" dirty="0"/>
          </a:p>
        </p:txBody>
      </p:sp>
    </p:spTree>
    <p:extLst>
      <p:ext uri="{BB962C8B-B14F-4D97-AF65-F5344CB8AC3E}">
        <p14:creationId xmlns:p14="http://schemas.microsoft.com/office/powerpoint/2010/main" val="391712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CA" dirty="0" smtClean="0"/>
              <a:t>Lesson 1: Overview of Virtualization Technologies</a:t>
            </a:r>
            <a:endParaRPr lang="en-CA" dirty="0"/>
          </a:p>
        </p:txBody>
      </p:sp>
      <p:sp>
        <p:nvSpPr>
          <p:cNvPr id="3" name="Text Placeholder 2"/>
          <p:cNvSpPr>
            <a:spLocks noGrp="1"/>
          </p:cNvSpPr>
          <p:nvPr>
            <p:ph type="body" idx="1"/>
          </p:nvPr>
        </p:nvSpPr>
        <p:spPr/>
        <p:txBody>
          <a:bodyPr/>
          <a:lstStyle/>
          <a:p>
            <a:r>
              <a:rPr lang="en-CA" dirty="0" smtClean="0"/>
              <a:t>Server Virtualization
What Is Windows Azure?
Desktop Virtualization
Presentation Virtualization
What Is Microsoft Application Virtualization?</a:t>
            </a:r>
            <a:endParaRPr lang="en-CA" dirty="0"/>
          </a:p>
        </p:txBody>
      </p:sp>
    </p:spTree>
    <p:extLst>
      <p:ext uri="{BB962C8B-B14F-4D97-AF65-F5344CB8AC3E}">
        <p14:creationId xmlns:p14="http://schemas.microsoft.com/office/powerpoint/2010/main" val="2310698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df0ae149-a26a-4bd6-9210-3e3d3a387c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Virtual Switch?</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Aft>
                <a:spcPts val="1200"/>
              </a:spcAft>
              <a:buNone/>
            </a:pPr>
            <a:r>
              <a:rPr lang="en-US" sz="2500" kern="0" dirty="0">
                <a:solidFill>
                  <a:srgbClr val="000000"/>
                </a:solidFill>
              </a:rPr>
              <a:t>Hyper-V on Windows Server 2012 supports the following three types of virtual switches:</a:t>
            </a:r>
            <a:endParaRPr lang="en-CA" sz="2500" kern="0" dirty="0">
              <a:solidFill>
                <a:srgbClr val="000000"/>
              </a:solidFill>
            </a:endParaRPr>
          </a:p>
          <a:p>
            <a:pPr marL="1476375" lvl="0" indent="-1476375">
              <a:buNone/>
            </a:pPr>
            <a:r>
              <a:rPr lang="en-US" sz="2400" b="1" kern="0" dirty="0">
                <a:solidFill>
                  <a:srgbClr val="000000"/>
                </a:solidFill>
              </a:rPr>
              <a:t>External</a:t>
            </a:r>
            <a:r>
              <a:rPr lang="en-US" sz="2400" kern="0" dirty="0">
                <a:solidFill>
                  <a:srgbClr val="000000"/>
                </a:solidFill>
              </a:rPr>
              <a:t>	Used to map a network to a specific network adapter or network adapter team</a:t>
            </a:r>
            <a:endParaRPr lang="en-CA" sz="2400" kern="0" dirty="0">
              <a:solidFill>
                <a:srgbClr val="000000"/>
              </a:solidFill>
            </a:endParaRPr>
          </a:p>
          <a:p>
            <a:pPr marL="1476375" lvl="0" indent="-1476375">
              <a:buNone/>
            </a:pPr>
            <a:r>
              <a:rPr lang="en-US" sz="2400" b="1" kern="0" dirty="0">
                <a:solidFill>
                  <a:srgbClr val="000000"/>
                </a:solidFill>
              </a:rPr>
              <a:t>Internal</a:t>
            </a:r>
            <a:r>
              <a:rPr lang="en-US" sz="2400" kern="0" dirty="0">
                <a:solidFill>
                  <a:srgbClr val="000000"/>
                </a:solidFill>
              </a:rPr>
              <a:t>	Used to communicate between the virtual machines on the host and between the virtual machines and the host itself</a:t>
            </a:r>
            <a:endParaRPr lang="en-CA" sz="2400" kern="0" dirty="0">
              <a:solidFill>
                <a:srgbClr val="000000"/>
              </a:solidFill>
            </a:endParaRPr>
          </a:p>
          <a:p>
            <a:pPr marL="1476375" lvl="0" indent="-1476375">
              <a:spcAft>
                <a:spcPts val="1200"/>
              </a:spcAft>
              <a:buNone/>
            </a:pPr>
            <a:r>
              <a:rPr lang="en-US" sz="2400" b="1" kern="0" dirty="0">
                <a:solidFill>
                  <a:srgbClr val="000000"/>
                </a:solidFill>
              </a:rPr>
              <a:t>Private</a:t>
            </a:r>
            <a:r>
              <a:rPr lang="en-US" sz="2400" kern="0" dirty="0">
                <a:solidFill>
                  <a:srgbClr val="000000"/>
                </a:solidFill>
              </a:rPr>
              <a:t>	Used to communicate between virtual machines, but not between the virtual machines and the host itself</a:t>
            </a:r>
          </a:p>
        </p:txBody>
      </p:sp>
    </p:spTree>
    <p:extLst>
      <p:ext uri="{BB962C8B-B14F-4D97-AF65-F5344CB8AC3E}">
        <p14:creationId xmlns:p14="http://schemas.microsoft.com/office/powerpoint/2010/main" val="14750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2372ba1b-2a1a-4b53-b15e-c2e5dfaa6d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Virtual Local Area Networks?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None/>
            </a:pPr>
            <a:r>
              <a:rPr lang="en-US" kern="0" dirty="0">
                <a:solidFill>
                  <a:srgbClr val="000000"/>
                </a:solidFill>
              </a:rPr>
              <a:t>When you use VLANs, you can:</a:t>
            </a:r>
          </a:p>
          <a:p>
            <a:pPr lvl="1">
              <a:spcBef>
                <a:spcPts val="800"/>
              </a:spcBef>
            </a:pPr>
            <a:r>
              <a:rPr lang="en-US" sz="2600" kern="0" dirty="0">
                <a:solidFill>
                  <a:srgbClr val="000000"/>
                </a:solidFill>
              </a:rPr>
              <a:t>Logically segment network traffic running on the same physical and virtual networks</a:t>
            </a:r>
          </a:p>
          <a:p>
            <a:pPr lvl="1">
              <a:spcBef>
                <a:spcPts val="800"/>
              </a:spcBef>
            </a:pPr>
            <a:r>
              <a:rPr lang="en-US" sz="2600" kern="0" dirty="0">
                <a:solidFill>
                  <a:srgbClr val="000000"/>
                </a:solidFill>
              </a:rPr>
              <a:t>Configure tagging on each virtual switch</a:t>
            </a:r>
          </a:p>
          <a:p>
            <a:pPr lvl="1">
              <a:spcBef>
                <a:spcPts val="800"/>
              </a:spcBef>
              <a:spcAft>
                <a:spcPts val="1200"/>
              </a:spcAft>
            </a:pPr>
            <a:r>
              <a:rPr lang="en-US" sz="2600" kern="0" dirty="0">
                <a:solidFill>
                  <a:srgbClr val="000000"/>
                </a:solidFill>
              </a:rPr>
              <a:t>Configure tagging on each virtual network adapter</a:t>
            </a:r>
          </a:p>
          <a:p>
            <a:pPr marL="0" lvl="0" indent="0">
              <a:spcBef>
                <a:spcPts val="1800"/>
              </a:spcBef>
              <a:buNone/>
            </a:pPr>
            <a:r>
              <a:rPr lang="en-US" kern="0" dirty="0">
                <a:solidFill>
                  <a:srgbClr val="000000"/>
                </a:solidFill>
              </a:rPr>
              <a:t>Note that host network interface cards must support VLAN tagging</a:t>
            </a:r>
          </a:p>
          <a:p>
            <a:pPr marL="0" lvl="0" indent="0">
              <a:spcBef>
                <a:spcPts val="1800"/>
              </a:spcBef>
              <a:buNone/>
            </a:pPr>
            <a:r>
              <a:rPr lang="en-US" kern="0" dirty="0">
                <a:solidFill>
                  <a:srgbClr val="000000"/>
                </a:solidFill>
              </a:rPr>
              <a:t>VLAN IDs extend VLANs within the host’s network switch to VLANS on the external network</a:t>
            </a:r>
          </a:p>
        </p:txBody>
      </p:sp>
    </p:spTree>
    <p:extLst>
      <p:ext uri="{BB962C8B-B14F-4D97-AF65-F5344CB8AC3E}">
        <p14:creationId xmlns:p14="http://schemas.microsoft.com/office/powerpoint/2010/main" val="1872971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0382a5c0-7f14-47d2-9c56-13807b6476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Virtual Switch Extensions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900"/>
              </a:spcAft>
            </a:pPr>
            <a:r>
              <a:rPr lang="en-US" sz="2700" kern="0" dirty="0">
                <a:solidFill>
                  <a:srgbClr val="000000"/>
                </a:solidFill>
              </a:rPr>
              <a:t>Virtual switch extensions enable third-party vendors to create virtual switches</a:t>
            </a:r>
          </a:p>
          <a:p>
            <a:pPr lvl="0">
              <a:spcAft>
                <a:spcPts val="900"/>
              </a:spcAft>
            </a:pPr>
            <a:r>
              <a:rPr lang="en-US" sz="2700" kern="0" dirty="0">
                <a:solidFill>
                  <a:srgbClr val="000000"/>
                </a:solidFill>
              </a:rPr>
              <a:t>You can manage virtual switches by using the same toolset that you use to manage physical switches</a:t>
            </a:r>
          </a:p>
        </p:txBody>
      </p:sp>
      <p:grpSp>
        <p:nvGrpSpPr>
          <p:cNvPr id="5" name="Group 4" descr="Person at terminal with tools representing managing virtual and physical switches with the same managment tools."/>
          <p:cNvGrpSpPr/>
          <p:nvPr/>
        </p:nvGrpSpPr>
        <p:grpSpPr>
          <a:xfrm>
            <a:off x="1122387" y="3525700"/>
            <a:ext cx="7621268" cy="2502714"/>
            <a:chOff x="1122387" y="3525700"/>
            <a:chExt cx="7621268" cy="2502714"/>
          </a:xfrm>
        </p:grpSpPr>
        <p:sp>
          <p:nvSpPr>
            <p:cNvPr id="6" name="TextBox 5"/>
            <p:cNvSpPr txBox="1"/>
            <p:nvPr/>
          </p:nvSpPr>
          <p:spPr>
            <a:xfrm>
              <a:off x="1122387" y="5659082"/>
              <a:ext cx="2274982" cy="369332"/>
            </a:xfrm>
            <a:prstGeom prst="rect">
              <a:avLst/>
            </a:prstGeom>
            <a:noFill/>
          </p:spPr>
          <p:txBody>
            <a:bodyPr wrap="none" rtlCol="0">
              <a:spAutoFit/>
            </a:bodyPr>
            <a:lstStyle/>
            <a:p>
              <a:pPr lvl="0" fontAlgn="base">
                <a:spcBef>
                  <a:spcPct val="0"/>
                </a:spcBef>
                <a:spcAft>
                  <a:spcPct val="0"/>
                </a:spcAft>
              </a:pPr>
              <a:r>
                <a:rPr lang="en-US" b="1" dirty="0">
                  <a:solidFill>
                    <a:srgbClr val="000000"/>
                  </a:solidFill>
                  <a:latin typeface="Verdana" panose="020B0604030504040204" pitchFamily="34" charset="0"/>
                  <a:ea typeface="Verdana" panose="020B0604030504040204" pitchFamily="34" charset="0"/>
                  <a:cs typeface="Verdana" panose="020B0604030504040204" pitchFamily="34" charset="0"/>
                </a:rPr>
                <a:t>Virtual switches</a:t>
              </a:r>
            </a:p>
          </p:txBody>
        </p:sp>
        <p:sp>
          <p:nvSpPr>
            <p:cNvPr id="7" name="TextBox 6"/>
            <p:cNvSpPr txBox="1"/>
            <p:nvPr/>
          </p:nvSpPr>
          <p:spPr>
            <a:xfrm>
              <a:off x="6273107" y="5659082"/>
              <a:ext cx="2470548" cy="369332"/>
            </a:xfrm>
            <a:prstGeom prst="rect">
              <a:avLst/>
            </a:prstGeom>
            <a:noFill/>
          </p:spPr>
          <p:txBody>
            <a:bodyPr wrap="none" rtlCol="0">
              <a:spAutoFit/>
            </a:bodyPr>
            <a:lstStyle>
              <a:defPPr>
                <a:defRPr lang="en-US"/>
              </a:defPPr>
              <a:lvl1pPr>
                <a:defRPr>
                  <a:latin typeface="Segoe UI" panose="020B0502040204020203" pitchFamily="34" charset="0"/>
                  <a:ea typeface="Segoe UI" panose="020B0502040204020203" pitchFamily="34" charset="0"/>
                  <a:cs typeface="Segoe UI" panose="020B0502040204020203" pitchFamily="34" charset="0"/>
                </a:defRPr>
              </a:lvl1pPr>
            </a:lstStyle>
            <a:p>
              <a:pPr lvl="0" fontAlgn="base">
                <a:spcBef>
                  <a:spcPct val="0"/>
                </a:spcBef>
                <a:spcAft>
                  <a:spcPct val="0"/>
                </a:spcAft>
              </a:pPr>
              <a:r>
                <a:rPr lang="en-US" b="1" dirty="0">
                  <a:solidFill>
                    <a:srgbClr val="000000"/>
                  </a:solidFill>
                  <a:latin typeface="Verdana" pitchFamily="34" charset="0"/>
                  <a:cs typeface="Arial" charset="0"/>
                </a:rPr>
                <a:t>Physical switches</a:t>
              </a:r>
            </a:p>
          </p:txBody>
        </p:sp>
        <p:grpSp>
          <p:nvGrpSpPr>
            <p:cNvPr id="8" name="Group 7"/>
            <p:cNvGrpSpPr/>
            <p:nvPr/>
          </p:nvGrpSpPr>
          <p:grpSpPr>
            <a:xfrm>
              <a:off x="3870139" y="3525700"/>
              <a:ext cx="1381295" cy="2247083"/>
              <a:chOff x="3921214" y="3127881"/>
              <a:chExt cx="1381295" cy="2247083"/>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587" y="3760398"/>
                <a:ext cx="1234922" cy="1394141"/>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1907" y="3127881"/>
                <a:ext cx="677714" cy="79219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1214" y="4147809"/>
                <a:ext cx="776680" cy="1227155"/>
              </a:xfrm>
              <a:prstGeom prst="rect">
                <a:avLst/>
              </a:prstGeom>
            </p:spPr>
          </p:pic>
        </p:grpSp>
        <p:cxnSp>
          <p:nvCxnSpPr>
            <p:cNvPr id="9" name="Straight Arrow Connector 8"/>
            <p:cNvCxnSpPr>
              <a:stCxn id="15" idx="1"/>
            </p:cNvCxnSpPr>
            <p:nvPr/>
          </p:nvCxnSpPr>
          <p:spPr bwMode="auto">
            <a:xfrm flipH="1">
              <a:off x="2887264" y="3921797"/>
              <a:ext cx="1523568" cy="995601"/>
            </a:xfrm>
            <a:prstGeom prst="straightConnector1">
              <a:avLst/>
            </a:prstGeom>
            <a:gradFill rotWithShape="1">
              <a:gsLst>
                <a:gs pos="0">
                  <a:srgbClr val="E4CD9A"/>
                </a:gs>
                <a:gs pos="100000">
                  <a:srgbClr val="EEEFD7"/>
                </a:gs>
              </a:gsLst>
              <a:lin ang="2700000" scaled="1"/>
            </a:gradFill>
            <a:ln w="38100" cap="flat" cmpd="sng" algn="ctr">
              <a:solidFill>
                <a:srgbClr val="0070C0"/>
              </a:solidFill>
              <a:prstDash val="solid"/>
              <a:round/>
              <a:headEnd type="none" w="med" len="med"/>
              <a:tailEnd type="arrow"/>
            </a:ln>
            <a:effectLst/>
          </p:spPr>
        </p:cxnSp>
        <p:cxnSp>
          <p:nvCxnSpPr>
            <p:cNvPr id="10" name="Straight Arrow Connector 9"/>
            <p:cNvCxnSpPr>
              <a:stCxn id="15" idx="3"/>
            </p:cNvCxnSpPr>
            <p:nvPr/>
          </p:nvCxnSpPr>
          <p:spPr bwMode="auto">
            <a:xfrm>
              <a:off x="5088546" y="3921797"/>
              <a:ext cx="1520632" cy="995601"/>
            </a:xfrm>
            <a:prstGeom prst="straightConnector1">
              <a:avLst/>
            </a:prstGeom>
            <a:gradFill rotWithShape="1">
              <a:gsLst>
                <a:gs pos="0">
                  <a:srgbClr val="E4CD9A"/>
                </a:gs>
                <a:gs pos="100000">
                  <a:srgbClr val="EEEFD7"/>
                </a:gs>
              </a:gsLst>
              <a:lin ang="2700000" scaled="1"/>
            </a:gradFill>
            <a:ln w="38100" cap="flat" cmpd="sng" algn="ctr">
              <a:solidFill>
                <a:srgbClr val="0070C0"/>
              </a:solidFill>
              <a:prstDash val="solid"/>
              <a:round/>
              <a:headEnd type="none" w="med" len="med"/>
              <a:tailEnd type="arrow"/>
            </a:ln>
            <a:effectLst/>
          </p:spPr>
        </p:cxn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6308" y="4855287"/>
              <a:ext cx="1446306" cy="752079"/>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6908" y="4820997"/>
              <a:ext cx="1446306" cy="752079"/>
            </a:xfrm>
            <a:prstGeom prst="rect">
              <a:avLst/>
            </a:prstGeom>
            <a:ln>
              <a:noFill/>
            </a:ln>
          </p:spPr>
        </p:pic>
        <p:sp>
          <p:nvSpPr>
            <p:cNvPr id="13" name="Rectangle 12"/>
            <p:cNvSpPr/>
            <p:nvPr/>
          </p:nvSpPr>
          <p:spPr bwMode="auto">
            <a:xfrm>
              <a:off x="1328092" y="4484984"/>
              <a:ext cx="1566562" cy="1219817"/>
            </a:xfrm>
            <a:prstGeom prst="rect">
              <a:avLst/>
            </a:prstGeom>
            <a:solidFill>
              <a:srgbClr val="FFFFFF">
                <a:alpha val="58039"/>
              </a:srgb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grpSp>
    </p:spTree>
    <p:extLst>
      <p:ext uri="{BB962C8B-B14F-4D97-AF65-F5344CB8AC3E}">
        <p14:creationId xmlns:p14="http://schemas.microsoft.com/office/powerpoint/2010/main" val="2449100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58cd198f-455d-4547-93e7-945e049ee3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Managing Virtual Machine MAC Addresses</a:t>
            </a:r>
            <a:endParaRPr lang="en-CA" dirty="0"/>
          </a:p>
        </p:txBody>
      </p:sp>
      <p:pic>
        <p:nvPicPr>
          <p:cNvPr id="4" name="Content Placeholder 1" descr="Screen shot of the Virtual Switch Manager window and the MAC Address Range pane, where you input minimum and maximum values for virtual machine MAC addresses."/>
          <p:cNvPicPr>
            <a:picLocks noChangeAspect="1"/>
          </p:cNvPicPr>
          <p:nvPr/>
        </p:nvPicPr>
        <p:blipFill rotWithShape="1">
          <a:blip r:embed="rId3">
            <a:extLst>
              <a:ext uri="{28A0092B-C50C-407E-A947-70E740481C1C}">
                <a14:useLocalDpi xmlns:a14="http://schemas.microsoft.com/office/drawing/2010/main" val="0"/>
              </a:ext>
            </a:extLst>
          </a:blip>
          <a:srcRect l="2715" t="6182" r="6131" b="65228"/>
          <a:stretch/>
        </p:blipFill>
        <p:spPr>
          <a:xfrm>
            <a:off x="261967" y="2142066"/>
            <a:ext cx="8631585" cy="2552764"/>
          </a:xfrm>
          <a:prstGeom prst="rect">
            <a:avLst/>
          </a:prstGeom>
        </p:spPr>
      </p:pic>
      <p:sp>
        <p:nvSpPr>
          <p:cNvPr id="5" name="alt-text here, TextBox 2" descr="This slide shows the Virtual Switch Manager window and where you can configure the MAC address range for virtual machines."/>
          <p:cNvSpPr txBox="1"/>
          <p:nvPr/>
        </p:nvSpPr>
        <p:spPr>
          <a:xfrm>
            <a:off x="264161" y="1197218"/>
            <a:ext cx="5982546" cy="492443"/>
          </a:xfrm>
          <a:prstGeom prst="rect">
            <a:avLst/>
          </a:prstGeom>
          <a:noFill/>
        </p:spPr>
        <p:txBody>
          <a:bodyPr wrap="square" rtlCol="0">
            <a:spAutoFit/>
          </a:bodyPr>
          <a:lstStyle/>
          <a:p>
            <a:pPr lvl="0" fontAlgn="base">
              <a:spcBef>
                <a:spcPct val="0"/>
              </a:spcBef>
              <a:spcAft>
                <a:spcPct val="0"/>
              </a:spcAft>
            </a:pPr>
            <a:r>
              <a:rPr lang="en-CA" sz="2600" b="1" dirty="0">
                <a:solidFill>
                  <a:srgbClr val="000000"/>
                </a:solidFill>
                <a:latin typeface="Segoe UI" pitchFamily="34" charset="0"/>
                <a:ea typeface="Segoe UI" pitchFamily="34" charset="0"/>
                <a:cs typeface="Segoe UI" pitchFamily="34" charset="0"/>
              </a:rPr>
              <a:t>Virtual Switch Manager Window</a:t>
            </a:r>
          </a:p>
        </p:txBody>
      </p:sp>
    </p:spTree>
    <p:extLst>
      <p:ext uri="{BB962C8B-B14F-4D97-AF65-F5344CB8AC3E}">
        <p14:creationId xmlns:p14="http://schemas.microsoft.com/office/powerpoint/2010/main" val="424435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ef8f95cb-14c7-47f4-b077-44a9fdc45e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Virtual Network Adapters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Properties of a network adapter:</a:t>
            </a:r>
            <a:endParaRPr lang="en-CA" kern="0" dirty="0">
              <a:solidFill>
                <a:srgbClr val="000000"/>
              </a:solidFill>
            </a:endParaRPr>
          </a:p>
          <a:p>
            <a:pPr lvl="1"/>
            <a:r>
              <a:rPr lang="en-US" sz="2600" kern="0" dirty="0">
                <a:solidFill>
                  <a:srgbClr val="000000"/>
                </a:solidFill>
              </a:rPr>
              <a:t>Virtual Switch</a:t>
            </a:r>
            <a:endParaRPr lang="en-CA" sz="2600" kern="0" dirty="0">
              <a:solidFill>
                <a:srgbClr val="000000"/>
              </a:solidFill>
            </a:endParaRPr>
          </a:p>
          <a:p>
            <a:pPr lvl="1"/>
            <a:r>
              <a:rPr lang="en-US" sz="2600" kern="0" dirty="0">
                <a:solidFill>
                  <a:srgbClr val="000000"/>
                </a:solidFill>
              </a:rPr>
              <a:t>VLAN ID</a:t>
            </a:r>
            <a:endParaRPr lang="en-CA" sz="2600" kern="0" dirty="0">
              <a:solidFill>
                <a:srgbClr val="000000"/>
              </a:solidFill>
            </a:endParaRPr>
          </a:p>
          <a:p>
            <a:pPr lvl="1"/>
            <a:r>
              <a:rPr lang="en-US" sz="2600" kern="0" dirty="0">
                <a:solidFill>
                  <a:srgbClr val="000000"/>
                </a:solidFill>
              </a:rPr>
              <a:t>Bandwidth Management</a:t>
            </a:r>
          </a:p>
          <a:p>
            <a:pPr marL="0" lvl="0" indent="0">
              <a:spcBef>
                <a:spcPts val="1800"/>
              </a:spcBef>
              <a:buNone/>
            </a:pPr>
            <a:r>
              <a:rPr lang="en-US" kern="0" dirty="0">
                <a:solidFill>
                  <a:srgbClr val="000000"/>
                </a:solidFill>
              </a:rPr>
              <a:t>Features of a virtual network adapter:</a:t>
            </a:r>
          </a:p>
          <a:p>
            <a:pPr lvl="1"/>
            <a:r>
              <a:rPr lang="en-US" sz="2600" kern="0" dirty="0">
                <a:solidFill>
                  <a:srgbClr val="000000"/>
                </a:solidFill>
              </a:rPr>
              <a:t>MAC address allocation</a:t>
            </a:r>
            <a:endParaRPr lang="en-CA" sz="2600" kern="0" dirty="0">
              <a:solidFill>
                <a:srgbClr val="000000"/>
              </a:solidFill>
            </a:endParaRPr>
          </a:p>
          <a:p>
            <a:pPr lvl="1"/>
            <a:r>
              <a:rPr lang="en-US" sz="2600" kern="0" dirty="0">
                <a:solidFill>
                  <a:srgbClr val="000000"/>
                </a:solidFill>
              </a:rPr>
              <a:t>DHCP Guard</a:t>
            </a:r>
            <a:endParaRPr lang="en-CA" sz="2600" kern="0" dirty="0">
              <a:solidFill>
                <a:srgbClr val="000000"/>
              </a:solidFill>
            </a:endParaRPr>
          </a:p>
          <a:p>
            <a:pPr lvl="1"/>
            <a:r>
              <a:rPr lang="en-US" sz="2600" kern="0" dirty="0">
                <a:solidFill>
                  <a:srgbClr val="000000"/>
                </a:solidFill>
              </a:rPr>
              <a:t>Router Guard</a:t>
            </a:r>
          </a:p>
          <a:p>
            <a:pPr lvl="1"/>
            <a:r>
              <a:rPr lang="en-US" sz="2600" kern="0" dirty="0">
                <a:solidFill>
                  <a:srgbClr val="000000"/>
                </a:solidFill>
              </a:rPr>
              <a:t>Port Mirroring</a:t>
            </a:r>
            <a:endParaRPr lang="en-CA" sz="2600" kern="0" dirty="0">
              <a:solidFill>
                <a:srgbClr val="000000"/>
              </a:solidFill>
            </a:endParaRPr>
          </a:p>
          <a:p>
            <a:pPr lvl="1"/>
            <a:r>
              <a:rPr lang="en-US" sz="2600" kern="0" dirty="0">
                <a:solidFill>
                  <a:srgbClr val="000000"/>
                </a:solidFill>
              </a:rPr>
              <a:t>NIC Teaming</a:t>
            </a:r>
            <a:endParaRPr lang="en-CA" sz="2600" kern="0" dirty="0">
              <a:solidFill>
                <a:srgbClr val="000000"/>
              </a:solidFill>
            </a:endParaRPr>
          </a:p>
          <a:p>
            <a:pPr lvl="0"/>
            <a:endParaRPr lang="en-CA" kern="0" dirty="0">
              <a:solidFill>
                <a:srgbClr val="000000"/>
              </a:solidFill>
            </a:endParaRPr>
          </a:p>
        </p:txBody>
      </p:sp>
    </p:spTree>
    <p:extLst>
      <p:ext uri="{BB962C8B-B14F-4D97-AF65-F5344CB8AC3E}">
        <p14:creationId xmlns:p14="http://schemas.microsoft.com/office/powerpoint/2010/main" val="4182748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8b42e896-c741-4d9c-b615-7692e346bb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Network Adapter Advanced Features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1200"/>
              </a:spcAft>
            </a:pPr>
            <a:r>
              <a:rPr lang="en-US" sz="2600" kern="0" dirty="0">
                <a:solidFill>
                  <a:srgbClr val="000000"/>
                </a:solidFill>
              </a:rPr>
              <a:t>Virtual Machine Queue delivers network traffic directly to the guest</a:t>
            </a:r>
          </a:p>
          <a:p>
            <a:pPr lvl="0">
              <a:spcAft>
                <a:spcPts val="1200"/>
              </a:spcAft>
            </a:pPr>
            <a:r>
              <a:rPr lang="en-US" sz="2600" kern="0" dirty="0">
                <a:solidFill>
                  <a:srgbClr val="000000"/>
                </a:solidFill>
              </a:rPr>
              <a:t>IPsec task offloading enables the host’s network adapter to perform calculation-intensive security association tasks</a:t>
            </a:r>
          </a:p>
          <a:p>
            <a:pPr lvl="0">
              <a:spcAft>
                <a:spcPts val="1200"/>
              </a:spcAft>
            </a:pPr>
            <a:r>
              <a:rPr lang="en-US" sz="2600" kern="0" dirty="0">
                <a:solidFill>
                  <a:srgbClr val="000000"/>
                </a:solidFill>
              </a:rPr>
              <a:t>SR‑IOV enables multiple virtual machines to share the same PCI Express physical hardware resources</a:t>
            </a:r>
          </a:p>
          <a:p>
            <a:pPr lvl="0">
              <a:spcAft>
                <a:spcPts val="1200"/>
              </a:spcAft>
            </a:pPr>
            <a:r>
              <a:rPr lang="en-US" sz="2600" kern="0" dirty="0">
                <a:solidFill>
                  <a:srgbClr val="000000"/>
                </a:solidFill>
              </a:rPr>
              <a:t>vRSS balances the network processing across multiple virtual processor cores in a virtual machine</a:t>
            </a:r>
          </a:p>
        </p:txBody>
      </p:sp>
    </p:spTree>
    <p:extLst>
      <p:ext uri="{BB962C8B-B14F-4D97-AF65-F5344CB8AC3E}">
        <p14:creationId xmlns:p14="http://schemas.microsoft.com/office/powerpoint/2010/main" val="262791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09212ec5-9edb-4c75-a754-dd25ebd84e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NIC Teaming?</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NIC Teaming:</a:t>
            </a:r>
          </a:p>
          <a:p>
            <a:pPr lvl="1"/>
            <a:r>
              <a:rPr lang="en-US" sz="2600" kern="0" dirty="0">
                <a:solidFill>
                  <a:srgbClr val="000000"/>
                </a:solidFill>
              </a:rPr>
              <a:t>Provides redundancy and aggregates bandwidth</a:t>
            </a:r>
          </a:p>
          <a:p>
            <a:pPr lvl="1"/>
            <a:r>
              <a:rPr lang="en-US" sz="2600" kern="0" dirty="0">
                <a:solidFill>
                  <a:srgbClr val="000000"/>
                </a:solidFill>
              </a:rPr>
              <a:t>Is supported at the host and virtual machine level</a:t>
            </a:r>
          </a:p>
          <a:p>
            <a:pPr marL="0" lvl="0" indent="0">
              <a:buNone/>
            </a:pPr>
            <a:endParaRPr lang="en-US" kern="0" dirty="0">
              <a:solidFill>
                <a:srgbClr val="000000"/>
              </a:solidFill>
            </a:endParaRPr>
          </a:p>
          <a:p>
            <a:pPr marL="0" lvl="0" indent="0">
              <a:buNone/>
            </a:pPr>
            <a:r>
              <a:rPr lang="en-US" kern="0" dirty="0">
                <a:solidFill>
                  <a:srgbClr val="000000"/>
                </a:solidFill>
              </a:rPr>
              <a:t>NIC Teaming in virtual machines:</a:t>
            </a:r>
          </a:p>
          <a:p>
            <a:pPr lvl="1"/>
            <a:r>
              <a:rPr lang="en-US" sz="2600" kern="0" dirty="0">
                <a:solidFill>
                  <a:srgbClr val="000000"/>
                </a:solidFill>
              </a:rPr>
              <a:t>Requires multiple virtual network adapters</a:t>
            </a:r>
          </a:p>
          <a:p>
            <a:pPr lvl="1"/>
            <a:r>
              <a:rPr lang="en-US" sz="2600" kern="0" dirty="0">
                <a:solidFill>
                  <a:srgbClr val="000000"/>
                </a:solidFill>
              </a:rPr>
              <a:t>Must be enabled on virtual network adapters</a:t>
            </a:r>
          </a:p>
          <a:p>
            <a:pPr lvl="1"/>
            <a:r>
              <a:rPr lang="en-US" sz="2600" kern="0" dirty="0">
                <a:solidFill>
                  <a:srgbClr val="000000"/>
                </a:solidFill>
              </a:rPr>
              <a:t>Can then be implemented in the virtual machine’s operating system (if supported)</a:t>
            </a:r>
          </a:p>
        </p:txBody>
      </p:sp>
    </p:spTree>
    <p:extLst>
      <p:ext uri="{BB962C8B-B14F-4D97-AF65-F5344CB8AC3E}">
        <p14:creationId xmlns:p14="http://schemas.microsoft.com/office/powerpoint/2010/main" val="2247752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0745" cy="740664"/>
          </a:xfrm>
        </p:spPr>
        <p:txBody>
          <a:bodyPr/>
          <a:lstStyle/>
          <a:p>
            <a:r>
              <a:rPr lang="en-CA" dirty="0" smtClean="0"/>
              <a:t>Lab: Implementing Server Virtualization with Hyper-V</a:t>
            </a:r>
            <a:endParaRPr lang="en-CA" dirty="0"/>
          </a:p>
        </p:txBody>
      </p:sp>
      <p:sp>
        <p:nvSpPr>
          <p:cNvPr id="3" name="Text Placeholder 2"/>
          <p:cNvSpPr>
            <a:spLocks noGrp="1"/>
          </p:cNvSpPr>
          <p:nvPr>
            <p:ph type="body" idx="1"/>
          </p:nvPr>
        </p:nvSpPr>
        <p:spPr/>
        <p:txBody>
          <a:bodyPr/>
          <a:lstStyle/>
          <a:p>
            <a:r>
              <a:rPr lang="en-CA" dirty="0" smtClean="0"/>
              <a:t>Exercise 1: Installing the Hyper-V Role onto a Server
Exercise 2: Configuring Virtual Networking
Exercise 3: Creating and Configuring a Virtual Machine
Exercise 4: Using Virtual Machine Checkpoints</a:t>
            </a:r>
            <a:endParaRPr lang="en-CA" dirty="0"/>
          </a:p>
        </p:txBody>
      </p:sp>
      <p:sp>
        <p:nvSpPr>
          <p:cNvPr id="4" name="TextBox 3"/>
          <p:cNvSpPr txBox="1"/>
          <p:nvPr/>
        </p:nvSpPr>
        <p:spPr>
          <a:xfrm>
            <a:off x="458788" y="4346979"/>
            <a:ext cx="2920287" cy="461665"/>
          </a:xfrm>
          <a:prstGeom prst="rect">
            <a:avLst/>
          </a:prstGeom>
          <a:noFill/>
        </p:spPr>
        <p:txBody>
          <a:bodyPr vert="horz" wrap="none" rtlCol="0">
            <a:spAutoFit/>
          </a:bodyPr>
          <a:lstStyle/>
          <a:p>
            <a:r>
              <a:rPr lang="en-CA" sz="2400" b="1" dirty="0" smtClean="0">
                <a:latin typeface="Segoe UI" panose="020B0502040204020203" pitchFamily="34" charset="0"/>
              </a:rPr>
              <a:t>Logon Information</a:t>
            </a:r>
            <a:endParaRPr lang="en-CA" sz="2400" b="1" dirty="0">
              <a:latin typeface="Segoe UI" panose="020B0502040204020203" pitchFamily="34" charset="0"/>
            </a:endParaRPr>
          </a:p>
        </p:txBody>
      </p:sp>
      <p:sp>
        <p:nvSpPr>
          <p:cNvPr id="5" name="TextBox 4"/>
          <p:cNvSpPr txBox="1"/>
          <p:nvPr/>
        </p:nvSpPr>
        <p:spPr>
          <a:xfrm>
            <a:off x="458788" y="4822750"/>
            <a:ext cx="5724644" cy="1015663"/>
          </a:xfrm>
          <a:prstGeom prst="rect">
            <a:avLst/>
          </a:prstGeom>
          <a:noFill/>
        </p:spPr>
        <p:txBody>
          <a:bodyPr vert="horz" wrap="none" rtlCol="0">
            <a:spAutoFit/>
          </a:bodyPr>
          <a:lstStyle/>
          <a:p>
            <a:pPr>
              <a:tabLst>
                <a:tab pos="2574925" algn="l"/>
              </a:tabLst>
            </a:pPr>
            <a:r>
              <a:rPr lang="en-US" sz="2000" b="0" i="0" u="none" strike="noStrike" baseline="0" dirty="0" smtClean="0">
                <a:latin typeface="Segoe UI" panose="020B0502040204020203" pitchFamily="34" charset="0"/>
              </a:rPr>
              <a:t>Virtual machine	</a:t>
            </a:r>
            <a:r>
              <a:rPr lang="en-US" sz="2000" b="1" i="0" u="none" strike="noStrike" baseline="0" dirty="0" smtClean="0">
                <a:latin typeface="Segoe UI" panose="020B0502040204020203" pitchFamily="34" charset="0"/>
              </a:rPr>
              <a:t>20410D‑LON‑HOST1</a:t>
            </a:r>
            <a:r>
              <a:rPr lang="en-US" sz="2000" b="0" i="0" u="none" strike="noStrike" baseline="0" dirty="0" smtClean="0">
                <a:latin typeface="Segoe UI" panose="020B0502040204020203" pitchFamily="34" charset="0"/>
              </a:rPr>
              <a:t>	</a:t>
            </a:r>
          </a:p>
          <a:p>
            <a:pPr>
              <a:tabLst>
                <a:tab pos="2574925" algn="l"/>
              </a:tabLst>
            </a:pPr>
            <a:r>
              <a:rPr lang="en-US" sz="2000" b="0" i="0" u="none" strike="noStrike" baseline="0" dirty="0" smtClean="0">
                <a:latin typeface="Segoe UI" panose="020B0502040204020203" pitchFamily="34" charset="0"/>
              </a:rPr>
              <a:t>User name	</a:t>
            </a:r>
            <a:r>
              <a:rPr lang="en-US" sz="2000" b="1" i="0" u="none" strike="noStrike" baseline="0" dirty="0" smtClean="0">
                <a:latin typeface="Segoe UI" panose="020B0502040204020203" pitchFamily="34" charset="0"/>
              </a:rPr>
              <a:t>Administrator	</a:t>
            </a:r>
            <a:endParaRPr lang="en-US" sz="2000" b="0" i="0" u="none" strike="noStrike" baseline="0" dirty="0" smtClean="0">
              <a:latin typeface="Segoe UI" panose="020B0502040204020203" pitchFamily="34" charset="0"/>
            </a:endParaRPr>
          </a:p>
          <a:p>
            <a:pPr>
              <a:tabLst>
                <a:tab pos="2574925" algn="l"/>
              </a:tabLst>
            </a:pPr>
            <a:r>
              <a:rPr lang="en-US" sz="2000" b="0" i="0" u="none" strike="noStrike" baseline="0" dirty="0" smtClean="0">
                <a:latin typeface="Segoe UI" panose="020B0502040204020203" pitchFamily="34" charset="0"/>
              </a:rPr>
              <a:t>Password	</a:t>
            </a:r>
            <a:r>
              <a:rPr lang="en-US" sz="2000" b="1" i="0" u="none" strike="noStrike" baseline="0" dirty="0" smtClean="0">
                <a:latin typeface="Segoe UI" panose="020B0502040204020203" pitchFamily="34" charset="0"/>
              </a:rPr>
              <a:t>Pa$$w0rd	</a:t>
            </a:r>
            <a:endParaRPr lang="en-US" sz="2000" b="0" i="0" u="none" strike="noStrike" baseline="0" dirty="0" smtClean="0">
              <a:latin typeface="Segoe UI" panose="020B0502040204020203" pitchFamily="34" charset="0"/>
            </a:endParaRPr>
          </a:p>
        </p:txBody>
      </p:sp>
      <p:sp>
        <p:nvSpPr>
          <p:cNvPr id="6" name="TextBox 5"/>
          <p:cNvSpPr txBox="1"/>
          <p:nvPr/>
        </p:nvSpPr>
        <p:spPr>
          <a:xfrm>
            <a:off x="458788" y="6163356"/>
            <a:ext cx="3516860" cy="400110"/>
          </a:xfrm>
          <a:prstGeom prst="rect">
            <a:avLst/>
          </a:prstGeom>
          <a:noFill/>
        </p:spPr>
        <p:txBody>
          <a:bodyPr vert="horz" wrap="none" rtlCol="0">
            <a:spAutoFit/>
          </a:bodyPr>
          <a:lstStyle/>
          <a:p>
            <a:r>
              <a:rPr lang="en-CA" sz="2000" b="1" dirty="0" smtClean="0">
                <a:latin typeface="Segoe UI" panose="020B0502040204020203" pitchFamily="34" charset="0"/>
              </a:rPr>
              <a:t>Estimated Time: 70 minutes</a:t>
            </a:r>
            <a:endParaRPr lang="en-CA" sz="2000" b="1" dirty="0">
              <a:latin typeface="Segoe UI" panose="020B0502040204020203" pitchFamily="34" charset="0"/>
            </a:endParaRPr>
          </a:p>
        </p:txBody>
      </p:sp>
    </p:spTree>
    <p:extLst>
      <p:ext uri="{BB962C8B-B14F-4D97-AF65-F5344CB8AC3E}">
        <p14:creationId xmlns:p14="http://schemas.microsoft.com/office/powerpoint/2010/main" val="1538956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Scenario</a:t>
            </a:r>
            <a:endParaRPr lang="en-CA"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panose="020B0502040204020203" pitchFamily="34" charset="0"/>
                <a:ea typeface="Times New Roman" panose="02020603050405020304" pitchFamily="18" charset="0"/>
                <a:cs typeface="Times New Roman" panose="02020603050405020304" pitchFamily="18" charset="0"/>
              </a:rPr>
              <a:t>Your assignment is to configure the infrastructure service for a new branch office.</a:t>
            </a:r>
            <a:endParaRPr lang="en-CA" sz="2800" dirty="0" smtClean="0">
              <a:effectLst/>
              <a:latin typeface="Segoe UI" panose="020B0502040204020203" pitchFamily="34" charset="0"/>
              <a:ea typeface="Times New Roman" panose="02020603050405020304" pitchFamily="18" charset="0"/>
              <a:cs typeface="Times New Roman" panose="02020603050405020304" pitchFamily="18" charset="0"/>
            </a:endParaRPr>
          </a:p>
          <a:p>
            <a:pPr>
              <a:spcBef>
                <a:spcPts val="600"/>
              </a:spcBef>
              <a:spcAft>
                <a:spcPts val="1000"/>
              </a:spcAft>
            </a:pPr>
            <a:r>
              <a:rPr lang="en-US" sz="2800" dirty="0" smtClean="0">
                <a:effectLst/>
                <a:latin typeface="Segoe UI" panose="020B0502040204020203" pitchFamily="34" charset="0"/>
                <a:ea typeface="Times New Roman" panose="02020603050405020304" pitchFamily="18" charset="0"/>
                <a:cs typeface="Times New Roman" panose="02020603050405020304" pitchFamily="18" charset="0"/>
              </a:rPr>
              <a:t>To use the server hardware that is available currently at branch offices more effectively, your manager has decided that all branch office servers will run as virtual machines. You must now configure a virtual network and a new virtual machine for these branch offices.</a:t>
            </a:r>
            <a:endParaRPr lang="en-CA" sz="2800" dirty="0">
              <a:effectLst/>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429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83289299-9117-40cd-bb33-714d52c0f4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Review</a:t>
            </a:r>
            <a:endParaRPr lang="en-CA" dirty="0"/>
          </a:p>
        </p:txBody>
      </p:sp>
      <p:sp>
        <p:nvSpPr>
          <p:cNvPr id="3" name="Text Placeholder 2"/>
          <p:cNvSpPr>
            <a:spLocks noGrp="1"/>
          </p:cNvSpPr>
          <p:nvPr>
            <p:ph type="body" idx="1"/>
          </p:nvPr>
        </p:nvSpPr>
        <p:spPr/>
        <p:txBody>
          <a:bodyPr/>
          <a:lstStyle/>
          <a:p>
            <a:r>
              <a:rPr lang="en-CA" dirty="0" smtClean="0"/>
              <a:t>What type of virtual network switch would you create if you want to allow the virtual machine to communicate with the LAN that is connected to the Hyper-V virtualization server?
How can you ensure that no single virtual machine uses all of the available bandwidth that the </a:t>
            </a:r>
            <a:br>
              <a:rPr lang="en-CA" dirty="0" smtClean="0"/>
            </a:br>
            <a:r>
              <a:rPr lang="en-CA" dirty="0" smtClean="0"/>
              <a:t>Hyper-V virtualization server provides?
What Dynamic Memory configuration task was not possible on previous versions of Hyper-V, but which you can now perform on a virtual machine that is hosted on the Hyper-V role on a Windows Server 2012 server?</a:t>
            </a:r>
            <a:endParaRPr lang="en-CA" dirty="0"/>
          </a:p>
        </p:txBody>
      </p:sp>
    </p:spTree>
    <p:extLst>
      <p:ext uri="{BB962C8B-B14F-4D97-AF65-F5344CB8AC3E}">
        <p14:creationId xmlns:p14="http://schemas.microsoft.com/office/powerpoint/2010/main" val="121471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Server Virtualization</a:t>
            </a:r>
            <a:endParaRPr lang="en-CA"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Benefits of server virtualization with Hyper-V include:</a:t>
            </a:r>
            <a:endParaRPr lang="en-CA" kern="0" dirty="0">
              <a:solidFill>
                <a:srgbClr val="000000"/>
              </a:solidFill>
            </a:endParaRPr>
          </a:p>
          <a:p>
            <a:pPr lvl="1"/>
            <a:r>
              <a:rPr lang="en-CA" sz="2800" kern="0" dirty="0">
                <a:solidFill>
                  <a:srgbClr val="000000"/>
                </a:solidFill>
              </a:rPr>
              <a:t>Invisible to users</a:t>
            </a:r>
          </a:p>
          <a:p>
            <a:pPr lvl="1"/>
            <a:r>
              <a:rPr lang="en-CA" sz="2800" kern="0" dirty="0">
                <a:solidFill>
                  <a:srgbClr val="000000"/>
                </a:solidFill>
              </a:rPr>
              <a:t>Guest machines can use </a:t>
            </a:r>
            <a:r>
              <a:rPr lang="en-US" sz="2800" kern="0" dirty="0">
                <a:solidFill>
                  <a:srgbClr val="000000"/>
                </a:solidFill>
              </a:rPr>
              <a:t>different operating systems</a:t>
            </a:r>
            <a:endParaRPr lang="en-CA" sz="2800" kern="0" dirty="0">
              <a:solidFill>
                <a:srgbClr val="000000"/>
              </a:solidFill>
            </a:endParaRPr>
          </a:p>
          <a:p>
            <a:pPr lvl="1"/>
            <a:r>
              <a:rPr lang="en-US" sz="2800" kern="0" dirty="0">
                <a:solidFill>
                  <a:srgbClr val="000000"/>
                </a:solidFill>
              </a:rPr>
              <a:t>More efficient use of hardware</a:t>
            </a:r>
            <a:endParaRPr lang="en-CA" sz="2800" kern="0" dirty="0">
              <a:solidFill>
                <a:srgbClr val="000000"/>
              </a:solidFill>
            </a:endParaRPr>
          </a:p>
          <a:p>
            <a:pPr lvl="1"/>
            <a:r>
              <a:rPr lang="en-US" sz="2800" kern="0" dirty="0">
                <a:solidFill>
                  <a:srgbClr val="000000"/>
                </a:solidFill>
              </a:rPr>
              <a:t>Service and application isolation</a:t>
            </a:r>
            <a:endParaRPr lang="en-CA" sz="2800" kern="0" dirty="0">
              <a:solidFill>
                <a:srgbClr val="000000"/>
              </a:solidFill>
            </a:endParaRPr>
          </a:p>
          <a:p>
            <a:pPr lvl="1"/>
            <a:r>
              <a:rPr lang="en-US" sz="2800" kern="0" dirty="0">
                <a:solidFill>
                  <a:srgbClr val="000000"/>
                </a:solidFill>
              </a:rPr>
              <a:t>Workload consolidation</a:t>
            </a:r>
            <a:endParaRPr lang="en-CA" sz="2800" kern="0" dirty="0">
              <a:solidFill>
                <a:srgbClr val="000000"/>
              </a:solidFill>
            </a:endParaRPr>
          </a:p>
          <a:p>
            <a:pPr lvl="1"/>
            <a:r>
              <a:rPr lang="en-US" sz="2800" kern="0" dirty="0">
                <a:solidFill>
                  <a:srgbClr val="000000"/>
                </a:solidFill>
              </a:rPr>
              <a:t>Simplifies server deployment by using:</a:t>
            </a:r>
            <a:endParaRPr lang="en-CA" sz="2800" kern="0" dirty="0">
              <a:solidFill>
                <a:srgbClr val="000000"/>
              </a:solidFill>
            </a:endParaRPr>
          </a:p>
          <a:p>
            <a:pPr lvl="2"/>
            <a:r>
              <a:rPr lang="en-US" sz="2400" kern="0" dirty="0">
                <a:solidFill>
                  <a:srgbClr val="000000"/>
                </a:solidFill>
              </a:rPr>
              <a:t>Virtual machine templates</a:t>
            </a:r>
            <a:endParaRPr lang="en-CA" sz="2400" kern="0" dirty="0">
              <a:solidFill>
                <a:srgbClr val="000000"/>
              </a:solidFill>
            </a:endParaRPr>
          </a:p>
          <a:p>
            <a:pPr lvl="2"/>
            <a:r>
              <a:rPr lang="en-US" sz="2400" kern="0" dirty="0">
                <a:solidFill>
                  <a:srgbClr val="000000"/>
                </a:solidFill>
              </a:rPr>
              <a:t>App-Controller virtual machine self-service portal</a:t>
            </a:r>
            <a:endParaRPr lang="en-CA" sz="2400" kern="0" dirty="0">
              <a:solidFill>
                <a:srgbClr val="000000"/>
              </a:solidFill>
            </a:endParaRPr>
          </a:p>
        </p:txBody>
      </p:sp>
    </p:spTree>
    <p:extLst>
      <p:ext uri="{BB962C8B-B14F-4D97-AF65-F5344CB8AC3E}">
        <p14:creationId xmlns:p14="http://schemas.microsoft.com/office/powerpoint/2010/main" val="3568855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Review and Takeaways</a:t>
            </a:r>
            <a:endParaRPr lang="en-CA" dirty="0"/>
          </a:p>
        </p:txBody>
      </p:sp>
      <p:sp>
        <p:nvSpPr>
          <p:cNvPr id="3" name="Text Placeholder 2"/>
          <p:cNvSpPr>
            <a:spLocks noGrp="1"/>
          </p:cNvSpPr>
          <p:nvPr>
            <p:ph type="body" idx="1"/>
          </p:nvPr>
        </p:nvSpPr>
        <p:spPr/>
        <p:txBody>
          <a:bodyPr/>
          <a:lstStyle/>
          <a:p>
            <a:r>
              <a:rPr lang="en-CA" dirty="0" smtClean="0"/>
              <a:t>Review Questions
</a:t>
            </a:r>
            <a:r>
              <a:rPr lang="en-CA" dirty="0"/>
              <a:t>Best </a:t>
            </a:r>
            <a:r>
              <a:rPr lang="en-CA" dirty="0" smtClean="0"/>
              <a:t>Practices</a:t>
            </a:r>
            <a:endParaRPr lang="en-CA" dirty="0"/>
          </a:p>
          <a:p>
            <a:r>
              <a:rPr lang="en-CA" dirty="0" smtClean="0"/>
              <a:t>Common Issues and Troubleshooting Tips
</a:t>
            </a:r>
            <a:r>
              <a:rPr lang="en-CA" dirty="0"/>
              <a:t>Tools</a:t>
            </a:r>
          </a:p>
        </p:txBody>
      </p:sp>
    </p:spTree>
    <p:extLst>
      <p:ext uri="{BB962C8B-B14F-4D97-AF65-F5344CB8AC3E}">
        <p14:creationId xmlns:p14="http://schemas.microsoft.com/office/powerpoint/2010/main" val="1335160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81654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pic>
        <p:nvPicPr>
          <p:cNvPr id="1029" name="Picture 5" descr="C:\Users\jo\Desktop\work\MSL Graphics Library\Document_list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228842"/>
            <a:ext cx="1553729" cy="25985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o\Desktop\work\MSL Graphics Library\valida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3426" y="4067483"/>
            <a:ext cx="762000" cy="759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9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Windows Azure?</a:t>
            </a:r>
            <a:endParaRPr lang="en-CA" dirty="0"/>
          </a:p>
        </p:txBody>
      </p:sp>
      <p:sp>
        <p:nvSpPr>
          <p:cNvPr id="4" name="Content Placeholder 2"/>
          <p:cNvSpPr txBox="1">
            <a:spLocks/>
          </p:cNvSpPr>
          <p:nvPr/>
        </p:nvSpPr>
        <p:spPr>
          <a:xfrm>
            <a:off x="628899" y="1015448"/>
            <a:ext cx="795122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kern="0" dirty="0">
                <a:solidFill>
                  <a:srgbClr val="000000"/>
                </a:solidFill>
              </a:rPr>
              <a:t>Windows Azure is a cloud-based platform for hosting virtual machines and applications</a:t>
            </a:r>
            <a:endParaRPr lang="en-CA" sz="2600" kern="0" dirty="0">
              <a:solidFill>
                <a:srgbClr val="000000"/>
              </a:solidFill>
            </a:endParaRPr>
          </a:p>
          <a:p>
            <a:pPr lvl="0"/>
            <a:r>
              <a:rPr lang="en-US" sz="2600" kern="0" dirty="0">
                <a:solidFill>
                  <a:srgbClr val="000000"/>
                </a:solidFill>
              </a:rPr>
              <a:t>You pay only for the resources that you use</a:t>
            </a:r>
            <a:endParaRPr lang="en-CA" sz="2600" kern="0" dirty="0">
              <a:solidFill>
                <a:srgbClr val="000000"/>
              </a:solidFill>
            </a:endParaRPr>
          </a:p>
          <a:p>
            <a:pPr lvl="0"/>
            <a:r>
              <a:rPr lang="en-US" sz="2600" kern="0" dirty="0">
                <a:solidFill>
                  <a:srgbClr val="000000"/>
                </a:solidFill>
              </a:rPr>
              <a:t>You can increase and decrease capacity automatically and swiftly</a:t>
            </a:r>
            <a:endParaRPr lang="en-CA" sz="2600" kern="0" dirty="0">
              <a:solidFill>
                <a:srgbClr val="000000"/>
              </a:solidFill>
            </a:endParaRPr>
          </a:p>
          <a:p>
            <a:pPr lvl="0"/>
            <a:r>
              <a:rPr lang="en-US" sz="2600" kern="0" dirty="0">
                <a:solidFill>
                  <a:srgbClr val="000000"/>
                </a:solidFill>
              </a:rPr>
              <a:t>You can use Windows Azure to:</a:t>
            </a:r>
            <a:endParaRPr lang="en-CA" sz="2600" kern="0" dirty="0">
              <a:solidFill>
                <a:srgbClr val="000000"/>
              </a:solidFill>
            </a:endParaRPr>
          </a:p>
          <a:p>
            <a:pPr lvl="1"/>
            <a:r>
              <a:rPr lang="en-US" sz="2600" kern="0" dirty="0">
                <a:solidFill>
                  <a:srgbClr val="000000"/>
                </a:solidFill>
              </a:rPr>
              <a:t>Host websites </a:t>
            </a:r>
            <a:endParaRPr lang="en-CA" sz="2600" kern="0" dirty="0">
              <a:solidFill>
                <a:srgbClr val="000000"/>
              </a:solidFill>
            </a:endParaRPr>
          </a:p>
          <a:p>
            <a:pPr lvl="1"/>
            <a:r>
              <a:rPr lang="en-US" sz="2600" kern="0" dirty="0">
                <a:solidFill>
                  <a:srgbClr val="000000"/>
                </a:solidFill>
              </a:rPr>
              <a:t>Host production applications</a:t>
            </a:r>
            <a:endParaRPr lang="en-CA" sz="2600" kern="0" dirty="0">
              <a:solidFill>
                <a:srgbClr val="000000"/>
              </a:solidFill>
            </a:endParaRPr>
          </a:p>
          <a:p>
            <a:pPr lvl="1"/>
            <a:r>
              <a:rPr lang="en-US" sz="2600" kern="0" dirty="0">
                <a:solidFill>
                  <a:srgbClr val="000000"/>
                </a:solidFill>
              </a:rPr>
              <a:t>Host virtual machines </a:t>
            </a:r>
            <a:endParaRPr lang="en-CA" sz="2600" kern="0" dirty="0">
              <a:solidFill>
                <a:srgbClr val="000000"/>
              </a:solidFill>
            </a:endParaRPr>
          </a:p>
          <a:p>
            <a:pPr lvl="1"/>
            <a:r>
              <a:rPr lang="en-US" sz="2600" kern="0" dirty="0">
                <a:solidFill>
                  <a:srgbClr val="000000"/>
                </a:solidFill>
              </a:rPr>
              <a:t>Test proof-of-concept solutions </a:t>
            </a:r>
            <a:endParaRPr lang="en-CA" sz="2600" kern="0" dirty="0">
              <a:solidFill>
                <a:srgbClr val="000000"/>
              </a:solidFill>
            </a:endParaRPr>
          </a:p>
        </p:txBody>
      </p:sp>
    </p:spTree>
    <p:extLst>
      <p:ext uri="{BB962C8B-B14F-4D97-AF65-F5344CB8AC3E}">
        <p14:creationId xmlns:p14="http://schemas.microsoft.com/office/powerpoint/2010/main" val="303515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Desktop Virtualization</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600" kern="0" dirty="0">
                <a:solidFill>
                  <a:srgbClr val="000000"/>
                </a:solidFill>
              </a:rPr>
              <a:t>Desktop virtualization includes the following technologies:</a:t>
            </a:r>
          </a:p>
          <a:p>
            <a:pPr lvl="1"/>
            <a:r>
              <a:rPr lang="en-US" sz="2600" kern="0" dirty="0">
                <a:solidFill>
                  <a:srgbClr val="000000"/>
                </a:solidFill>
              </a:rPr>
              <a:t>Client (Local) Hyper-V</a:t>
            </a:r>
          </a:p>
          <a:p>
            <a:pPr lvl="1">
              <a:spcAft>
                <a:spcPts val="1500"/>
              </a:spcAft>
            </a:pPr>
            <a:r>
              <a:rPr lang="en-US" sz="2600" kern="0" dirty="0">
                <a:solidFill>
                  <a:srgbClr val="000000"/>
                </a:solidFill>
              </a:rPr>
              <a:t>VDI</a:t>
            </a:r>
          </a:p>
          <a:p>
            <a:pPr marL="0" lvl="0" indent="0">
              <a:spcAft>
                <a:spcPts val="1500"/>
              </a:spcAft>
              <a:buNone/>
            </a:pPr>
            <a:r>
              <a:rPr lang="en-US" sz="2600" kern="0" dirty="0">
                <a:solidFill>
                  <a:srgbClr val="000000"/>
                </a:solidFill>
              </a:rPr>
              <a:t>RemoteFX allow virtual machines to display rich graphics and video capabilities</a:t>
            </a:r>
          </a:p>
          <a:p>
            <a:pPr marL="0" lvl="0" indent="0">
              <a:buNone/>
            </a:pPr>
            <a:r>
              <a:rPr lang="en-US" sz="2600" kern="0" dirty="0">
                <a:solidFill>
                  <a:srgbClr val="000000"/>
                </a:solidFill>
              </a:rPr>
              <a:t>RemoteFX requires:</a:t>
            </a:r>
          </a:p>
          <a:p>
            <a:pPr lvl="1"/>
            <a:r>
              <a:rPr lang="en-US" sz="2600" kern="0" dirty="0">
                <a:solidFill>
                  <a:srgbClr val="000000"/>
                </a:solidFill>
              </a:rPr>
              <a:t>GPU that supports DirectX 9.0c or newer</a:t>
            </a:r>
          </a:p>
          <a:p>
            <a:pPr lvl="1"/>
            <a:r>
              <a:rPr lang="en-US" sz="2600" kern="0" dirty="0">
                <a:solidFill>
                  <a:srgbClr val="000000"/>
                </a:solidFill>
              </a:rPr>
              <a:t>CPU that supports SLAT</a:t>
            </a:r>
          </a:p>
        </p:txBody>
      </p:sp>
    </p:spTree>
    <p:extLst>
      <p:ext uri="{BB962C8B-B14F-4D97-AF65-F5344CB8AC3E}">
        <p14:creationId xmlns:p14="http://schemas.microsoft.com/office/powerpoint/2010/main" val="302677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a37e358-379b-4f52-8e6c-b2ecd428c0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Presentation Virtualization</a:t>
            </a:r>
            <a:endParaRPr lang="en-CA" dirty="0"/>
          </a:p>
        </p:txBody>
      </p:sp>
      <p:sp>
        <p:nvSpPr>
          <p:cNvPr id="4" name="Content Placeholder 13"/>
          <p:cNvSpPr txBox="1">
            <a:spLocks/>
          </p:cNvSpPr>
          <p:nvPr/>
        </p:nvSpPr>
        <p:spPr>
          <a:xfrm>
            <a:off x="458788" y="1021215"/>
            <a:ext cx="782574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sz="2400" kern="0" dirty="0">
                <a:solidFill>
                  <a:srgbClr val="000000"/>
                </a:solidFill>
              </a:rPr>
              <a:t>Differences between desktop virtualization and presentation virtualization</a:t>
            </a:r>
          </a:p>
          <a:p>
            <a:pPr lvl="0"/>
            <a:endParaRPr lang="en-CA" sz="2400" kern="0" dirty="0">
              <a:solidFill>
                <a:srgbClr val="000000"/>
              </a:solidFill>
            </a:endParaRPr>
          </a:p>
          <a:p>
            <a:pPr lvl="0"/>
            <a:endParaRPr lang="en-CA" sz="2400" kern="0" dirty="0">
              <a:solidFill>
                <a:srgbClr val="000000"/>
              </a:solidFill>
            </a:endParaRPr>
          </a:p>
          <a:p>
            <a:pPr lvl="0"/>
            <a:endParaRPr lang="en-CA" sz="2400" kern="0" dirty="0">
              <a:solidFill>
                <a:srgbClr val="000000"/>
              </a:solidFill>
            </a:endParaRPr>
          </a:p>
          <a:p>
            <a:pPr lvl="0"/>
            <a:endParaRPr lang="en-CA" sz="2400" kern="0" dirty="0">
              <a:solidFill>
                <a:srgbClr val="000000"/>
              </a:solidFill>
            </a:endParaRPr>
          </a:p>
          <a:p>
            <a:pPr marL="0" lvl="0" indent="0">
              <a:spcBef>
                <a:spcPts val="3600"/>
              </a:spcBef>
              <a:buNone/>
            </a:pPr>
            <a:r>
              <a:rPr lang="en-US" sz="2400" kern="0" dirty="0">
                <a:solidFill>
                  <a:srgbClr val="000000"/>
                </a:solidFill>
              </a:rPr>
              <a:t>Presentation virtualization technologies include:</a:t>
            </a:r>
            <a:endParaRPr lang="en-CA" sz="2400" kern="0" dirty="0">
              <a:solidFill>
                <a:srgbClr val="000000"/>
              </a:solidFill>
            </a:endParaRPr>
          </a:p>
          <a:p>
            <a:pPr lvl="1"/>
            <a:r>
              <a:rPr lang="en-US" sz="2000" kern="0" dirty="0">
                <a:solidFill>
                  <a:srgbClr val="000000"/>
                </a:solidFill>
              </a:rPr>
              <a:t>Remote Desktop Services</a:t>
            </a:r>
            <a:endParaRPr lang="en-CA" sz="2000" kern="0" dirty="0">
              <a:solidFill>
                <a:srgbClr val="000000"/>
              </a:solidFill>
            </a:endParaRPr>
          </a:p>
          <a:p>
            <a:pPr lvl="1"/>
            <a:r>
              <a:rPr lang="en-US" sz="2000" kern="0" dirty="0">
                <a:solidFill>
                  <a:srgbClr val="000000"/>
                </a:solidFill>
              </a:rPr>
              <a:t>Full Desktop with RDC</a:t>
            </a:r>
            <a:endParaRPr lang="en-CA" sz="2000" kern="0" dirty="0">
              <a:solidFill>
                <a:srgbClr val="000000"/>
              </a:solidFill>
            </a:endParaRPr>
          </a:p>
          <a:p>
            <a:pPr lvl="1"/>
            <a:r>
              <a:rPr lang="en-US" sz="2000" kern="0" dirty="0">
                <a:solidFill>
                  <a:srgbClr val="000000"/>
                </a:solidFill>
              </a:rPr>
              <a:t>Applications using RemoteApp</a:t>
            </a:r>
            <a:endParaRPr lang="en-CA" sz="2000" kern="0" dirty="0">
              <a:solidFill>
                <a:srgbClr val="000000"/>
              </a:solidFill>
            </a:endParaRPr>
          </a:p>
          <a:p>
            <a:pPr lvl="1"/>
            <a:r>
              <a:rPr lang="en-US" sz="2000" kern="0" dirty="0">
                <a:solidFill>
                  <a:srgbClr val="000000"/>
                </a:solidFill>
              </a:rPr>
              <a:t>Remote Access through RD Gateway</a:t>
            </a:r>
            <a:endParaRPr lang="en-CA" sz="2000" kern="0" dirty="0">
              <a:solidFill>
                <a:srgbClr val="000000"/>
              </a:solidFill>
            </a:endParaRPr>
          </a:p>
        </p:txBody>
      </p:sp>
      <p:sp>
        <p:nvSpPr>
          <p:cNvPr id="5" name="TextBox 4"/>
          <p:cNvSpPr txBox="1"/>
          <p:nvPr/>
        </p:nvSpPr>
        <p:spPr>
          <a:xfrm>
            <a:off x="740734" y="1915065"/>
            <a:ext cx="7543800" cy="1981199"/>
          </a:xfrm>
          <a:prstGeom prst="rect">
            <a:avLst/>
          </a:prstGeom>
          <a:noFill/>
        </p:spPr>
        <p:txBody>
          <a:bodyPr wrap="square" lIns="0" tIns="0" rIns="0" bIns="0" numCol="2" spcCol="274320" rtlCol="0">
            <a:noAutofit/>
          </a:bodyPr>
          <a:lstStyle/>
          <a:p>
            <a:pPr lvl="0" fontAlgn="base">
              <a:spcBef>
                <a:spcPct val="0"/>
              </a:spcBef>
              <a:spcAft>
                <a:spcPts val="300"/>
              </a:spcAft>
            </a:pPr>
            <a:r>
              <a:rPr lang="en-CA" sz="2200" dirty="0">
                <a:solidFill>
                  <a:srgbClr val="000000"/>
                </a:solidFill>
                <a:latin typeface="Segoe UI" panose="020B0502040204020203" pitchFamily="34" charset="0"/>
                <a:ea typeface="Segoe UI" panose="020B0502040204020203" pitchFamily="34" charset="0"/>
                <a:cs typeface="Segoe UI" panose="020B0502040204020203" pitchFamily="34" charset="0"/>
              </a:rPr>
              <a:t>Desktop virtualization:</a:t>
            </a:r>
          </a:p>
          <a:p>
            <a:pPr marL="169863" lvl="0" indent="-169863" eaLnBrk="0" fontAlgn="base" hangingPunct="0">
              <a:spcBef>
                <a:spcPct val="0"/>
              </a:spcBef>
              <a:spcAft>
                <a:spcPts val="300"/>
              </a:spcAft>
              <a:buClr>
                <a:srgbClr val="0070C0"/>
              </a:buClr>
              <a:buFont typeface="Arial" panose="020B0604020202020204" pitchFamily="34" charset="0"/>
              <a:buChar char="•"/>
            </a:pPr>
            <a:r>
              <a:rPr lang="en-CA" dirty="0">
                <a:solidFill>
                  <a:srgbClr val="000000"/>
                </a:solidFill>
                <a:latin typeface="Segoe UI" panose="020B0502040204020203" pitchFamily="34" charset="0"/>
                <a:ea typeface="Segoe UI" panose="020B0502040204020203" pitchFamily="34" charset="0"/>
                <a:cs typeface="Segoe UI" panose="020B0502040204020203" pitchFamily="34" charset="0"/>
              </a:rPr>
              <a:t>Users are assigned their own virtual machines that are running a client operating system</a:t>
            </a:r>
          </a:p>
          <a:p>
            <a:pPr marL="169863" lvl="0" indent="-169863" eaLnBrk="0" fontAlgn="base" hangingPunct="0">
              <a:spcBef>
                <a:spcPct val="0"/>
              </a:spcBef>
              <a:spcAft>
                <a:spcPts val="300"/>
              </a:spcAft>
              <a:buClr>
                <a:srgbClr val="0070C0"/>
              </a:buClr>
              <a:buFont typeface="Arial" panose="020B0604020202020204" pitchFamily="34" charset="0"/>
              <a:buChar char="•"/>
            </a:pPr>
            <a:r>
              <a:rPr lang="en-CA" dirty="0">
                <a:solidFill>
                  <a:srgbClr val="000000"/>
                </a:solidFill>
                <a:latin typeface="Segoe UI" panose="020B0502040204020203" pitchFamily="34" charset="0"/>
                <a:ea typeface="Segoe UI" panose="020B0502040204020203" pitchFamily="34" charset="0"/>
                <a:cs typeface="Segoe UI" panose="020B0502040204020203" pitchFamily="34" charset="0"/>
              </a:rPr>
              <a:t>The desktop and apps run within virtual machines</a:t>
            </a:r>
          </a:p>
          <a:p>
            <a:pPr lvl="0" eaLnBrk="0" fontAlgn="base" hangingPunct="0">
              <a:spcBef>
                <a:spcPct val="0"/>
              </a:spcBef>
              <a:spcAft>
                <a:spcPts val="300"/>
              </a:spcAft>
            </a:pPr>
            <a:endParaRPr lang="en-CA"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lvl="0" eaLnBrk="0" fontAlgn="base" hangingPunct="0">
              <a:spcBef>
                <a:spcPct val="0"/>
              </a:spcBef>
              <a:spcAft>
                <a:spcPts val="300"/>
              </a:spcAft>
            </a:pPr>
            <a:endParaRPr lang="en-CA"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lvl="0" eaLnBrk="0" fontAlgn="base" hangingPunct="0">
              <a:spcBef>
                <a:spcPct val="0"/>
              </a:spcBef>
              <a:spcAft>
                <a:spcPts val="300"/>
              </a:spcAft>
            </a:pPr>
            <a:r>
              <a:rPr lang="en-CA" sz="2200" dirty="0">
                <a:solidFill>
                  <a:srgbClr val="000000"/>
                </a:solidFill>
                <a:latin typeface="Segoe UI" panose="020B0502040204020203" pitchFamily="34" charset="0"/>
                <a:ea typeface="Segoe UI" panose="020B0502040204020203" pitchFamily="34" charset="0"/>
                <a:cs typeface="Segoe UI" panose="020B0502040204020203" pitchFamily="34" charset="0"/>
              </a:rPr>
              <a:t>Presentation virtualization:</a:t>
            </a:r>
          </a:p>
          <a:p>
            <a:pPr marL="169863" lvl="0" indent="-169863" eaLnBrk="0" fontAlgn="base" hangingPunct="0">
              <a:spcBef>
                <a:spcPct val="0"/>
              </a:spcBef>
              <a:spcAft>
                <a:spcPts val="300"/>
              </a:spcAft>
              <a:buClr>
                <a:srgbClr val="0070C0"/>
              </a:buClr>
              <a:buFont typeface="Arial" panose="020B0604020202020204" pitchFamily="34" charset="0"/>
              <a:buChar char="•"/>
            </a:pPr>
            <a:r>
              <a:rPr lang="en-CA" dirty="0">
                <a:solidFill>
                  <a:srgbClr val="000000"/>
                </a:solidFill>
                <a:latin typeface="Segoe UI" panose="020B0502040204020203" pitchFamily="34" charset="0"/>
                <a:ea typeface="Segoe UI" panose="020B0502040204020203" pitchFamily="34" charset="0"/>
                <a:cs typeface="Segoe UI" panose="020B0502040204020203" pitchFamily="34" charset="0"/>
              </a:rPr>
              <a:t>Users sign in and run separate sessions on the server</a:t>
            </a:r>
          </a:p>
          <a:p>
            <a:pPr marL="169863" lvl="0" indent="-169863" eaLnBrk="0" fontAlgn="base" hangingPunct="0">
              <a:spcBef>
                <a:spcPct val="0"/>
              </a:spcBef>
              <a:spcAft>
                <a:spcPts val="300"/>
              </a:spcAft>
              <a:buClr>
                <a:srgbClr val="0070C0"/>
              </a:buClr>
              <a:buFont typeface="Arial" panose="020B0604020202020204" pitchFamily="34" charset="0"/>
              <a:buChar char="•"/>
            </a:pPr>
            <a:r>
              <a:rPr lang="en-CA" dirty="0">
                <a:solidFill>
                  <a:srgbClr val="000000"/>
                </a:solidFill>
                <a:latin typeface="Segoe UI" panose="020B0502040204020203" pitchFamily="34" charset="0"/>
                <a:ea typeface="Segoe UI" panose="020B0502040204020203" pitchFamily="34" charset="0"/>
                <a:cs typeface="Segoe UI" panose="020B0502040204020203" pitchFamily="34" charset="0"/>
              </a:rPr>
              <a:t>The desktop and apps run on the host server</a:t>
            </a:r>
          </a:p>
          <a:p>
            <a:pPr lvl="0" eaLnBrk="0" fontAlgn="base" hangingPunct="0">
              <a:spcBef>
                <a:spcPct val="0"/>
              </a:spcBef>
              <a:spcAft>
                <a:spcPct val="0"/>
              </a:spcAft>
            </a:pPr>
            <a:endParaRPr lang="en-CA"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CA"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CA"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1678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b45bb76-27f1-4323-9f8b-9df1ff4989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Microsoft Application Virtualization?</a:t>
            </a:r>
            <a:endParaRPr lang="en-CA" dirty="0"/>
          </a:p>
        </p:txBody>
      </p:sp>
      <p:sp>
        <p:nvSpPr>
          <p:cNvPr id="4" name="Content Placeholder 4"/>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Benefits of App-V</a:t>
            </a:r>
          </a:p>
          <a:p>
            <a:pPr lvl="1"/>
            <a:r>
              <a:rPr lang="en-US" kern="0" dirty="0">
                <a:solidFill>
                  <a:srgbClr val="000000"/>
                </a:solidFill>
              </a:rPr>
              <a:t>App isolation </a:t>
            </a:r>
          </a:p>
          <a:p>
            <a:pPr lvl="1"/>
            <a:r>
              <a:rPr lang="en-CA" kern="0" dirty="0">
                <a:solidFill>
                  <a:srgbClr val="000000"/>
                </a:solidFill>
              </a:rPr>
              <a:t>Incompatible programs can run on the same server</a:t>
            </a:r>
            <a:endParaRPr lang="en-US" kern="0" dirty="0">
              <a:solidFill>
                <a:srgbClr val="000000"/>
              </a:solidFill>
            </a:endParaRPr>
          </a:p>
          <a:p>
            <a:pPr lvl="1"/>
            <a:r>
              <a:rPr lang="en-US" kern="0" dirty="0">
                <a:solidFill>
                  <a:srgbClr val="000000"/>
                </a:solidFill>
              </a:rPr>
              <a:t>App streaming </a:t>
            </a:r>
          </a:p>
          <a:p>
            <a:pPr lvl="1"/>
            <a:r>
              <a:rPr lang="en-CA" kern="0" dirty="0">
                <a:solidFill>
                  <a:srgbClr val="000000"/>
                </a:solidFill>
              </a:rPr>
              <a:t>App deployment is quicker</a:t>
            </a:r>
            <a:endParaRPr lang="en-US" kern="0" dirty="0">
              <a:solidFill>
                <a:srgbClr val="000000"/>
              </a:solidFill>
            </a:endParaRPr>
          </a:p>
          <a:p>
            <a:pPr lvl="1"/>
            <a:r>
              <a:rPr lang="en-CA" kern="0" dirty="0">
                <a:solidFill>
                  <a:srgbClr val="000000"/>
                </a:solidFill>
              </a:rPr>
              <a:t>App portability</a:t>
            </a:r>
          </a:p>
          <a:p>
            <a:pPr lvl="1"/>
            <a:r>
              <a:rPr lang="en-CA" kern="0" dirty="0">
                <a:solidFill>
                  <a:srgbClr val="000000"/>
                </a:solidFill>
              </a:rPr>
              <a:t>Apps can follow users across multiple computers </a:t>
            </a:r>
          </a:p>
          <a:p>
            <a:pPr marL="0" lvl="0" indent="0">
              <a:buNone/>
            </a:pPr>
            <a:r>
              <a:rPr lang="en-CA" kern="0" dirty="0" smtClean="0">
                <a:solidFill>
                  <a:srgbClr val="000000"/>
                </a:solidFill>
              </a:rPr>
              <a:t>UE-V</a:t>
            </a:r>
            <a:endParaRPr lang="en-CA" kern="0" dirty="0">
              <a:solidFill>
                <a:srgbClr val="000000"/>
              </a:solidFill>
            </a:endParaRPr>
          </a:p>
          <a:p>
            <a:pPr lvl="1"/>
            <a:r>
              <a:rPr lang="en-US" kern="0" dirty="0">
                <a:solidFill>
                  <a:srgbClr val="000000"/>
                </a:solidFill>
              </a:rPr>
              <a:t>App and operating system settings follow users across multiple computers</a:t>
            </a:r>
          </a:p>
          <a:p>
            <a:pPr lvl="0"/>
            <a:endParaRPr lang="en-CA" kern="0" dirty="0">
              <a:solidFill>
                <a:srgbClr val="000000"/>
              </a:solidFill>
            </a:endParaRPr>
          </a:p>
        </p:txBody>
      </p:sp>
    </p:spTree>
    <p:extLst>
      <p:ext uri="{BB962C8B-B14F-4D97-AF65-F5344CB8AC3E}">
        <p14:creationId xmlns:p14="http://schemas.microsoft.com/office/powerpoint/2010/main" val="362805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2: Implementing Hyper-V</a:t>
            </a:r>
            <a:endParaRPr lang="en-CA" dirty="0"/>
          </a:p>
        </p:txBody>
      </p:sp>
      <p:sp>
        <p:nvSpPr>
          <p:cNvPr id="3" name="Text Placeholder 2"/>
          <p:cNvSpPr>
            <a:spLocks noGrp="1"/>
          </p:cNvSpPr>
          <p:nvPr>
            <p:ph type="body" idx="1"/>
          </p:nvPr>
        </p:nvSpPr>
        <p:spPr/>
        <p:txBody>
          <a:bodyPr/>
          <a:lstStyle/>
          <a:p>
            <a:r>
              <a:rPr lang="en-CA" dirty="0" smtClean="0"/>
              <a:t>What Is Hyper-V?
Hardware Requirements for Hyper-V
Virtual Machine Hardware
Generation 2 Virtual Machines
What Is Dynamic Memory?
Configuring Virtual Machine Integration Services
Configuring Virtual Machine Start and Stop Actions
Hyper-V Resource Metering
What’s New with Hyper-V in Windows Server 2012 R2</a:t>
            </a:r>
            <a:endParaRPr lang="en-CA" dirty="0"/>
          </a:p>
        </p:txBody>
      </p:sp>
    </p:spTree>
    <p:extLst>
      <p:ext uri="{BB962C8B-B14F-4D97-AF65-F5344CB8AC3E}">
        <p14:creationId xmlns:p14="http://schemas.microsoft.com/office/powerpoint/2010/main" val="3193882790"/>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185</TotalTime>
  <Words>4563</Words>
  <Application>Microsoft Office PowerPoint</Application>
  <PresentationFormat>On-screen Show (4:3)</PresentationFormat>
  <Paragraphs>583</Paragraphs>
  <Slides>42</Slides>
  <Notes>42</Notes>
  <HiddenSlides>1</HiddenSlides>
  <MMClips>0</MMClips>
  <ScaleCrop>false</ScaleCrop>
  <HeadingPairs>
    <vt:vector size="6" baseType="variant">
      <vt:variant>
        <vt:lpstr>Fonts Used</vt:lpstr>
      </vt:variant>
      <vt:variant>
        <vt:i4>11</vt:i4>
      </vt:variant>
      <vt:variant>
        <vt:lpstr>Theme</vt:lpstr>
      </vt:variant>
      <vt:variant>
        <vt:i4>42</vt:i4>
      </vt:variant>
      <vt:variant>
        <vt:lpstr>Slide Titles</vt:lpstr>
      </vt:variant>
      <vt:variant>
        <vt:i4>42</vt:i4>
      </vt:variant>
    </vt:vector>
  </HeadingPairs>
  <TitlesOfParts>
    <vt:vector size="95" baseType="lpstr">
      <vt:lpstr>Wingdings</vt:lpstr>
      <vt:lpstr>Symbol</vt:lpstr>
      <vt:lpstr>Segoe Light</vt:lpstr>
      <vt:lpstr>Segoe UI Light</vt:lpstr>
      <vt:lpstr>Segoe UI</vt:lpstr>
      <vt:lpstr>Arial</vt:lpstr>
      <vt:lpstr>Times New Roman</vt:lpstr>
      <vt:lpstr>Verdana</vt:lpstr>
      <vt:lpstr>MS Mincho</vt:lpstr>
      <vt:lpstr>Calibri</vt:lpstr>
      <vt:lpstr>Gulim</vt:lpstr>
      <vt:lpstr>Presentation1</vt:lpstr>
      <vt:lpstr>1_Presentation1</vt:lpstr>
      <vt:lpstr>2_Presentation1</vt:lpstr>
      <vt:lpstr>3_Presentation1</vt:lpstr>
      <vt:lpstr>4_Presentation1</vt:lpstr>
      <vt:lpstr>5_Presentation1</vt:lpstr>
      <vt:lpstr>6_Presentation1</vt:lpstr>
      <vt:lpstr>7_Presentation1</vt:lpstr>
      <vt:lpstr>8_Presentation1</vt:lpstr>
      <vt:lpstr>9_Presentation1</vt:lpstr>
      <vt:lpstr>10_Presentation1</vt:lpstr>
      <vt:lpstr>11_Presentation1</vt:lpstr>
      <vt:lpstr>12_Presentation1</vt:lpstr>
      <vt:lpstr>13_Presentation1</vt:lpstr>
      <vt:lpstr>14_Presentation1</vt:lpstr>
      <vt:lpstr>15_Presentation1</vt:lpstr>
      <vt:lpstr>16_Presentation1</vt:lpstr>
      <vt:lpstr>17_Presentation1</vt:lpstr>
      <vt:lpstr>18_Presentation1</vt:lpstr>
      <vt:lpstr>19_Presentation1</vt:lpstr>
      <vt:lpstr>20_Presentation1</vt:lpstr>
      <vt:lpstr>21_Presentation1</vt:lpstr>
      <vt:lpstr>22_Presentation1</vt:lpstr>
      <vt:lpstr>23_Presentation1</vt:lpstr>
      <vt:lpstr>24_Presentation1</vt:lpstr>
      <vt:lpstr>25_Presentation1</vt:lpstr>
      <vt:lpstr>26_Presentation1</vt:lpstr>
      <vt:lpstr>27_Presentation1</vt:lpstr>
      <vt:lpstr>28_Presentation1</vt:lpstr>
      <vt:lpstr>29_Presentation1</vt:lpstr>
      <vt:lpstr>30_Presentation1</vt:lpstr>
      <vt:lpstr>31_Presentation1</vt:lpstr>
      <vt:lpstr>32_Presentation1</vt:lpstr>
      <vt:lpstr>33_Presentation1</vt:lpstr>
      <vt:lpstr>34_Presentation1</vt:lpstr>
      <vt:lpstr>35_Presentation1</vt:lpstr>
      <vt:lpstr>36_Presentation1</vt:lpstr>
      <vt:lpstr>37_Presentation1</vt:lpstr>
      <vt:lpstr>38_Presentation1</vt:lpstr>
      <vt:lpstr>39_Presentation1</vt:lpstr>
      <vt:lpstr>40_Presentation1</vt:lpstr>
      <vt:lpstr>41_Presentation1</vt:lpstr>
      <vt:lpstr>Module 13</vt:lpstr>
      <vt:lpstr>Module Overview</vt:lpstr>
      <vt:lpstr>Lesson 1: Overview of Virtualization Technologies</vt:lpstr>
      <vt:lpstr>Server Virtualization</vt:lpstr>
      <vt:lpstr>What Is Windows Azure?</vt:lpstr>
      <vt:lpstr>Desktop Virtualization</vt:lpstr>
      <vt:lpstr>Presentation Virtualization</vt:lpstr>
      <vt:lpstr>What Is Microsoft Application Virtualization?</vt:lpstr>
      <vt:lpstr>Lesson 2: Implementing Hyper-V</vt:lpstr>
      <vt:lpstr>What Is Hyper-V?</vt:lpstr>
      <vt:lpstr>Hardware Requirements for Hyper-V</vt:lpstr>
      <vt:lpstr>Virtual Machine Hardware</vt:lpstr>
      <vt:lpstr>Generation 2 Virtual Machines</vt:lpstr>
      <vt:lpstr>What Is Dynamic Memory?</vt:lpstr>
      <vt:lpstr>Configuring Virtual Machine Integration Services</vt:lpstr>
      <vt:lpstr>Configuring Virtual Machine Start and Stop Actions</vt:lpstr>
      <vt:lpstr>Hyper-V Resource Metering</vt:lpstr>
      <vt:lpstr>What’s New with Hyper-V in Windows Server 2012 R2</vt:lpstr>
      <vt:lpstr>Lesson 3: Managing Virtual Machine Storage</vt:lpstr>
      <vt:lpstr>What Is a Virtual Hard Disk?</vt:lpstr>
      <vt:lpstr>Creating Virtual Disk Types</vt:lpstr>
      <vt:lpstr>Managing Virtual Hard Disks</vt:lpstr>
      <vt:lpstr>Reducing Storage Needs with Differencing Virtual Hard Disks</vt:lpstr>
      <vt:lpstr>Using Checkpoints</vt:lpstr>
      <vt:lpstr>Using Checkpoints</vt:lpstr>
      <vt:lpstr>Using Checkpoints</vt:lpstr>
      <vt:lpstr>Using Checkpoints</vt:lpstr>
      <vt:lpstr>Using Checkpoints</vt:lpstr>
      <vt:lpstr>Lesson 4: Managing Virtual Networks</vt:lpstr>
      <vt:lpstr>What Is a Virtual Switch?</vt:lpstr>
      <vt:lpstr>What Are Virtual Local Area Networks?</vt:lpstr>
      <vt:lpstr>Virtual Switch Extensions</vt:lpstr>
      <vt:lpstr>Managing Virtual Machine MAC Addresses</vt:lpstr>
      <vt:lpstr>Configuring Virtual Network Adapters</vt:lpstr>
      <vt:lpstr>Network Adapter Advanced Features</vt:lpstr>
      <vt:lpstr>What Is NIC Teaming?</vt:lpstr>
      <vt:lpstr>Lab: Implementing Server Virtualization with Hyper-V</vt:lpstr>
      <vt:lpstr>Lab Scenario</vt:lpstr>
      <vt:lpstr>Lab Review</vt:lpstr>
      <vt:lpstr>Module Review and Takeaways</vt:lpstr>
      <vt:lpstr>PowerPoint Presentation</vt:lpstr>
      <vt:lpstr>Course Evaluation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Karin Carlson</dc:creator>
  <cp:lastModifiedBy>Susie Carr</cp:lastModifiedBy>
  <cp:revision>20</cp:revision>
  <dcterms:created xsi:type="dcterms:W3CDTF">2014-02-23T06:14:24Z</dcterms:created>
  <dcterms:modified xsi:type="dcterms:W3CDTF">2014-03-10T23:21:41Z</dcterms:modified>
</cp:coreProperties>
</file>