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Calibri"/>
              </a:rPr>
              <a:t>02.08.2012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7131-31E1-4121-A121-A161112171B1}" type="slidenum">
              <a:rPr lang="de-AT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Testtext ÄÖÜäüöß€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