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05T02:50:33.4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46403 23630 0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05T02:50:40.7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49585 9608 0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05T02:50:40.7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49585 9608 0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05T02:50:33.4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46403 23630 0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05T02:50:40.7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49585 9608 0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05T02:50:33.4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46403 23630 0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05T02:50:40.7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49585 9608 0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05T02:50:33.4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46403 23630 0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05T02:50:40.7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49585 9608 0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05T02:50:33.4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46403 23630 0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C0A-05BA-438C-B7F6-8881323C62C6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44D-07A0-43E1-A6E0-AF388E5EC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7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C0A-05BA-438C-B7F6-8881323C62C6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44D-07A0-43E1-A6E0-AF388E5EC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9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C0A-05BA-438C-B7F6-8881323C62C6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44D-07A0-43E1-A6E0-AF388E5EC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68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6065044" y="0"/>
            <a:ext cx="612695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/>
            <a:endParaRPr lang="en-US" altLang="zh-CN" sz="9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" name="Rectangle"/>
          <p:cNvSpPr>
            <a:spLocks noChangeArrowheads="1"/>
          </p:cNvSpPr>
          <p:nvPr userDrawn="1"/>
        </p:nvSpPr>
        <p:spPr bwMode="auto">
          <a:xfrm>
            <a:off x="876300" y="2793207"/>
            <a:ext cx="4486275" cy="63500"/>
          </a:xfrm>
          <a:prstGeom prst="rect">
            <a:avLst/>
          </a:pr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algn="ctr" hangingPunct="0"/>
            <a:endParaRPr lang="zh-CN" altLang="zh-CN" sz="1600">
              <a:solidFill>
                <a:srgbClr val="FFFFFF"/>
              </a:solidFill>
              <a:cs typeface="Helvetica" pitchFamily="34" charset="0"/>
              <a:sym typeface="Helvetica" pitchFamily="34" charset="0"/>
            </a:endParaRPr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8536" r="16029" b="30823"/>
          <a:stretch>
            <a:fillRect/>
          </a:stretch>
        </p:blipFill>
        <p:spPr bwMode="auto">
          <a:xfrm>
            <a:off x="2346325" y="201613"/>
            <a:ext cx="1313657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523062" cy="2182762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500" b="1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898" y="0"/>
            <a:ext cx="6127102" cy="6858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39788" y="2971800"/>
            <a:ext cx="4522788" cy="40012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 marL="373063" indent="-144463">
              <a:lnSpc>
                <a:spcPct val="100000"/>
              </a:lnSpc>
              <a:defRPr sz="1200"/>
            </a:lvl2pPr>
            <a:lvl3pPr marL="571500" indent="-114300">
              <a:lnSpc>
                <a:spcPct val="100000"/>
              </a:lnSpc>
              <a:defRPr sz="900"/>
            </a:lvl3pPr>
            <a:lvl4pPr marL="800100" indent="-114300">
              <a:lnSpc>
                <a:spcPct val="100000"/>
              </a:lnSpc>
              <a:defRPr sz="800"/>
            </a:lvl4pPr>
            <a:lvl5pPr marL="1028700" indent="-114300">
              <a:lnSpc>
                <a:spcPct val="100000"/>
              </a:lnSpc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264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C0A-05BA-438C-B7F6-8881323C62C6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44D-07A0-43E1-A6E0-AF388E5EC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6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C0A-05BA-438C-B7F6-8881323C62C6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44D-07A0-43E1-A6E0-AF388E5EC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6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C0A-05BA-438C-B7F6-8881323C62C6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44D-07A0-43E1-A6E0-AF388E5EC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76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C0A-05BA-438C-B7F6-8881323C62C6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44D-07A0-43E1-A6E0-AF388E5EC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C0A-05BA-438C-B7F6-8881323C62C6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44D-07A0-43E1-A6E0-AF388E5EC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3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C0A-05BA-438C-B7F6-8881323C62C6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44D-07A0-43E1-A6E0-AF388E5EC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4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C0A-05BA-438C-B7F6-8881323C62C6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44D-07A0-43E1-A6E0-AF388E5EC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74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C0A-05BA-438C-B7F6-8881323C62C6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44D-07A0-43E1-A6E0-AF388E5EC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6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BC0A-05BA-438C-B7F6-8881323C62C6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B344D-07A0-43E1-A6E0-AF388E5EC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27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atrickhuangcheng/MobileFPSForCUC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luestacks.cn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emf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.xml"/><Relationship Id="rId5" Type="http://schemas.openxmlformats.org/officeDocument/2006/relationships/image" Target="../media/image9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7" Type="http://schemas.openxmlformats.org/officeDocument/2006/relationships/image" Target="../media/image16.png"/><Relationship Id="rId2" Type="http://schemas.openxmlformats.org/officeDocument/2006/relationships/hyperlink" Target="https://downloads.gradle-dn.com/distributions/gradle-5.4.1-all.zip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customXml" Target="../ink/ink10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MobileFPSForCUC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4.25.4</a:t>
            </a:r>
            <a:r>
              <a:rPr lang="zh-CN" altLang="en-US" dirty="0"/>
              <a:t>的官方版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这个是</a:t>
            </a:r>
            <a:r>
              <a:rPr lang="en-US" altLang="zh-CN" dirty="0"/>
              <a:t>ue4</a:t>
            </a:r>
            <a:r>
              <a:rPr lang="zh-CN" altLang="en-US" dirty="0"/>
              <a:t>的项目 我们用</a:t>
            </a:r>
            <a:r>
              <a:rPr lang="en-US" altLang="zh-CN" dirty="0"/>
              <a:t>4.25.4</a:t>
            </a:r>
            <a:r>
              <a:rPr lang="zh-CN" altLang="en-US" dirty="0"/>
              <a:t>的官方版引擎</a:t>
            </a: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github.com/patrickhuangcheng/MobileFPSForCUC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 typeface="宋体" pitchFamily="2" charset="-122"/>
              <a:buNone/>
            </a:pPr>
            <a:r>
              <a:rPr lang="zh-CN" altLang="en-US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随后的安装文件，可以在这个百度盘里找到</a:t>
            </a:r>
            <a:endParaRPr lang="en-US" altLang="zh-CN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  <a:p>
            <a:pPr>
              <a:lnSpc>
                <a:spcPct val="90000"/>
              </a:lnSpc>
              <a:buFont typeface="宋体" pitchFamily="2" charset="-122"/>
              <a:buNone/>
            </a:pPr>
            <a:r>
              <a:rPr lang="zh-CN" altLang="en-US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链接：</a:t>
            </a:r>
            <a:r>
              <a:rPr lang="en-US" altLang="zh-CN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https://pan.baidu.com/s/1PjDusf6Cw8S3apsDzJKbNw </a:t>
            </a:r>
          </a:p>
          <a:p>
            <a:pPr>
              <a:lnSpc>
                <a:spcPct val="90000"/>
              </a:lnSpc>
              <a:buFont typeface="宋体" pitchFamily="2" charset="-122"/>
              <a:buNone/>
            </a:pPr>
            <a:r>
              <a:rPr lang="zh-CN" altLang="en-US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提取码：</a:t>
            </a:r>
            <a:r>
              <a:rPr lang="en-US" altLang="zh-CN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8jiy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80" y="1754659"/>
            <a:ext cx="6072938" cy="260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3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39788" y="2971801"/>
            <a:ext cx="4522788" cy="302895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  <a:hlinkClick r:id="rId2"/>
              </a:rPr>
              <a:t>https://www.bluestacks.cn</a:t>
            </a:r>
            <a:r>
              <a:rPr lang="en-US" altLang="zh-CN" b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  <a:hlinkClick r:id="rId2"/>
              </a:rPr>
              <a:t>/</a:t>
            </a:r>
            <a:endParaRPr lang="en-US" altLang="zh-CN" b="1" dirty="0" smtClean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  <a:p>
            <a:endParaRPr lang="en-US" altLang="zh-CN" b="1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  <a:p>
            <a:r>
              <a:rPr lang="zh-CN" altLang="en-US" b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高级图形引擎模式</a:t>
            </a:r>
            <a:endParaRPr lang="en-US" altLang="zh-CN" b="1" dirty="0" smtClean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  <a:p>
            <a:r>
              <a:rPr lang="zh-CN" altLang="en-US" b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允许</a:t>
            </a:r>
            <a:r>
              <a:rPr lang="en-US" altLang="zh-CN" b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ADB</a:t>
            </a:r>
            <a:r>
              <a:rPr lang="zh-CN" altLang="en-US" b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连接</a:t>
            </a:r>
            <a:endParaRPr lang="en-US" altLang="zh-CN" b="1" dirty="0" smtClean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  <a:p>
            <a:r>
              <a:rPr lang="en-US" altLang="zh-CN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ADB</a:t>
            </a:r>
            <a:r>
              <a:rPr lang="zh-CN" altLang="en-US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命令 ：</a:t>
            </a:r>
            <a:r>
              <a:rPr lang="en-US" altLang="zh-CN" b="1" dirty="0" err="1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adb</a:t>
            </a:r>
            <a:r>
              <a:rPr lang="en-US" altLang="zh-CN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 devices</a:t>
            </a:r>
            <a:r>
              <a:rPr lang="zh-CN" altLang="en-US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 </a:t>
            </a:r>
            <a:r>
              <a:rPr lang="zh-CN" altLang="en-US" b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确认</a:t>
            </a:r>
            <a:endParaRPr lang="en-US" altLang="zh-CN" b="1" dirty="0" smtClean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  <a:p>
            <a:endParaRPr lang="en-US" altLang="zh-CN" b="1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  <a:p>
            <a:r>
              <a:rPr lang="zh-CN" altLang="en-US" i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开启</a:t>
            </a:r>
            <a:r>
              <a:rPr lang="en-US" altLang="zh-CN" i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CPU</a:t>
            </a:r>
            <a:r>
              <a:rPr lang="zh-CN" altLang="en-US" i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的特性：虚拟化支持，不同主板不同技术术语</a:t>
            </a:r>
            <a:endParaRPr lang="en-US" altLang="zh-CN" i="1" dirty="0" smtClean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  <a:p>
            <a:r>
              <a:rPr lang="zh-CN" altLang="en-US" i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支持</a:t>
            </a:r>
            <a:r>
              <a:rPr lang="en-US" altLang="zh-CN" i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Intel CPU</a:t>
            </a:r>
            <a:r>
              <a:rPr lang="zh-CN" altLang="en-US" i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的主板： </a:t>
            </a:r>
            <a:r>
              <a:rPr lang="en-US" altLang="zh-CN" i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Intel Virtualization Technology </a:t>
            </a:r>
            <a:r>
              <a:rPr lang="zh-CN" altLang="en-US" i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（</a:t>
            </a:r>
            <a:r>
              <a:rPr lang="en-US" altLang="zh-CN" i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VT</a:t>
            </a:r>
            <a:r>
              <a:rPr lang="zh-CN" altLang="en-US" i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）</a:t>
            </a:r>
            <a:endParaRPr lang="en-US" altLang="zh-CN" i="1" dirty="0" smtClean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  <a:p>
            <a:r>
              <a:rPr lang="zh-CN" altLang="en-US" i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支持</a:t>
            </a:r>
            <a:r>
              <a:rPr lang="en-US" altLang="zh-CN" i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AMD CPU</a:t>
            </a:r>
            <a:r>
              <a:rPr lang="zh-CN" altLang="en-US" i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的主板：</a:t>
            </a:r>
            <a:r>
              <a:rPr lang="en-US" altLang="zh-CN" i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Secure Virtual </a:t>
            </a:r>
            <a:r>
              <a:rPr lang="en-US" altLang="zh-CN" i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Machine </a:t>
            </a:r>
            <a:r>
              <a:rPr lang="zh-CN" altLang="en-US" i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（</a:t>
            </a:r>
            <a:r>
              <a:rPr lang="en-US" altLang="zh-CN" i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SVM</a:t>
            </a:r>
            <a:r>
              <a:rPr lang="zh-CN" altLang="en-US" i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）</a:t>
            </a:r>
            <a:endParaRPr lang="zh-CN" altLang="en-US" i="1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22788" cy="2182813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zh-CN" altLang="en-US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蓝叠开发者版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cap="none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开启开发者模式</a:t>
            </a:r>
            <a:endParaRPr lang="zh-CN" altLang="en-US" cap="none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438" y="457200"/>
            <a:ext cx="4188044" cy="23431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108825" y="2466975"/>
            <a:ext cx="812801" cy="173038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573" y="2982912"/>
            <a:ext cx="2566074" cy="2674938"/>
          </a:xfrm>
          <a:prstGeom prst="rect">
            <a:avLst/>
          </a:prstGeom>
          <a:ln w="76200">
            <a:solidFill>
              <a:srgbClr val="FFD966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7923" y="3727506"/>
            <a:ext cx="3887423" cy="3042331"/>
          </a:xfrm>
          <a:prstGeom prst="rect">
            <a:avLst/>
          </a:prstGeom>
          <a:ln w="76200">
            <a:solidFill>
              <a:srgbClr val="FFD966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8617059" y="4320381"/>
            <a:ext cx="2500423" cy="213520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4" name="矩形 13"/>
          <p:cNvSpPr/>
          <p:nvPr/>
        </p:nvSpPr>
        <p:spPr>
          <a:xfrm>
            <a:off x="8617060" y="5403850"/>
            <a:ext cx="923816" cy="196850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4616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180" y="131422"/>
            <a:ext cx="3930286" cy="3085827"/>
          </a:xfrm>
          <a:prstGeom prst="rect">
            <a:avLst/>
          </a:prstGeom>
          <a:ln w="76200">
            <a:solidFill>
              <a:srgbClr val="FFD966"/>
            </a:solidFill>
          </a:ln>
        </p:spPr>
      </p:pic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22788" cy="2182813"/>
          </a:xfrm>
        </p:spPr>
        <p:txBody>
          <a:bodyPr/>
          <a:lstStyle/>
          <a:p>
            <a:pPr>
              <a:lnSpc>
                <a:spcPct val="90000"/>
              </a:lnSpc>
              <a:buFont typeface="宋体" pitchFamily="2" charset="-122"/>
              <a:buNone/>
            </a:pPr>
            <a:r>
              <a:rPr lang="en-US" altLang="zh-CN" cap="none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Android Studio</a:t>
            </a:r>
            <a:r>
              <a:rPr lang="zh-CN" altLang="en-US" sz="2700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安装</a:t>
            </a:r>
            <a:endParaRPr lang="en-US" altLang="zh-CN" sz="2700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4" name="Espaço Reservado para Texto 3">
            <a:extLst/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2971800"/>
            <a:ext cx="5157358" cy="4001294"/>
          </a:xfrm>
        </p:spPr>
        <p:txBody>
          <a:bodyPr/>
          <a:lstStyle/>
          <a:p>
            <a:pPr>
              <a:lnSpc>
                <a:spcPct val="90000"/>
              </a:lnSpc>
              <a:buFont typeface="宋体" pitchFamily="2" charset="-122"/>
              <a:buNone/>
            </a:pPr>
            <a:r>
              <a:rPr lang="zh-CN" altLang="en-US" sz="1400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默认</a:t>
            </a:r>
            <a:r>
              <a:rPr lang="zh-CN" altLang="en-US" sz="1400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选项</a:t>
            </a:r>
            <a:r>
              <a:rPr lang="zh-CN" altLang="en-US" sz="1400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安装</a:t>
            </a:r>
            <a:endParaRPr lang="en-US" altLang="zh-CN" sz="1400" b="1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  <a:p>
            <a:pPr>
              <a:lnSpc>
                <a:spcPct val="90000"/>
              </a:lnSpc>
              <a:buFont typeface="宋体" pitchFamily="2" charset="-122"/>
              <a:buNone/>
            </a:pPr>
            <a:r>
              <a:rPr lang="en-US" altLang="zh-CN" sz="1400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Android Studio</a:t>
            </a:r>
            <a:r>
              <a:rPr lang="zh-CN" altLang="en-US" sz="1400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安装目录是</a:t>
            </a:r>
            <a:endParaRPr lang="en-US" altLang="zh-CN" sz="1400" b="1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  <a:p>
            <a:pPr>
              <a:lnSpc>
                <a:spcPct val="90000"/>
              </a:lnSpc>
              <a:buFont typeface="宋体" pitchFamily="2" charset="-122"/>
              <a:buNone/>
            </a:pPr>
            <a:r>
              <a:rPr lang="en-US" altLang="zh-CN" sz="1400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C:\Program Files\Android\Android </a:t>
            </a:r>
            <a:r>
              <a:rPr lang="en-US" altLang="zh-CN" sz="1400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Studio</a:t>
            </a:r>
          </a:p>
          <a:p>
            <a:pPr>
              <a:lnSpc>
                <a:spcPct val="90000"/>
              </a:lnSpc>
              <a:buFont typeface="宋体" pitchFamily="2" charset="-122"/>
              <a:buNone/>
            </a:pPr>
            <a:endParaRPr lang="en-US" altLang="zh-CN" sz="1400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179" y="3354161"/>
            <a:ext cx="3915547" cy="3093282"/>
          </a:xfrm>
          <a:prstGeom prst="rect">
            <a:avLst/>
          </a:prstGeom>
          <a:ln w="76200">
            <a:solidFill>
              <a:srgbClr val="FFD966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825" y="3974495"/>
            <a:ext cx="2381250" cy="1852613"/>
          </a:xfrm>
          <a:prstGeom prst="rect">
            <a:avLst/>
          </a:prstGeom>
          <a:ln w="76200">
            <a:solidFill>
              <a:srgbClr val="FFD966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墨迹 8"/>
              <p14:cNvContentPartPr/>
              <p14:nvPr/>
            </p14:nvContentPartPr>
            <p14:xfrm>
              <a:off x="8352540" y="4253400"/>
              <a:ext cx="180" cy="180"/>
            </p14:xfrm>
          </p:contentPart>
        </mc:Choice>
        <mc:Fallback>
          <p:pic>
            <p:nvPicPr>
              <p:cNvPr id="9" name="墨迹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44620" y="4221720"/>
                <a:ext cx="16020" cy="63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墨迹 9"/>
              <p14:cNvContentPartPr/>
              <p14:nvPr/>
            </p14:nvContentPartPr>
            <p14:xfrm>
              <a:off x="8925300" y="1729440"/>
              <a:ext cx="180" cy="180"/>
            </p14:xfrm>
          </p:contentPart>
        </mc:Choice>
        <mc:Fallback>
          <p:pic>
            <p:nvPicPr>
              <p:cNvPr id="10" name="墨迹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17380" y="1697760"/>
                <a:ext cx="16020" cy="635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16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863" y="3354161"/>
            <a:ext cx="3967989" cy="3093282"/>
          </a:xfrm>
          <a:prstGeom prst="rect">
            <a:avLst/>
          </a:prstGeom>
          <a:ln w="76200">
            <a:solidFill>
              <a:srgbClr val="FFD966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863" y="131422"/>
            <a:ext cx="3967989" cy="3078198"/>
          </a:xfrm>
          <a:prstGeom prst="rect">
            <a:avLst/>
          </a:prstGeom>
          <a:ln w="76200">
            <a:solidFill>
              <a:srgbClr val="FFD966"/>
            </a:solidFill>
          </a:ln>
        </p:spPr>
      </p:pic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22788" cy="2182813"/>
          </a:xfrm>
        </p:spPr>
        <p:txBody>
          <a:bodyPr/>
          <a:lstStyle/>
          <a:p>
            <a:pPr>
              <a:lnSpc>
                <a:spcPct val="90000"/>
              </a:lnSpc>
              <a:buFont typeface="宋体" pitchFamily="2" charset="-122"/>
              <a:buNone/>
            </a:pPr>
            <a:r>
              <a:rPr lang="en-US" altLang="zh-CN" cap="none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Android Studio</a:t>
            </a:r>
            <a:r>
              <a:rPr lang="zh-CN" altLang="en-US" sz="2700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完成安装</a:t>
            </a:r>
            <a:endParaRPr lang="en-US" altLang="zh-CN" sz="2700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4" name="Espaço Reservado para Texto 3">
            <a:extLst/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2971800"/>
            <a:ext cx="4679270" cy="40012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安装完成后，准备初始化</a:t>
            </a:r>
            <a:r>
              <a:rPr lang="en-US" altLang="zh-CN" sz="1400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Android Studio </a:t>
            </a:r>
            <a:r>
              <a:rPr lang="zh-CN" altLang="en-US" sz="1400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安装并下载 </a:t>
            </a:r>
            <a:r>
              <a:rPr lang="en-US" altLang="zh-CN" sz="1400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Android SDK </a:t>
            </a:r>
            <a:r>
              <a:rPr lang="zh-CN" altLang="en-US" sz="1400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和 </a:t>
            </a:r>
            <a:r>
              <a:rPr lang="en-US" altLang="zh-CN" sz="1400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NDK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  <a:p>
            <a:pPr>
              <a:lnSpc>
                <a:spcPct val="90000"/>
              </a:lnSpc>
              <a:buFont typeface="宋体" pitchFamily="2" charset="-122"/>
              <a:buNone/>
            </a:pPr>
            <a:r>
              <a:rPr lang="zh-CN" altLang="en-US" b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安装目录 </a:t>
            </a:r>
            <a:r>
              <a:rPr lang="en-US" altLang="zh-CN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C</a:t>
            </a:r>
            <a:r>
              <a:rPr lang="en-US" altLang="zh-CN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:\Program Files\Android\Android </a:t>
            </a:r>
            <a:r>
              <a:rPr lang="en-US" altLang="zh-CN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Studio</a:t>
            </a:r>
          </a:p>
          <a:p>
            <a:pPr>
              <a:lnSpc>
                <a:spcPct val="90000"/>
              </a:lnSpc>
              <a:buFont typeface="宋体" pitchFamily="2" charset="-122"/>
              <a:buNone/>
            </a:pPr>
            <a:r>
              <a:rPr lang="en-US" altLang="zh-CN" b="1" dirty="0" err="1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Jre</a:t>
            </a:r>
            <a:r>
              <a:rPr lang="zh-CN" altLang="en-US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目录 </a:t>
            </a:r>
            <a:r>
              <a:rPr lang="en-US" altLang="zh-CN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C</a:t>
            </a:r>
            <a:r>
              <a:rPr lang="en-US" altLang="zh-CN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:\Program Files\Android\Android Studio\</a:t>
            </a:r>
            <a:r>
              <a:rPr lang="en-US" altLang="zh-CN" dirty="0" err="1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jre</a:t>
            </a:r>
            <a:endParaRPr lang="en-US" altLang="zh-CN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SDK</a:t>
            </a:r>
            <a:r>
              <a:rPr lang="zh-CN" altLang="en-US" b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目录 </a:t>
            </a:r>
            <a:r>
              <a:rPr lang="en-US" altLang="zh-CN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C:\Users</a:t>
            </a:r>
            <a:r>
              <a:rPr lang="en-US" altLang="zh-CN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\[UserName]\</a:t>
            </a:r>
            <a:r>
              <a:rPr lang="en-US" altLang="zh-CN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AppData\Local\Android\Sdk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NDK</a:t>
            </a:r>
            <a:r>
              <a:rPr lang="zh-CN" altLang="en-US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目录 </a:t>
            </a:r>
            <a:r>
              <a:rPr lang="en-US" altLang="zh-CN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C:\Users\[UserName]\AppData\Local\Android\Sdk \</a:t>
            </a:r>
            <a:r>
              <a:rPr lang="en-US" altLang="zh-CN" dirty="0" err="1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ndk</a:t>
            </a:r>
            <a:endParaRPr lang="en-US" altLang="zh-CN" b="1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墨迹 8"/>
              <p14:cNvContentPartPr/>
              <p14:nvPr/>
            </p14:nvContentPartPr>
            <p14:xfrm>
              <a:off x="8352540" y="4253400"/>
              <a:ext cx="180" cy="180"/>
            </p14:xfrm>
          </p:contentPart>
        </mc:Choice>
        <mc:Fallback>
          <p:pic>
            <p:nvPicPr>
              <p:cNvPr id="9" name="墨迹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44620" y="4221720"/>
                <a:ext cx="16020" cy="63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墨迹 9"/>
              <p14:cNvContentPartPr/>
              <p14:nvPr/>
            </p14:nvContentPartPr>
            <p14:xfrm>
              <a:off x="8925300" y="1729440"/>
              <a:ext cx="180" cy="180"/>
            </p14:xfrm>
          </p:contentPart>
        </mc:Choice>
        <mc:Fallback>
          <p:pic>
            <p:nvPicPr>
              <p:cNvPr id="10" name="墨迹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7380" y="1697760"/>
                <a:ext cx="16020" cy="635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40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22788" cy="2182813"/>
          </a:xfrm>
        </p:spPr>
        <p:txBody>
          <a:bodyPr/>
          <a:lstStyle/>
          <a:p>
            <a:pPr>
              <a:lnSpc>
                <a:spcPct val="90000"/>
              </a:lnSpc>
              <a:buFont typeface="宋体" pitchFamily="2" charset="-122"/>
              <a:buNone/>
            </a:pPr>
            <a:r>
              <a:rPr lang="en-US" altLang="zh-CN" cap="none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Android Studio</a:t>
            </a:r>
            <a:r>
              <a:rPr lang="zh-CN" altLang="en-US" sz="2700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初始化</a:t>
            </a:r>
            <a:endParaRPr lang="en-US" altLang="zh-CN" sz="2700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4" name="Espaço Reservado para Texto 3">
            <a:extLst/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2971800"/>
            <a:ext cx="4522788" cy="4001294"/>
          </a:xfrm>
        </p:spPr>
        <p:txBody>
          <a:bodyPr/>
          <a:lstStyle/>
          <a:p>
            <a:pPr>
              <a:lnSpc>
                <a:spcPct val="90000"/>
              </a:lnSpc>
              <a:buFont typeface="宋体" pitchFamily="2" charset="-122"/>
              <a:buNone/>
            </a:pPr>
            <a:r>
              <a:rPr lang="zh-CN" altLang="en-US" sz="1400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设定</a:t>
            </a:r>
            <a:r>
              <a:rPr lang="en-US" altLang="zh-CN" sz="1400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SDK</a:t>
            </a:r>
            <a:r>
              <a:rPr lang="zh-CN" altLang="en-US" sz="1400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：</a:t>
            </a:r>
            <a:r>
              <a:rPr lang="en-US" altLang="zh-CN" sz="1400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Configure -&gt; SDK Manager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墨迹 8"/>
              <p14:cNvContentPartPr/>
              <p14:nvPr/>
            </p14:nvContentPartPr>
            <p14:xfrm>
              <a:off x="8352540" y="4253400"/>
              <a:ext cx="180" cy="180"/>
            </p14:xfrm>
          </p:contentPart>
        </mc:Choice>
        <mc:Fallback>
          <p:pic>
            <p:nvPicPr>
              <p:cNvPr id="9" name="墨迹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4620" y="4221720"/>
                <a:ext cx="16020" cy="63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墨迹 9"/>
              <p14:cNvContentPartPr/>
              <p14:nvPr/>
            </p14:nvContentPartPr>
            <p14:xfrm>
              <a:off x="8925300" y="1729440"/>
              <a:ext cx="180" cy="180"/>
            </p14:xfrm>
          </p:contentPart>
        </mc:Choice>
        <mc:Fallback>
          <p:pic>
            <p:nvPicPr>
              <p:cNvPr id="10" name="墨迹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7380" y="1697760"/>
                <a:ext cx="16020" cy="635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组合 10"/>
          <p:cNvGrpSpPr/>
          <p:nvPr/>
        </p:nvGrpSpPr>
        <p:grpSpPr>
          <a:xfrm>
            <a:off x="6436520" y="1548606"/>
            <a:ext cx="5509975" cy="4672013"/>
            <a:chOff x="12775066" y="2102304"/>
            <a:chExt cx="8598353" cy="729070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5"/>
            <a:srcRect l="-751" r="14074" b="36951"/>
            <a:stretch/>
          </p:blipFill>
          <p:spPr>
            <a:xfrm>
              <a:off x="12775066" y="2102304"/>
              <a:ext cx="7537677" cy="457608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5"/>
            <a:srcRect l="67149" t="62598"/>
            <a:stretch/>
          </p:blipFill>
          <p:spPr>
            <a:xfrm>
              <a:off x="18516600" y="6678386"/>
              <a:ext cx="2856819" cy="2714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0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22788" cy="2182813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altLang="zh-CN" cap="none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SDK Manager </a:t>
            </a:r>
            <a:r>
              <a:rPr lang="zh-CN" altLang="en-US" cap="none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初始化</a:t>
            </a:r>
            <a:endParaRPr lang="en-US" altLang="zh-CN" cap="none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4" name="Espaço Reservado para Texto 3">
            <a:extLst/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2971800"/>
            <a:ext cx="4522788" cy="40012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宋体" pitchFamily="2" charset="-122"/>
              <a:buNone/>
            </a:pPr>
            <a:r>
              <a:rPr lang="en-US" altLang="zh-CN" sz="1400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Appearance &amp; Behavior -&gt; System Settings -&gt; Android SDK -&gt; </a:t>
            </a:r>
            <a:endParaRPr lang="en-US" altLang="zh-CN" sz="1400" b="1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  <a:p>
            <a:pPr marL="601663" lvl="1" indent="-228600">
              <a:lnSpc>
                <a:spcPct val="90000"/>
              </a:lnSpc>
            </a:pPr>
            <a:r>
              <a:rPr lang="en-US" altLang="zh-CN" sz="1400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SDK Platforms</a:t>
            </a:r>
          </a:p>
          <a:p>
            <a:pPr marL="800100" lvl="2" indent="-228600">
              <a:lnSpc>
                <a:spcPct val="90000"/>
              </a:lnSpc>
            </a:pPr>
            <a:r>
              <a:rPr lang="en-US" altLang="zh-CN" sz="1100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Android 5.1 – 10.0</a:t>
            </a:r>
          </a:p>
          <a:p>
            <a:pPr marL="601663" lvl="1" indent="-228600">
              <a:lnSpc>
                <a:spcPct val="90000"/>
              </a:lnSpc>
            </a:pPr>
            <a:r>
              <a:rPr lang="en-US" altLang="zh-CN" sz="1400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SDK Tools</a:t>
            </a:r>
          </a:p>
          <a:p>
            <a:pPr marL="800100" lvl="2" indent="-228600">
              <a:lnSpc>
                <a:spcPct val="90000"/>
              </a:lnSpc>
            </a:pPr>
            <a:r>
              <a:rPr lang="en-US" altLang="zh-CN" sz="1100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Android SDK Build Tool</a:t>
            </a:r>
          </a:p>
          <a:p>
            <a:pPr marL="800100" lvl="2" indent="-228600">
              <a:lnSpc>
                <a:spcPct val="90000"/>
              </a:lnSpc>
            </a:pPr>
            <a:r>
              <a:rPr lang="en-US" altLang="zh-CN" sz="1100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NDK</a:t>
            </a:r>
          </a:p>
          <a:p>
            <a:pPr marL="800100" lvl="2" indent="-228600">
              <a:lnSpc>
                <a:spcPct val="90000"/>
              </a:lnSpc>
            </a:pPr>
            <a:r>
              <a:rPr lang="en-US" altLang="zh-CN" sz="1100" b="1" dirty="0" err="1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Cmake</a:t>
            </a:r>
            <a:endParaRPr lang="en-US" altLang="zh-CN" sz="1100" b="1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  <a:p>
            <a:pPr marL="800100" lvl="2" indent="-228600">
              <a:lnSpc>
                <a:spcPct val="90000"/>
              </a:lnSpc>
            </a:pPr>
            <a:r>
              <a:rPr lang="en-US" altLang="zh-CN" sz="1100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Android SDK Platform-Tools</a:t>
            </a:r>
          </a:p>
          <a:p>
            <a:pPr marL="800100" lvl="2" indent="-228600">
              <a:lnSpc>
                <a:spcPct val="90000"/>
              </a:lnSpc>
            </a:pPr>
            <a:endParaRPr lang="en-US" altLang="zh-CN" sz="1100" b="1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墨迹 8"/>
              <p14:cNvContentPartPr/>
              <p14:nvPr/>
            </p14:nvContentPartPr>
            <p14:xfrm>
              <a:off x="8352540" y="4253400"/>
              <a:ext cx="180" cy="180"/>
            </p14:xfrm>
          </p:contentPart>
        </mc:Choice>
        <mc:Fallback>
          <p:pic>
            <p:nvPicPr>
              <p:cNvPr id="9" name="墨迹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4620" y="4221720"/>
                <a:ext cx="16020" cy="63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墨迹 9"/>
              <p14:cNvContentPartPr/>
              <p14:nvPr/>
            </p14:nvContentPartPr>
            <p14:xfrm>
              <a:off x="8925300" y="1729440"/>
              <a:ext cx="180" cy="180"/>
            </p14:xfrm>
          </p:contentPart>
        </mc:Choice>
        <mc:Fallback>
          <p:pic>
            <p:nvPicPr>
              <p:cNvPr id="10" name="墨迹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7380" y="1697760"/>
                <a:ext cx="16020" cy="6354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276" y="212952"/>
            <a:ext cx="5944988" cy="4261078"/>
          </a:xfrm>
          <a:prstGeom prst="rect">
            <a:avLst/>
          </a:prstGeom>
          <a:ln w="76200">
            <a:solidFill>
              <a:srgbClr val="FFD966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014" y="4540931"/>
            <a:ext cx="3524250" cy="2243138"/>
          </a:xfrm>
          <a:prstGeom prst="rect">
            <a:avLst/>
          </a:prstGeom>
          <a:ln w="76200">
            <a:solidFill>
              <a:srgbClr val="FFD966"/>
            </a:solidFill>
          </a:ln>
        </p:spPr>
      </p:pic>
    </p:spTree>
    <p:extLst>
      <p:ext uri="{BB962C8B-B14F-4D97-AF65-F5344CB8AC3E}">
        <p14:creationId xmlns:p14="http://schemas.microsoft.com/office/powerpoint/2010/main" val="5297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22788" cy="2182813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zh-CN" altLang="en-US" cap="none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手动下载并部署</a:t>
            </a:r>
            <a:r>
              <a:rPr lang="en-US" altLang="zh-CN" cap="none" dirty="0" err="1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Gradle</a:t>
            </a:r>
            <a:endParaRPr lang="zh-CN" altLang="en-US" cap="none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4" name="Espaço Reservado para Texto 3">
            <a:extLst/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2971800"/>
            <a:ext cx="4522788" cy="40012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1400" b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手动</a:t>
            </a:r>
            <a:r>
              <a:rPr lang="zh-CN" altLang="en-US" sz="1400" b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下载</a:t>
            </a:r>
            <a:r>
              <a:rPr lang="en-US" altLang="zh-CN" sz="1400" b="1" dirty="0" err="1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grad</a:t>
            </a:r>
            <a:r>
              <a:rPr lang="en-US" altLang="zh-CN" sz="1400" b="1" dirty="0" err="1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le</a:t>
            </a:r>
            <a:endParaRPr lang="en-US" altLang="zh-CN" sz="1400" i="1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  <a:hlinkClick r:id="rId2"/>
            </a:endParaRPr>
          </a:p>
          <a:p>
            <a:pPr>
              <a:lnSpc>
                <a:spcPct val="90000"/>
              </a:lnSpc>
              <a:buFont typeface="宋体" pitchFamily="2" charset="-122"/>
              <a:buNone/>
            </a:pPr>
            <a:endParaRPr lang="en-US" altLang="zh-CN" sz="1400" i="1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  <a:hlinkClick r:id="rId2"/>
            </a:endParaRPr>
          </a:p>
          <a:p>
            <a:pPr>
              <a:lnSpc>
                <a:spcPct val="90000"/>
              </a:lnSpc>
              <a:buFont typeface="宋体" pitchFamily="2" charset="-122"/>
              <a:buNone/>
            </a:pPr>
            <a:r>
              <a:rPr lang="en-US" altLang="zh-CN" sz="1400" i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  <a:hlinkClick r:id="rId2"/>
              </a:rPr>
              <a:t>https</a:t>
            </a:r>
            <a:r>
              <a:rPr lang="en-US" altLang="zh-CN" sz="1400" i="1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  <a:hlinkClick r:id="rId2"/>
              </a:rPr>
              <a:t>://</a:t>
            </a:r>
            <a:r>
              <a:rPr lang="en-US" altLang="zh-CN" sz="1400" i="1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  <a:hlinkClick r:id="rId2"/>
              </a:rPr>
              <a:t>downloads.gradle-dn.com/distributions/gradle-5.4.1-all.zip</a:t>
            </a:r>
            <a:endParaRPr lang="en-US" altLang="zh-CN" sz="1400" i="1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墨迹 8"/>
              <p14:cNvContentPartPr/>
              <p14:nvPr/>
            </p14:nvContentPartPr>
            <p14:xfrm>
              <a:off x="8352540" y="4253400"/>
              <a:ext cx="180" cy="180"/>
            </p14:xfrm>
          </p:contentPart>
        </mc:Choice>
        <mc:Fallback>
          <p:pic>
            <p:nvPicPr>
              <p:cNvPr id="9" name="墨迹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4620" y="4221720"/>
                <a:ext cx="16020" cy="63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墨迹 9"/>
              <p14:cNvContentPartPr/>
              <p14:nvPr/>
            </p14:nvContentPartPr>
            <p14:xfrm>
              <a:off x="8925300" y="1729440"/>
              <a:ext cx="180" cy="180"/>
            </p14:xfrm>
          </p:contentPart>
        </mc:Choice>
        <mc:Fallback>
          <p:pic>
            <p:nvPicPr>
              <p:cNvPr id="10" name="墨迹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7380" y="1697760"/>
                <a:ext cx="16020" cy="635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60" y="3946298"/>
            <a:ext cx="5843897" cy="1427571"/>
          </a:xfrm>
          <a:prstGeom prst="rect">
            <a:avLst/>
          </a:prstGeom>
          <a:ln w="76200">
            <a:solidFill>
              <a:srgbClr val="FFD966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0160" y="1548606"/>
            <a:ext cx="5843897" cy="1876425"/>
          </a:xfrm>
          <a:prstGeom prst="rect">
            <a:avLst/>
          </a:prstGeom>
          <a:ln w="76200">
            <a:solidFill>
              <a:srgbClr val="FFD966"/>
            </a:solidFill>
          </a:ln>
        </p:spPr>
      </p:pic>
    </p:spTree>
    <p:extLst>
      <p:ext uri="{BB962C8B-B14F-4D97-AF65-F5344CB8AC3E}">
        <p14:creationId xmlns:p14="http://schemas.microsoft.com/office/powerpoint/2010/main" val="7302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228</Words>
  <Application>Microsoft Office PowerPoint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Microsoft YaHei UI Light</vt:lpstr>
      <vt:lpstr>等线</vt:lpstr>
      <vt:lpstr>等线 Light</vt:lpstr>
      <vt:lpstr>宋体</vt:lpstr>
      <vt:lpstr>Arial</vt:lpstr>
      <vt:lpstr>Helvetica</vt:lpstr>
      <vt:lpstr>Office 主题​​</vt:lpstr>
      <vt:lpstr>MobileFPSForCUC 4.25.4的官方版引擎</vt:lpstr>
      <vt:lpstr>蓝叠开发者版 开启开发者模式</vt:lpstr>
      <vt:lpstr>Android Studio安装</vt:lpstr>
      <vt:lpstr>Android Studio完成安装</vt:lpstr>
      <vt:lpstr>Android Studio初始化</vt:lpstr>
      <vt:lpstr>SDK Manager 初始化</vt:lpstr>
      <vt:lpstr>手动下载并部署Gradle</vt:lpstr>
    </vt:vector>
  </TitlesOfParts>
  <Company>SDG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MobileFPSForCUC 4.25.4的官方版引擎</dc:title>
  <dc:creator>黄丞03</dc:creator>
  <cp:lastModifiedBy>黄丞03</cp:lastModifiedBy>
  <cp:revision>1</cp:revision>
  <dcterms:created xsi:type="dcterms:W3CDTF">2021-05-12T01:57:08Z</dcterms:created>
  <dcterms:modified xsi:type="dcterms:W3CDTF">2021-05-12T02:03:11Z</dcterms:modified>
</cp:coreProperties>
</file>