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6"/>
  </p:notesMasterIdLst>
  <p:sldIdLst>
    <p:sldId id="256" r:id="rId2"/>
    <p:sldId id="257" r:id="rId3"/>
    <p:sldId id="390" r:id="rId4"/>
    <p:sldId id="394" r:id="rId5"/>
  </p:sldIdLst>
  <p:sldSz cx="24384000" cy="13716000"/>
  <p:notesSz cx="6858000" cy="9144000"/>
  <p:defaultTextStyle>
    <a:defPPr>
      <a:defRPr lang="zh-CN"/>
    </a:defPPr>
    <a:lvl1pPr algn="l" defTabSz="825500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" pitchFamily="34" charset="0"/>
        <a:ea typeface="宋体" pitchFamily="2" charset="-122"/>
        <a:cs typeface="+mn-cs"/>
        <a:sym typeface="Helvetica Light"/>
      </a:defRPr>
    </a:lvl1pPr>
    <a:lvl2pPr indent="228600" algn="l" defTabSz="825500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" pitchFamily="34" charset="0"/>
        <a:ea typeface="宋体" pitchFamily="2" charset="-122"/>
        <a:cs typeface="+mn-cs"/>
        <a:sym typeface="Helvetica Light"/>
      </a:defRPr>
    </a:lvl2pPr>
    <a:lvl3pPr indent="457200" algn="l" defTabSz="825500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" pitchFamily="34" charset="0"/>
        <a:ea typeface="宋体" pitchFamily="2" charset="-122"/>
        <a:cs typeface="+mn-cs"/>
        <a:sym typeface="Helvetica Light"/>
      </a:defRPr>
    </a:lvl3pPr>
    <a:lvl4pPr indent="685800" algn="l" defTabSz="825500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" pitchFamily="34" charset="0"/>
        <a:ea typeface="宋体" pitchFamily="2" charset="-122"/>
        <a:cs typeface="+mn-cs"/>
        <a:sym typeface="Helvetica Light"/>
      </a:defRPr>
    </a:lvl4pPr>
    <a:lvl5pPr indent="914400" algn="l" defTabSz="825500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" pitchFamily="34" charset="0"/>
        <a:ea typeface="宋体" pitchFamily="2" charset="-122"/>
        <a:cs typeface="+mn-cs"/>
        <a:sym typeface="Helvetica Light"/>
      </a:defRPr>
    </a:lvl5pPr>
    <a:lvl6pPr marL="2286000" algn="l" defTabSz="914400" rtl="0" eaLnBrk="1" latinLnBrk="0" hangingPunct="1">
      <a:defRPr sz="5000" kern="1200">
        <a:solidFill>
          <a:srgbClr val="000000"/>
        </a:solidFill>
        <a:latin typeface="Helvetica" pitchFamily="34" charset="0"/>
        <a:ea typeface="宋体" pitchFamily="2" charset="-122"/>
        <a:cs typeface="+mn-cs"/>
        <a:sym typeface="Helvetica Light"/>
      </a:defRPr>
    </a:lvl6pPr>
    <a:lvl7pPr marL="2743200" algn="l" defTabSz="914400" rtl="0" eaLnBrk="1" latinLnBrk="0" hangingPunct="1">
      <a:defRPr sz="5000" kern="1200">
        <a:solidFill>
          <a:srgbClr val="000000"/>
        </a:solidFill>
        <a:latin typeface="Helvetica" pitchFamily="34" charset="0"/>
        <a:ea typeface="宋体" pitchFamily="2" charset="-122"/>
        <a:cs typeface="+mn-cs"/>
        <a:sym typeface="Helvetica Light"/>
      </a:defRPr>
    </a:lvl7pPr>
    <a:lvl8pPr marL="3200400" algn="l" defTabSz="914400" rtl="0" eaLnBrk="1" latinLnBrk="0" hangingPunct="1">
      <a:defRPr sz="5000" kern="1200">
        <a:solidFill>
          <a:srgbClr val="000000"/>
        </a:solidFill>
        <a:latin typeface="Helvetica" pitchFamily="34" charset="0"/>
        <a:ea typeface="宋体" pitchFamily="2" charset="-122"/>
        <a:cs typeface="+mn-cs"/>
        <a:sym typeface="Helvetica Light"/>
      </a:defRPr>
    </a:lvl8pPr>
    <a:lvl9pPr marL="3657600" algn="l" defTabSz="914400" rtl="0" eaLnBrk="1" latinLnBrk="0" hangingPunct="1">
      <a:defRPr sz="5000" kern="1200">
        <a:solidFill>
          <a:srgbClr val="000000"/>
        </a:solidFill>
        <a:latin typeface="Helvetica" pitchFamily="34" charset="0"/>
        <a:ea typeface="宋体" pitchFamily="2" charset="-122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F3F3F"/>
    <a:srgbClr val="FFD9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9519" autoAdjust="0"/>
  </p:normalViewPr>
  <p:slideViewPr>
    <p:cSldViewPr snapToGrid="0">
      <p:cViewPr varScale="1">
        <p:scale>
          <a:sx n="59" d="100"/>
          <a:sy n="59" d="100"/>
        </p:scale>
        <p:origin x="228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40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23" name="Shape 41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5814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10845298"/>
            <a:ext cx="21031200" cy="1387475"/>
          </a:xfrm>
        </p:spPr>
        <p:txBody>
          <a:bodyPr anchorCtr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8500" baseline="0" dirty="0" smtClean="0">
                <a:solidFill>
                  <a:schemeClr val="bg2"/>
                </a:solidFill>
                <a:latin typeface="+mj-lt"/>
                <a:sym typeface="Arial"/>
              </a:defRPr>
            </a:lvl1pPr>
          </a:lstStyle>
          <a:p>
            <a:endParaRPr lang="en-US" dirty="0">
              <a:sym typeface="Arial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3750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0" cap="all" baseline="0">
                <a:solidFill>
                  <a:srgbClr val="FFD966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6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676400" y="7550515"/>
            <a:ext cx="21031200" cy="2217738"/>
          </a:xfrm>
        </p:spPr>
        <p:txBody>
          <a:bodyPr>
            <a:noAutofit/>
          </a:bodyPr>
          <a:lstStyle>
            <a:lvl1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algn="ctr"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88288"/>
            <a:ext cx="21031200" cy="2651126"/>
          </a:xfrm>
        </p:spPr>
        <p:txBody>
          <a:bodyPr anchor="b" anchorCtr="1">
            <a:normAutofit/>
          </a:bodyPr>
          <a:lstStyle>
            <a:lvl1pPr algn="ctr">
              <a:defRPr kumimoji="0" lang="en-US" sz="8000" b="1" i="0" u="none" strike="noStrike" cap="all" spc="1800" normalizeH="0" baseline="0" dirty="0">
                <a:ln>
                  <a:noFill/>
                </a:ln>
                <a:solidFill>
                  <a:srgbClr val="FFD9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33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12130088" y="0"/>
            <a:ext cx="12253912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/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"/>
          <p:cNvSpPr>
            <a:spLocks noChangeArrowheads="1"/>
          </p:cNvSpPr>
          <p:nvPr userDrawn="1"/>
        </p:nvSpPr>
        <p:spPr bwMode="auto">
          <a:xfrm>
            <a:off x="1752600" y="5586413"/>
            <a:ext cx="8972550" cy="127000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hangingPunct="0"/>
            <a:endParaRPr lang="zh-CN" altLang="zh-CN" sz="3200">
              <a:solidFill>
                <a:srgbClr val="FFFFFF"/>
              </a:solidFill>
              <a:cs typeface="Helvetica" pitchFamily="34" charset="0"/>
              <a:sym typeface="Helvetica" pitchFamily="34" charset="0"/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8536" r="16029" b="30823"/>
          <a:stretch>
            <a:fillRect/>
          </a:stretch>
        </p:blipFill>
        <p:spPr bwMode="auto">
          <a:xfrm>
            <a:off x="4692650" y="403225"/>
            <a:ext cx="2627313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914399"/>
            <a:ext cx="9046123" cy="436552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00" b="1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96" y="0"/>
            <a:ext cx="12254204" cy="13716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9045575" cy="80025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25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>
            <a:spLocks noChangeArrowheads="1"/>
          </p:cNvSpPr>
          <p:nvPr userDrawn="1"/>
        </p:nvSpPr>
        <p:spPr bwMode="auto">
          <a:xfrm>
            <a:off x="1400175" y="0"/>
            <a:ext cx="7764463" cy="13716000"/>
          </a:xfrm>
          <a:prstGeom prst="rect">
            <a:avLst/>
          </a:prstGeom>
          <a:solidFill>
            <a:srgbClr val="FFD966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hangingPunct="0"/>
            <a:endParaRPr lang="zh-CN" altLang="zh-CN" sz="3200">
              <a:solidFill>
                <a:srgbClr val="FFFFFF"/>
              </a:solidFill>
              <a:cs typeface="Helvetica" pitchFamily="34" charset="0"/>
              <a:sym typeface="Helvetic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8536" r="16029" b="30823"/>
          <a:stretch>
            <a:fillRect/>
          </a:stretch>
        </p:blipFill>
        <p:spPr bwMode="auto">
          <a:xfrm>
            <a:off x="3968750" y="385763"/>
            <a:ext cx="2627313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4000" cy="1371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003755" y="4183930"/>
            <a:ext cx="6557962" cy="913502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800" b="1" cap="all" baseline="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23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3"/>
          <p:cNvSpPr>
            <a:spLocks noGrp="1" noRot="1" noChangeAspect="1" noMove="1" noResize="1" noEditPoints="1" noAdjustHandles="1" noChangeArrowheads="1" noChangeShapeType="1" noTextEdit="1"/>
          </p:cNvSpPr>
          <p:nvPr userDrawn="1"/>
        </p:nvSpPr>
        <p:spPr>
          <a:xfrm flipV="1">
            <a:off x="0" y="0"/>
            <a:ext cx="15079663" cy="13716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3F3F3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>
              <a:solidFill>
                <a:prstClr val="white"/>
              </a:solidFill>
            </a:endParaRPr>
          </a:p>
        </p:txBody>
      </p:sp>
      <p:sp>
        <p:nvSpPr>
          <p:cNvPr id="5" name="Freeform: Shape 15"/>
          <p:cNvSpPr>
            <a:spLocks noGrp="1" noRot="1" noChangeAspect="1" noMove="1" noResize="1" noEditPoints="1" noAdjustHandles="1" noChangeArrowheads="1" noChangeShapeType="1" noTextEdit="1"/>
          </p:cNvSpPr>
          <p:nvPr userDrawn="1"/>
        </p:nvSpPr>
        <p:spPr>
          <a:xfrm flipV="1">
            <a:off x="0" y="0"/>
            <a:ext cx="14185900" cy="13716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>
              <a:solidFill>
                <a:prstClr val="white"/>
              </a:solidFill>
            </a:endParaRPr>
          </a:p>
        </p:txBody>
      </p:sp>
      <p:sp>
        <p:nvSpPr>
          <p:cNvPr id="6" name="Rectangle"/>
          <p:cNvSpPr>
            <a:spLocks noChangeArrowheads="1"/>
          </p:cNvSpPr>
          <p:nvPr userDrawn="1"/>
        </p:nvSpPr>
        <p:spPr bwMode="auto">
          <a:xfrm>
            <a:off x="757238" y="4841875"/>
            <a:ext cx="7007225" cy="127000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hangingPunct="0"/>
            <a:endParaRPr lang="zh-CN" altLang="zh-CN" sz="3200">
              <a:solidFill>
                <a:srgbClr val="FFFFFF"/>
              </a:solidFill>
              <a:cs typeface="Helvetica" pitchFamily="34" charset="0"/>
              <a:sym typeface="Helvetica" pitchFamily="34" charset="0"/>
            </a:endParaRPr>
          </a:p>
        </p:txBody>
      </p:sp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8536" r="16029" b="30823"/>
          <a:stretch>
            <a:fillRect/>
          </a:stretch>
        </p:blipFill>
        <p:spPr bwMode="auto">
          <a:xfrm>
            <a:off x="2909888" y="387350"/>
            <a:ext cx="2627312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6714" y="387999"/>
            <a:ext cx="9395380" cy="4365523"/>
          </a:xfrm>
        </p:spPr>
        <p:txBody>
          <a:bodyPr anchor="b">
            <a:normAutofit/>
          </a:bodyPr>
          <a:lstStyle>
            <a:lvl1pPr algn="l">
              <a:defRPr sz="5000" b="1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56714" y="5233467"/>
            <a:ext cx="9045575" cy="8002587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06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ntent Slid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>
            <a:spLocks noChangeArrowheads="1"/>
          </p:cNvSpPr>
          <p:nvPr userDrawn="1"/>
        </p:nvSpPr>
        <p:spPr bwMode="auto">
          <a:xfrm>
            <a:off x="2154238" y="0"/>
            <a:ext cx="8364537" cy="1371600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hangingPunct="0"/>
            <a:endParaRPr lang="zh-CN" altLang="zh-CN" sz="3200">
              <a:solidFill>
                <a:srgbClr val="FFFFFF"/>
              </a:solidFill>
              <a:cs typeface="Helvetica" pitchFamily="34" charset="0"/>
              <a:sym typeface="Helvetica" pitchFamily="34" charset="0"/>
            </a:endParaRPr>
          </a:p>
        </p:txBody>
      </p:sp>
      <p:sp>
        <p:nvSpPr>
          <p:cNvPr id="5" name="Rectangle"/>
          <p:cNvSpPr>
            <a:spLocks noChangeArrowheads="1"/>
          </p:cNvSpPr>
          <p:nvPr userDrawn="1"/>
        </p:nvSpPr>
        <p:spPr bwMode="auto">
          <a:xfrm>
            <a:off x="2870200" y="4421188"/>
            <a:ext cx="7007225" cy="127000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hangingPunct="0"/>
            <a:endParaRPr lang="zh-CN" altLang="zh-CN" sz="3200">
              <a:solidFill>
                <a:srgbClr val="FFFFFF"/>
              </a:solidFill>
              <a:cs typeface="Helvetica" pitchFamily="34" charset="0"/>
              <a:sym typeface="Helvetica" pitchFamily="34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8536" r="16029" b="30823"/>
          <a:stretch>
            <a:fillRect/>
          </a:stretch>
        </p:blipFill>
        <p:spPr bwMode="auto">
          <a:xfrm>
            <a:off x="21756688" y="11033125"/>
            <a:ext cx="2627312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869459" y="2178424"/>
            <a:ext cx="7008270" cy="2070682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cap="all" baseline="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69460" y="4846320"/>
            <a:ext cx="7008270" cy="89960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6136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e Picture slide"/>
          <p:cNvSpPr txBox="1">
            <a:spLocks noChangeArrowheads="1"/>
          </p:cNvSpPr>
          <p:nvPr userDrawn="1"/>
        </p:nvSpPr>
        <p:spPr bwMode="auto">
          <a:xfrm>
            <a:off x="13454063" y="3657600"/>
            <a:ext cx="2611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>
            <a:lvl1pPr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9pPr>
          </a:lstStyle>
          <a:p>
            <a:pPr algn="l">
              <a:buSzPct val="100000"/>
              <a:buFont typeface="宋体" pitchFamily="2" charset="-122"/>
              <a:buNone/>
            </a:pPr>
            <a:r>
              <a:rPr lang="zh-CN" sz="4000" b="1">
                <a:solidFill>
                  <a:srgbClr val="8C919D"/>
                </a:solidFill>
                <a:latin typeface="宋体" pitchFamily="2" charset="-122"/>
                <a:cs typeface="Helvetica" pitchFamily="34" charset="0"/>
                <a:sym typeface="Helvetica" pitchFamily="34" charset="0"/>
              </a:rPr>
              <a:t>成果</a:t>
            </a:r>
          </a:p>
        </p:txBody>
      </p:sp>
      <p:sp>
        <p:nvSpPr>
          <p:cNvPr id="6" name="The Picture slide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527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>
            <a:lvl1pPr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" pitchFamily="34" charset="0"/>
                <a:sym typeface="Helvetica Light"/>
              </a:defRPr>
            </a:lvl9pPr>
          </a:lstStyle>
          <a:p>
            <a:pPr algn="l">
              <a:buSzPct val="100000"/>
              <a:buFont typeface="宋体" pitchFamily="2" charset="-122"/>
              <a:buNone/>
            </a:pPr>
            <a:r>
              <a:rPr lang="zh-CN" sz="4000" b="1">
                <a:solidFill>
                  <a:srgbClr val="8C919D"/>
                </a:solidFill>
                <a:latin typeface="宋体" pitchFamily="2" charset="-122"/>
                <a:cs typeface="Helvetica" pitchFamily="34" charset="0"/>
                <a:sym typeface="Helvetica" pitchFamily="34" charset="0"/>
              </a:rPr>
              <a:t>目标</a:t>
            </a:r>
          </a:p>
        </p:txBody>
      </p:sp>
      <p:sp>
        <p:nvSpPr>
          <p:cNvPr id="7" name="Rectangle"/>
          <p:cNvSpPr>
            <a:spLocks noChangeArrowheads="1"/>
          </p:cNvSpPr>
          <p:nvPr userDrawn="1"/>
        </p:nvSpPr>
        <p:spPr bwMode="auto">
          <a:xfrm>
            <a:off x="1752600" y="4475163"/>
            <a:ext cx="9437688" cy="128587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hangingPunct="0"/>
            <a:endParaRPr lang="zh-CN" altLang="zh-CN" sz="3200">
              <a:solidFill>
                <a:srgbClr val="FFFFFF"/>
              </a:solidFill>
              <a:cs typeface="Helvetica" pitchFamily="34" charset="0"/>
              <a:sym typeface="Helvetica" pitchFamily="34" charset="0"/>
            </a:endParaRPr>
          </a:p>
        </p:txBody>
      </p:sp>
      <p:sp>
        <p:nvSpPr>
          <p:cNvPr id="8" name="Rectangle"/>
          <p:cNvSpPr>
            <a:spLocks noChangeArrowheads="1"/>
          </p:cNvSpPr>
          <p:nvPr userDrawn="1"/>
        </p:nvSpPr>
        <p:spPr bwMode="auto">
          <a:xfrm>
            <a:off x="13454063" y="4479925"/>
            <a:ext cx="9439275" cy="128588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hangingPunct="0"/>
            <a:endParaRPr lang="zh-CN" altLang="zh-CN" sz="3200">
              <a:solidFill>
                <a:srgbClr val="FFFFFF"/>
              </a:solidFill>
              <a:cs typeface="Helvetica" pitchFamily="34" charset="0"/>
              <a:sym typeface="Helvetica" pitchFamily="34" charset="0"/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8536" r="16029" b="30823"/>
          <a:stretch>
            <a:fillRect/>
          </a:stretch>
        </p:blipFill>
        <p:spPr bwMode="auto">
          <a:xfrm>
            <a:off x="21756688" y="11033125"/>
            <a:ext cx="2627312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5786"/>
            <a:ext cx="21031200" cy="2651126"/>
          </a:xfrm>
        </p:spPr>
        <p:txBody>
          <a:bodyPr>
            <a:normAutofit/>
          </a:bodyPr>
          <a:lstStyle>
            <a:lvl1pPr>
              <a:defRPr kumimoji="0" lang="en-US" sz="2500" b="1" i="0" u="none" strike="noStrike" cap="all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752108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454824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843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rtlCol="0">
            <a:normAutofit/>
          </a:bodyPr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1676400" y="12712700"/>
            <a:ext cx="548640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hangingPunct="0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8077200" y="12712700"/>
            <a:ext cx="822960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hangingPunct="0"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7221200" y="12712700"/>
            <a:ext cx="548640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buSzPct val="25000"/>
              <a:defRPr sz="2400">
                <a:solidFill>
                  <a:srgbClr val="888888"/>
                </a:solidFill>
                <a:latin typeface="Calibri" pitchFamily="34" charset="0"/>
                <a:cs typeface="Calibri" pitchFamily="34" charset="0"/>
                <a:sym typeface="Calibri" pitchFamily="34" charset="0"/>
              </a:defRPr>
            </a:lvl1pPr>
          </a:lstStyle>
          <a:p>
            <a:fld id="{30D93F8D-E396-4A91-82E3-8FA1B10BD4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62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312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3120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txStyles>
    <p:titleStyle>
      <a:lvl1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Helvetica" pitchFamily="34" charset="0"/>
        </a:defRPr>
      </a:lvl2pPr>
      <a:lvl3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Helvetica" pitchFamily="34" charset="0"/>
        </a:defRPr>
      </a:lvl3pPr>
      <a:lvl4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Helvetica" pitchFamily="34" charset="0"/>
        </a:defRPr>
      </a:lvl4pPr>
      <a:lvl5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Helvetic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1828800" rtl="0" fontAlgn="base">
        <a:lnSpc>
          <a:spcPct val="90000"/>
        </a:lnSpc>
        <a:spcBef>
          <a:spcPts val="2000"/>
        </a:spcBef>
        <a:spcAft>
          <a:spcPct val="0"/>
        </a:spcAft>
        <a:buFont typeface="Arial" pitchFamily="34" charset="0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1676400" y="10845800"/>
            <a:ext cx="21031200" cy="1387475"/>
          </a:xfrm>
        </p:spPr>
        <p:txBody>
          <a:bodyPr/>
          <a:lstStyle/>
          <a:p>
            <a:pPr>
              <a:buFont typeface="宋体" pitchFamily="2" charset="-122"/>
              <a:buNone/>
            </a:pPr>
            <a:r>
              <a:rPr lang="zh-CN" altLang="en-US" dirty="0" smtClean="0">
                <a:solidFill>
                  <a:srgbClr val="EDEFF3"/>
                </a:solidFill>
                <a:latin typeface="Microsoft YaHei UI Light" pitchFamily="34" charset="-122"/>
                <a:ea typeface="Microsoft YaHei UI Light" pitchFamily="34" charset="-122"/>
                <a:sym typeface="Arial" pitchFamily="34" charset="0"/>
              </a:rPr>
              <a:t>游戏案例与移动设备适配</a:t>
            </a:r>
            <a:endParaRPr lang="zh-CN" altLang="zh-CN" dirty="0">
              <a:solidFill>
                <a:srgbClr val="EDEFF3"/>
              </a:solidFill>
              <a:latin typeface="Microsoft YaHei UI Light" pitchFamily="34" charset="-122"/>
              <a:ea typeface="Microsoft YaHei UI Light" pitchFamily="34" charset="-122"/>
              <a:sym typeface="Arial" pitchFamily="34" charset="0"/>
            </a:endParaRPr>
          </a:p>
        </p:txBody>
      </p:sp>
      <p:sp>
        <p:nvSpPr>
          <p:cNvPr id="3" name="Espaço Reservado para Texto 2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200" cy="2911475"/>
          </a:xfrm>
        </p:spPr>
        <p:txBody>
          <a:bodyPr/>
          <a:lstStyle/>
          <a:p>
            <a:pPr>
              <a:buFont typeface="宋体" pitchFamily="2" charset="-122"/>
              <a:buNone/>
            </a:pPr>
            <a:r>
              <a:rPr lang="zh-CN" cap="none" dirty="0" smtClean="0">
                <a:latin typeface="Microsoft YaHei UI Light" pitchFamily="34" charset="-122"/>
                <a:ea typeface="Microsoft YaHei UI Light" pitchFamily="34" charset="-122"/>
              </a:rPr>
              <a:t>第</a:t>
            </a:r>
            <a:r>
              <a:rPr lang="zh-CN" altLang="zh-CN" cap="none" dirty="0" smtClean="0">
                <a:latin typeface="Microsoft YaHei UI Light" pitchFamily="34" charset="-122"/>
                <a:ea typeface="Microsoft YaHei UI Light" pitchFamily="34" charset="-122"/>
              </a:rPr>
              <a:t>1</a:t>
            </a:r>
            <a:r>
              <a:rPr lang="en-US" altLang="zh-CN" cap="none" dirty="0" smtClean="0">
                <a:latin typeface="Microsoft YaHei UI Light" pitchFamily="34" charset="-122"/>
                <a:ea typeface="Microsoft YaHei UI Light" pitchFamily="34" charset="-122"/>
              </a:rPr>
              <a:t>0</a:t>
            </a:r>
            <a:r>
              <a:rPr lang="zh-CN" cap="none" dirty="0" smtClean="0">
                <a:latin typeface="Microsoft YaHei UI Light" pitchFamily="34" charset="-122"/>
                <a:ea typeface="Microsoft YaHei UI Light" pitchFamily="34" charset="-122"/>
              </a:rPr>
              <a:t>节课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106363"/>
            <a:ext cx="21031200" cy="2651125"/>
          </a:xfrm>
        </p:spPr>
        <p:txBody>
          <a:bodyPr/>
          <a:lstStyle/>
          <a:p>
            <a:pPr>
              <a:buSzPct val="100000"/>
              <a:buFont typeface="宋体" pitchFamily="2" charset="-122"/>
              <a:buNone/>
            </a:pPr>
            <a:r>
              <a:rPr lang="zh-CN" cap="none" dirty="0" smtClean="0">
                <a:latin typeface="Microsoft YaHei UI Light" pitchFamily="34" charset="-122"/>
                <a:ea typeface="Microsoft YaHei UI Light" pitchFamily="34" charset="-122"/>
                <a:cs typeface="Helvetica" pitchFamily="34" charset="0"/>
                <a:sym typeface="Helvetica" pitchFamily="34" charset="0"/>
              </a:rPr>
              <a:t>教学目标和成果</a:t>
            </a:r>
            <a:br>
              <a:rPr lang="zh-CN" cap="none" dirty="0" smtClean="0">
                <a:latin typeface="Microsoft YaHei UI Light" pitchFamily="34" charset="-122"/>
                <a:ea typeface="Microsoft YaHei UI Light" pitchFamily="34" charset="-122"/>
                <a:cs typeface="Helvetica" pitchFamily="34" charset="0"/>
                <a:sym typeface="Helvetica" pitchFamily="34" charset="0"/>
              </a:rPr>
            </a:br>
            <a:endParaRPr lang="zh-CN" cap="none" dirty="0" smtClean="0">
              <a:latin typeface="Microsoft YaHei UI Light" pitchFamily="34" charset="-122"/>
              <a:ea typeface="Microsoft YaHei UI Light" pitchFamily="34" charset="-122"/>
              <a:cs typeface="Helvetica" pitchFamily="34" charset="0"/>
              <a:sym typeface="Helvetica" pitchFamily="34" charset="0"/>
            </a:endParaRPr>
          </a:p>
        </p:txBody>
      </p:sp>
      <p:sp>
        <p:nvSpPr>
          <p:cNvPr id="3" name="Espaço Reservado para Texto 2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1752600" y="4767263"/>
            <a:ext cx="9690100" cy="8948737"/>
          </a:xfrm>
        </p:spPr>
        <p:txBody>
          <a:bodyPr/>
          <a:lstStyle/>
          <a:p>
            <a:pPr>
              <a:lnSpc>
                <a:spcPct val="100000"/>
              </a:lnSpc>
              <a:buFont typeface="宋体" pitchFamily="2" charset="-122"/>
              <a:buNone/>
            </a:pPr>
            <a:r>
              <a:rPr lang="zh-CN" sz="2800" dirty="0" smtClean="0">
                <a:solidFill>
                  <a:srgbClr val="000000"/>
                </a:solidFill>
                <a:latin typeface="Microsoft YaHei UI Light" pitchFamily="34" charset="-122"/>
                <a:ea typeface="Microsoft YaHei UI Light" pitchFamily="34" charset="-122"/>
              </a:rPr>
              <a:t>本节课的目标是</a:t>
            </a:r>
          </a:p>
          <a:p>
            <a:pPr>
              <a:lnSpc>
                <a:spcPct val="100000"/>
              </a:lnSpc>
              <a:buFont typeface="宋体" pitchFamily="2" charset="-122"/>
              <a:buChar char="•"/>
            </a:pPr>
            <a:r>
              <a:rPr lang="zh-CN" altLang="en-US" sz="28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快速制作一</a:t>
            </a: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个游戏原型，适配</a:t>
            </a:r>
            <a:r>
              <a:rPr lang="en-US" altLang="zh-CN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PC</a:t>
            </a: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端和移动端</a:t>
            </a:r>
            <a:endParaRPr lang="en-US" altLang="zh-CN" sz="2800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100000"/>
              </a:lnSpc>
              <a:buFont typeface="宋体" pitchFamily="2" charset="-122"/>
              <a:buChar char="•"/>
            </a:pP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创建</a:t>
            </a: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的用户界面 </a:t>
            </a:r>
            <a:r>
              <a:rPr lang="en-US" altLang="zh-CN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(HUD)</a:t>
            </a: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，</a:t>
            </a:r>
            <a:r>
              <a:rPr lang="zh-CN" altLang="en-US" sz="28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适配</a:t>
            </a:r>
            <a:r>
              <a:rPr lang="en-US" altLang="zh-CN" sz="28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PC</a:t>
            </a:r>
            <a:r>
              <a:rPr lang="zh-CN" altLang="en-US" sz="28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端和移动端</a:t>
            </a:r>
            <a:endParaRPr lang="en-US" altLang="zh-CN" sz="2800" dirty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宋体" pitchFamily="2" charset="-122"/>
              <a:buChar char="•"/>
            </a:pP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用可配置变量，改变</a:t>
            </a:r>
            <a:r>
              <a:rPr lang="zh-CN" altLang="en-US" sz="28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虚幻</a:t>
            </a: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编辑器中的游戏设置</a:t>
            </a:r>
            <a:endParaRPr lang="zh-CN" sz="2800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13454063" y="4767263"/>
            <a:ext cx="9439275" cy="8948737"/>
          </a:xfrm>
        </p:spPr>
        <p:txBody>
          <a:bodyPr/>
          <a:lstStyle/>
          <a:p>
            <a:pPr>
              <a:lnSpc>
                <a:spcPct val="100000"/>
              </a:lnSpc>
              <a:buFont typeface="宋体" pitchFamily="2" charset="-122"/>
              <a:buNone/>
            </a:pPr>
            <a:r>
              <a:rPr lang="zh-CN" sz="2800" dirty="0" smtClean="0">
                <a:solidFill>
                  <a:srgbClr val="000000"/>
                </a:solidFill>
                <a:latin typeface="Microsoft YaHei UI Light" pitchFamily="34" charset="-122"/>
                <a:ea typeface="Microsoft YaHei UI Light" pitchFamily="34" charset="-122"/>
              </a:rPr>
              <a:t>本节课结束时，您将能够</a:t>
            </a:r>
          </a:p>
          <a:p>
            <a:pPr>
              <a:lnSpc>
                <a:spcPct val="100000"/>
              </a:lnSpc>
              <a:buFont typeface="宋体" pitchFamily="2" charset="-122"/>
              <a:buChar char="•"/>
            </a:pPr>
            <a:r>
              <a:rPr lang="zh-CN" altLang="en-US" sz="28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制作一个游戏原型，适配</a:t>
            </a:r>
            <a:r>
              <a:rPr lang="en-US" altLang="zh-CN" sz="28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PC</a:t>
            </a:r>
            <a:r>
              <a:rPr lang="zh-CN" altLang="en-US" sz="2800" dirty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端和移动端</a:t>
            </a:r>
            <a:endParaRPr lang="zh-CN" altLang="zh-CN" sz="2800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宋体" pitchFamily="2" charset="-122"/>
              <a:buChar char="•"/>
            </a:pP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可以打包出游戏的</a:t>
            </a:r>
            <a:r>
              <a:rPr lang="en-US" altLang="zh-CN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Windows</a:t>
            </a: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开发版本</a:t>
            </a:r>
            <a:endParaRPr lang="en-US" altLang="zh-CN" sz="2800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宋体" pitchFamily="2" charset="-122"/>
              <a:buChar char="•"/>
            </a:pP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了解虚幻编辑器的配置方法</a:t>
            </a:r>
            <a:endParaRPr lang="en-US" altLang="zh-CN" sz="2800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宋体" pitchFamily="2" charset="-122"/>
              <a:buChar char="•"/>
            </a:pPr>
            <a:endParaRPr lang="zh-CN" altLang="zh-CN" sz="2800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9045575" cy="4365625"/>
          </a:xfrm>
        </p:spPr>
        <p:txBody>
          <a:bodyPr/>
          <a:lstStyle/>
          <a:p>
            <a:pPr>
              <a:buSzPct val="100000"/>
              <a:buFont typeface="宋体" pitchFamily="2" charset="-122"/>
              <a:buNone/>
            </a:pPr>
            <a:r>
              <a:rPr lang="zh-CN" altLang="en-US" cap="none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标题</a:t>
            </a:r>
            <a:endParaRPr lang="zh-CN" cap="none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9045575" cy="8002588"/>
          </a:xfrm>
        </p:spPr>
        <p:txBody>
          <a:bodyPr/>
          <a:lstStyle/>
          <a:p>
            <a:pPr>
              <a:lnSpc>
                <a:spcPct val="90000"/>
              </a:lnSpc>
              <a:buFont typeface="宋体" pitchFamily="2" charset="-122"/>
              <a:buNone/>
            </a:pPr>
            <a:r>
              <a:rPr lang="zh-CN" altLang="en-US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正文</a:t>
            </a:r>
            <a:endParaRPr lang="zh-CN" sz="2800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2870200" y="2178050"/>
            <a:ext cx="7007225" cy="2071688"/>
          </a:xfrm>
        </p:spPr>
        <p:txBody>
          <a:bodyPr/>
          <a:lstStyle/>
          <a:p>
            <a:pPr>
              <a:spcBef>
                <a:spcPct val="0"/>
              </a:spcBef>
              <a:buFont typeface="宋体" pitchFamily="2" charset="-122"/>
              <a:buNone/>
            </a:pPr>
            <a:r>
              <a:rPr lang="zh-CN" b="0" cap="none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摘要</a:t>
            </a:r>
          </a:p>
        </p:txBody>
      </p:sp>
      <p:sp>
        <p:nvSpPr>
          <p:cNvPr id="29699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2870200" y="4846638"/>
            <a:ext cx="7007225" cy="8996362"/>
          </a:xfrm>
        </p:spPr>
        <p:txBody>
          <a:bodyPr/>
          <a:lstStyle/>
          <a:p>
            <a:pPr>
              <a:buFont typeface="宋体" pitchFamily="2" charset="-122"/>
              <a:buNone/>
            </a:pPr>
            <a:r>
              <a:rPr lang="zh-CN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本节课</a:t>
            </a:r>
            <a:r>
              <a:rPr lang="zh-CN" sz="2800" dirty="0" smtClean="0">
                <a:solidFill>
                  <a:srgbClr val="27292E"/>
                </a:solidFill>
                <a:latin typeface="Microsoft YaHei UI Light" pitchFamily="34" charset="-122"/>
                <a:ea typeface="Microsoft YaHei UI Light" pitchFamily="34" charset="-122"/>
              </a:rPr>
              <a:t>介绍</a:t>
            </a:r>
            <a:endParaRPr lang="zh-CN" sz="2800" dirty="0" smtClean="0">
              <a:solidFill>
                <a:srgbClr val="27292E"/>
              </a:solidFill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icThem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13341</TotalTime>
  <Words>104</Words>
  <Application>Microsoft Office PowerPoint</Application>
  <PresentationFormat>自定义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Helvetica Light</vt:lpstr>
      <vt:lpstr>Helvetica Neue</vt:lpstr>
      <vt:lpstr>Microsoft YaHei UI Light</vt:lpstr>
      <vt:lpstr>宋体</vt:lpstr>
      <vt:lpstr>Arial</vt:lpstr>
      <vt:lpstr>Calibri</vt:lpstr>
      <vt:lpstr>Helvetica</vt:lpstr>
      <vt:lpstr>EpicTheme</vt:lpstr>
      <vt:lpstr>PowerPoint 演示文稿</vt:lpstr>
      <vt:lpstr>教学目标和成果 </vt:lpstr>
      <vt:lpstr>标题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Romero</dc:creator>
  <cp:lastModifiedBy>黄丞03</cp:lastModifiedBy>
  <cp:revision>185</cp:revision>
  <dcterms:modified xsi:type="dcterms:W3CDTF">2021-04-30T08:13:08Z</dcterms:modified>
</cp:coreProperties>
</file>