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OCKER_MASTER">
    <p:bg>
      <p:bgPr>
        <a:solidFill>
          <a:srgbClr val="1E3A5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body" hasCustomPrompt="1"/>
          </p:nvPr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Title Placeholder</a:t>
            </a:r>
            <a:endParaRPr lang="en-US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1645920"/>
            <a:ext cx="8229600" cy="73152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endParaRPr lang="en-US" dirty="0"/>
          </a:p>
        </p:txBody>
      </p:sp>
      <p:sp>
        <p:nvSpPr>
          <p:cNvPr id="4" name="Text 0"/>
          <p:cNvSpPr/>
          <p:nvPr>
            <p:ph idx="102" type="body" hasCustomPrompt="1"/>
          </p:nvPr>
        </p:nvSpPr>
        <p:spPr>
          <a:xfrm>
            <a:off x="914400" y="2286000"/>
            <a:ext cx="7315200" cy="22860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endParaRPr lang="en-US" dirty="0"/>
          </a:p>
        </p:txBody>
      </p:sp>
      <p:sp>
        <p:nvSpPr>
          <p:cNvPr id="5" name="Shape 0"/>
          <p:cNvSpPr/>
          <p:nvPr/>
        </p:nvSpPr>
        <p:spPr>
          <a:xfrm>
            <a:off x="0" y="4846320"/>
            <a:ext cx="9144000" cy="274320"/>
          </a:xfrm>
          <a:prstGeom prst="rect">
            <a:avLst/>
          </a:prstGeom>
          <a:solidFill>
            <a:srgbClr val="0066CC"/>
          </a:solidFill>
          <a:ln/>
        </p:spPr>
      </p:sp>
      <p:sp>
        <p:nvSpPr>
          <p:cNvPr id="6" name="Text 1"/>
          <p:cNvSpPr/>
          <p:nvPr/>
        </p:nvSpPr>
        <p:spPr>
          <a:xfrm>
            <a:off x="6858000" y="4892040"/>
            <a:ext cx="2103120" cy="1828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10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🐳 Powered by Docker</a:t>
            </a:r>
            <a:endParaRPr lang="en-US" sz="10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body" hasCustomPrompt="1"/>
          </p:nvPr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dirty="0"/>
              <a:t>Docker Container Deployment</a:t>
            </a:r>
            <a:endParaRPr lang="en-US" dirty="0"/>
          </a:p>
        </p:txBody>
      </p:sp>
      <p:sp>
        <p:nvSpPr>
          <p:cNvPr id="3" name="Text 0"/>
          <p:cNvSpPr/>
          <p:nvPr>
            <p:ph idx="101" type="body" hasCustomPrompt="1"/>
          </p:nvPr>
        </p:nvSpPr>
        <p:spPr>
          <a:xfrm>
            <a:off x="457200" y="1645920"/>
            <a:ext cx="8229600" cy="73152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dirty="0"/>
              <a:t>Version 1.0.0</a:t>
            </a:r>
            <a:endParaRPr lang="en-US" dirty="0"/>
          </a:p>
        </p:txBody>
      </p:sp>
      <p:sp>
        <p:nvSpPr>
          <p:cNvPr id="4" name="Text 0"/>
          <p:cNvSpPr/>
          <p:nvPr>
            <p:ph idx="102" type="body" hasCustomPrompt="1"/>
          </p:nvPr>
        </p:nvSpPr>
        <p:spPr>
          <a:xfrm>
            <a:off x="914400" y="2286000"/>
            <a:ext cx="7315200" cy="22860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body" hasCustomPrompt="1"/>
          </p:nvPr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dirty="0"/>
              <a:t>Container Benefits</a:t>
            </a:r>
            <a:endParaRPr lang="en-US" dirty="0"/>
          </a:p>
        </p:txBody>
      </p:sp>
      <p:sp>
        <p:nvSpPr>
          <p:cNvPr id="3" name="Text 0"/>
          <p:cNvSpPr/>
          <p:nvPr>
            <p:ph idx="102" type="body" hasCustomPrompt="1"/>
          </p:nvPr>
        </p:nvSpPr>
        <p:spPr>
          <a:xfrm>
            <a:off x="914400" y="2286000"/>
            <a:ext cx="7315200" cy="22860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dirty="0"/>
              <a:t>• Consistent environment across platforms</a:t>
            </a:r>
            <a:endParaRPr lang="en-US" dirty="0"/>
          </a:p>
          <a:p>
            <a:pPr indent="0" marL="0">
              <a:buNone/>
            </a:pPr>
            <a:r>
              <a:rPr lang="en-US" dirty="0"/>
              <a:t>• Easy scaling and deployment</a:t>
            </a:r>
            <a:endParaRPr lang="en-US" dirty="0"/>
          </a:p>
          <a:p>
            <a:pPr indent="0" marL="0">
              <a:buNone/>
            </a:pPr>
            <a:r>
              <a:rPr lang="en-US" dirty="0"/>
              <a:t>• Isolated dependencies</a:t>
            </a:r>
            <a:endParaRPr lang="en-US" dirty="0"/>
          </a:p>
          <a:p>
            <a:pPr indent="0" marL="0">
              <a:buNone/>
            </a:pPr>
            <a:r>
              <a:rPr lang="en-US" dirty="0"/>
              <a:t>• Quick setup with docker-compose</a:t>
            </a:r>
            <a:endParaRPr lang="en-US" dirty="0"/>
          </a:p>
        </p:txBody>
      </p:sp>
      <p:sp>
        <p:nvSpPr>
          <p:cNvPr id="4" name="Text 0"/>
          <p:cNvSpPr/>
          <p:nvPr>
            <p:ph idx="101" type="body" hasCustomPrompt="1"/>
          </p:nvPr>
        </p:nvSpPr>
        <p:spPr>
          <a:xfrm>
            <a:off x="457200" y="1645920"/>
            <a:ext cx="8229600" cy="73152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>
            <p:ph idx="100" type="body" hasCustomPrompt="1"/>
          </p:nvPr>
        </p:nvSpPr>
        <p:spPr>
          <a:xfrm>
            <a:off x="457200" y="457200"/>
            <a:ext cx="8229600" cy="109728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dirty="0"/>
              <a:t>API Endpoints</a:t>
            </a:r>
            <a:endParaRPr lang="en-US" dirty="0"/>
          </a:p>
        </p:txBody>
      </p:sp>
      <p:graphicFrame>
        <p:nvGraphicFramePr>
          <p:cNvPr id="4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914400" y="1828800"/>
          <a:ext cx="7315200" cy="914400"/>
        </p:xfrm>
        <a:graphic>
          <a:graphicData uri="http://schemas.openxmlformats.org/drawingml/2006/table">
            <a:tbl>
              <a:tblPr/>
              <a:tblGrid>
                <a:gridCol w="2438400"/>
                <a:gridCol w="2438400"/>
                <a:gridCol w="2438400"/>
              </a:tblGrid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Endpoint</a:t>
                      </a:r>
                      <a:endParaRPr lang="en-US" sz="14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Method</a:t>
                      </a:r>
                      <a:endParaRPr lang="en-US" sz="14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Description</a:t>
                      </a:r>
                      <a:endParaRPr lang="en-US" sz="14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/health</a:t>
                      </a:r>
                      <a:endParaRPr lang="en-US" sz="14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GET</a:t>
                      </a:r>
                      <a:endParaRPr lang="en-US" sz="14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Health check</a:t>
                      </a:r>
                      <a:endParaRPr lang="en-US" sz="14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/api/generate-pptx</a:t>
                      </a:r>
                      <a:endParaRPr lang="en-US" sz="14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POST</a:t>
                      </a:r>
                      <a:endParaRPr lang="en-US" sz="14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</a:rPr>
                        <a:t>Generate presentation</a:t>
                      </a:r>
                      <a:endParaRPr lang="en-US" sz="1400" dirty="0"/>
                    </a:p>
                  </a:txBody>
                  <a:tcPr marL="91440" marR="91440" marT="45720" marB="4572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 0"/>
          <p:cNvSpPr/>
          <p:nvPr>
            <p:ph idx="101" type="body" hasCustomPrompt="1"/>
          </p:nvPr>
        </p:nvSpPr>
        <p:spPr>
          <a:xfrm>
            <a:off x="457200" y="1645920"/>
            <a:ext cx="8229600" cy="73152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0"/>
          <p:cNvSpPr/>
          <p:nvPr>
            <p:ph idx="102" type="body" hasCustomPrompt="1"/>
          </p:nvPr>
        </p:nvSpPr>
        <p:spPr>
          <a:xfrm>
            <a:off x="914400" y="2286000"/>
            <a:ext cx="7315200" cy="22860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 Generator API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Master Test</dc:title>
  <dc:subject>Auto-generated presentation</dc:subject>
  <dc:creator>Docker Test</dc:creator>
  <cp:lastModifiedBy>Docker Test</cp:lastModifiedBy>
  <cp:revision>1</cp:revision>
  <dcterms:created xsi:type="dcterms:W3CDTF">2025-07-02T08:16:22Z</dcterms:created>
  <dcterms:modified xsi:type="dcterms:W3CDTF">2025-07-02T08:16:22Z</dcterms:modified>
</cp:coreProperties>
</file>