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181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6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0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4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866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77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9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9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3179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3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titulo de la 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hola de la diapositiva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hola de la diapositiva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Contenido de la diapositiva</a:t>
            </a:r>
          </a:p>
        </p:txBody>
      </p:sp>
      <p:pic>
        <p:nvPicPr>
          <p:cNvPr id="3" name="Picture 2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2" baseType="lpstr">
      <vt:lpstr>Franklin Gothic Book</vt:lpstr>
      <vt:lpstr>Recorte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Patrick Vasquez Sarmiento</dc:creator>
  <cp:lastModifiedBy>Patrick Vasquez Sarmiento</cp:lastModifiedBy>
  <cp:revision>4</cp:revision>
  <dcterms:created xsi:type="dcterms:W3CDTF">2023-10-01T16:56:33Z</dcterms:created>
  <dcterms:modified xsi:type="dcterms:W3CDTF">2023-10-26T18:46:03Z</dcterms:modified>
</cp:coreProperties>
</file>