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81814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865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203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248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28664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4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772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299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697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715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631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CC83715-136F-4290-B3AE-366CEA971D70}" type="datetimeFigureOut">
              <a:rPr lang="es-CL" smtClean="0"/>
              <a:t>26-10-2023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5E4FD92-7F18-42AC-A4C4-F9F249F87892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632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160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2" baseType="lpstr">
      <vt:lpstr>Franklin Gothic Book</vt:lpstr>
      <vt:lpstr>Recorte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</dc:title>
  <dc:creator>Patrick Vasquez Sarmiento</dc:creator>
  <cp:lastModifiedBy>Patrick Vasquez Sarmiento</cp:lastModifiedBy>
  <cp:revision>4</cp:revision>
  <dcterms:created xsi:type="dcterms:W3CDTF">2023-10-01T16:56:33Z</dcterms:created>
  <dcterms:modified xsi:type="dcterms:W3CDTF">2023-10-26T18:46:03Z</dcterms:modified>
</cp:coreProperties>
</file>