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181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86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20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24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866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77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99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697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3179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3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Título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Foto de gato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c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2" baseType="lpstr">
      <vt:lpstr>Franklin Gothic Book</vt:lpstr>
      <vt:lpstr>Recorte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Patrick Vasquez Sarmiento</dc:creator>
  <cp:lastModifiedBy>Patrick Vasquez Sarmiento</cp:lastModifiedBy>
  <cp:revision>4</cp:revision>
  <dcterms:created xsi:type="dcterms:W3CDTF">2023-10-01T16:56:33Z</dcterms:created>
  <dcterms:modified xsi:type="dcterms:W3CDTF">2023-10-26T18:46:03Z</dcterms:modified>
</cp:coreProperties>
</file>