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4" r:id="rId7"/>
    <p:sldId id="260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6489-7154-4CB1-BBA7-955805D7B3DE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3FBD-C613-4DC7-8D2E-0C62B95204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50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6489-7154-4CB1-BBA7-955805D7B3DE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3FBD-C613-4DC7-8D2E-0C62B95204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1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6489-7154-4CB1-BBA7-955805D7B3DE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3FBD-C613-4DC7-8D2E-0C62B95204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03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6489-7154-4CB1-BBA7-955805D7B3DE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3FBD-C613-4DC7-8D2E-0C62B95204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269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6489-7154-4CB1-BBA7-955805D7B3DE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3FBD-C613-4DC7-8D2E-0C62B95204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17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6489-7154-4CB1-BBA7-955805D7B3DE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3FBD-C613-4DC7-8D2E-0C62B95204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39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6489-7154-4CB1-BBA7-955805D7B3DE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3FBD-C613-4DC7-8D2E-0C62B95204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7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6489-7154-4CB1-BBA7-955805D7B3DE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3FBD-C613-4DC7-8D2E-0C62B95204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59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6489-7154-4CB1-BBA7-955805D7B3DE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3FBD-C613-4DC7-8D2E-0C62B95204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18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6489-7154-4CB1-BBA7-955805D7B3DE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3FBD-C613-4DC7-8D2E-0C62B95204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57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6489-7154-4CB1-BBA7-955805D7B3DE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3FBD-C613-4DC7-8D2E-0C62B95204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06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B6489-7154-4CB1-BBA7-955805D7B3DE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A3FBD-C613-4DC7-8D2E-0C62B95204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16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此功能主要的目的是將程式碼每一行做比較，來判斷是否有抄襲的嫌疑，經過計算來比對程式碼之間相似的程度，並設定數值的區間來輸出程式抄襲可能性的高低。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8329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輸出結果</a:t>
            </a:r>
            <a:endParaRPr lang="zh-TW" altLang="en-US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161" y="1825625"/>
            <a:ext cx="8685678" cy="4351338"/>
          </a:xfrm>
        </p:spPr>
      </p:pic>
    </p:spTree>
    <p:extLst>
      <p:ext uri="{BB962C8B-B14F-4D97-AF65-F5344CB8AC3E}">
        <p14:creationId xmlns:p14="http://schemas.microsoft.com/office/powerpoint/2010/main" val="344241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主要利用</a:t>
            </a:r>
            <a:r>
              <a:rPr lang="en-US" altLang="zh-TW" dirty="0" smtClean="0"/>
              <a:t>PERL</a:t>
            </a:r>
            <a:r>
              <a:rPr lang="zh-TW" altLang="en-US" dirty="0" smtClean="0"/>
              <a:t>撰寫。首先讀取當前路徑資料夾內所有的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cpp</a:t>
            </a:r>
            <a:r>
              <a:rPr lang="zh-TW" altLang="en-US" dirty="0" smtClean="0"/>
              <a:t>檔，將第一筆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cpp</a:t>
            </a:r>
            <a:r>
              <a:rPr lang="zh-TW" altLang="en-US" dirty="0" smtClean="0"/>
              <a:t>檔做為比對標準，依序跟其他的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cpp</a:t>
            </a:r>
            <a:r>
              <a:rPr lang="zh-TW" altLang="en-US" dirty="0" smtClean="0"/>
              <a:t>做比對，而後將檔案內程式碼做切除註解、空行、程式碼前後的空白以及單個</a:t>
            </a:r>
            <a:r>
              <a:rPr lang="en-US" altLang="zh-TW" dirty="0" smtClean="0"/>
              <a:t>”{”</a:t>
            </a:r>
            <a:r>
              <a:rPr lang="zh-TW" altLang="en-US" dirty="0" smtClean="0"/>
              <a:t>和</a:t>
            </a:r>
            <a:r>
              <a:rPr lang="en-US" altLang="zh-TW" dirty="0" smtClean="0"/>
              <a:t>”}”</a:t>
            </a:r>
            <a:r>
              <a:rPr lang="zh-TW" altLang="en-US" dirty="0" smtClean="0"/>
              <a:t>的動作並儲存起來，用以增加精確度，最後利用標準程式碼與其他程式碼做每一行比對，讓抄襲的行數與總行數相除便得到相似度之值。一開始我們會輸出標準的程式碼內容以供參考，隨後會輸出檔名、相似度、抄襲的可能性以及總行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切除註解、空行、程式碼前後的空白以及單個</a:t>
            </a:r>
            <a:r>
              <a:rPr lang="en-US" altLang="zh-TW" dirty="0" smtClean="0"/>
              <a:t>”{”</a:t>
            </a:r>
            <a:r>
              <a:rPr lang="zh-TW" altLang="en-US" dirty="0" smtClean="0"/>
              <a:t>和</a:t>
            </a:r>
            <a:r>
              <a:rPr lang="en-US" altLang="zh-TW" dirty="0" smtClean="0"/>
              <a:t>”}”)</a:t>
            </a:r>
            <a:r>
              <a:rPr lang="zh-TW" altLang="en-US" dirty="0" smtClean="0"/>
              <a:t>，以供我們做判斷。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460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161" y="1804604"/>
            <a:ext cx="8685678" cy="4351338"/>
          </a:xfrm>
        </p:spPr>
      </p:pic>
    </p:spTree>
    <p:extLst>
      <p:ext uri="{BB962C8B-B14F-4D97-AF65-F5344CB8AC3E}">
        <p14:creationId xmlns:p14="http://schemas.microsoft.com/office/powerpoint/2010/main" val="268481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161" y="1825625"/>
            <a:ext cx="8685678" cy="4351338"/>
          </a:xfrm>
        </p:spPr>
      </p:pic>
    </p:spTree>
    <p:extLst>
      <p:ext uri="{BB962C8B-B14F-4D97-AF65-F5344CB8AC3E}">
        <p14:creationId xmlns:p14="http://schemas.microsoft.com/office/powerpoint/2010/main" val="367925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161" y="1825625"/>
            <a:ext cx="8685678" cy="4351338"/>
          </a:xfrm>
        </p:spPr>
      </p:pic>
    </p:spTree>
    <p:extLst>
      <p:ext uri="{BB962C8B-B14F-4D97-AF65-F5344CB8AC3E}">
        <p14:creationId xmlns:p14="http://schemas.microsoft.com/office/powerpoint/2010/main" val="3165358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161" y="1825625"/>
            <a:ext cx="8685678" cy="4351338"/>
          </a:xfrm>
        </p:spPr>
      </p:pic>
    </p:spTree>
    <p:extLst>
      <p:ext uri="{BB962C8B-B14F-4D97-AF65-F5344CB8AC3E}">
        <p14:creationId xmlns:p14="http://schemas.microsoft.com/office/powerpoint/2010/main" val="4086567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輸出結果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161" y="1825625"/>
            <a:ext cx="8685678" cy="4351338"/>
          </a:xfrm>
        </p:spPr>
      </p:pic>
    </p:spTree>
    <p:extLst>
      <p:ext uri="{BB962C8B-B14F-4D97-AF65-F5344CB8AC3E}">
        <p14:creationId xmlns:p14="http://schemas.microsoft.com/office/powerpoint/2010/main" val="872002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輸出結果</a:t>
            </a:r>
            <a:endParaRPr lang="zh-TW" altLang="en-US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161" y="1825625"/>
            <a:ext cx="8685678" cy="4351338"/>
          </a:xfrm>
        </p:spPr>
      </p:pic>
    </p:spTree>
    <p:extLst>
      <p:ext uri="{BB962C8B-B14F-4D97-AF65-F5344CB8AC3E}">
        <p14:creationId xmlns:p14="http://schemas.microsoft.com/office/powerpoint/2010/main" val="2913439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輸出結果</a:t>
            </a:r>
            <a:endParaRPr lang="zh-TW" altLang="en-US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161" y="1825625"/>
            <a:ext cx="8685678" cy="4351338"/>
          </a:xfrm>
        </p:spPr>
      </p:pic>
    </p:spTree>
    <p:extLst>
      <p:ext uri="{BB962C8B-B14F-4D97-AF65-F5344CB8AC3E}">
        <p14:creationId xmlns:p14="http://schemas.microsoft.com/office/powerpoint/2010/main" val="1540803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205</Words>
  <Application>Microsoft Office PowerPoint</Application>
  <PresentationFormat>寬螢幕</PresentationFormat>
  <Paragraphs>12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程式功能</vt:lpstr>
      <vt:lpstr>設計方式</vt:lpstr>
      <vt:lpstr>程式碼</vt:lpstr>
      <vt:lpstr>程式碼</vt:lpstr>
      <vt:lpstr>程式碼</vt:lpstr>
      <vt:lpstr>程式碼</vt:lpstr>
      <vt:lpstr>輸出結果</vt:lpstr>
      <vt:lpstr>輸出結果</vt:lpstr>
      <vt:lpstr>輸出結果</vt:lpstr>
      <vt:lpstr>輸出結果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程式功能</dc:title>
  <dc:creator>上毅 楊</dc:creator>
  <cp:lastModifiedBy>上毅 楊</cp:lastModifiedBy>
  <cp:revision>5</cp:revision>
  <dcterms:created xsi:type="dcterms:W3CDTF">2019-06-09T08:15:41Z</dcterms:created>
  <dcterms:modified xsi:type="dcterms:W3CDTF">2019-06-09T08:55:12Z</dcterms:modified>
</cp:coreProperties>
</file>