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67" r:id="rId7"/>
    <p:sldId id="266" r:id="rId8"/>
    <p:sldId id="265" r:id="rId9"/>
    <p:sldId id="264" r:id="rId10"/>
    <p:sldId id="269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UNIX</a:t>
            </a:r>
            <a:r>
              <a:rPr lang="zh-TW" altLang="en-US" dirty="0" smtClean="0"/>
              <a:t> 期末報告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抄襲殺手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楊上毅，高浩然，張友澤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610" y="2003901"/>
            <a:ext cx="6240780" cy="37185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OUTPUT:Sample</a:t>
            </a:r>
            <a:endParaRPr lang="zh-TW" altLang="en-US" dirty="0"/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4030" y="2316321"/>
            <a:ext cx="5615940" cy="30937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OUTPUT:</a:t>
            </a:r>
            <a:r>
              <a:rPr lang="zh-TW" altLang="en-US" dirty="0" smtClean="0"/>
              <a:t>抓到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8310" y="2682081"/>
            <a:ext cx="5707380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853531"/>
            <a:ext cx="5486400" cy="20193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5560" y="2819241"/>
            <a:ext cx="3992880" cy="208788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261060"/>
            <a:ext cx="9144000" cy="52251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3950" y="1702911"/>
            <a:ext cx="6896100" cy="43205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7605" y="1600200"/>
            <a:ext cx="786879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5736" y="1600200"/>
            <a:ext cx="5932528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1406" y="1600200"/>
            <a:ext cx="6841188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8146" y="1600200"/>
            <a:ext cx="588770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0274" y="1600200"/>
            <a:ext cx="7423451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2853" y="1600200"/>
            <a:ext cx="773829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如螢幕大小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UNIX 期末報告:  抄襲殺手</vt:lpstr>
      <vt:lpstr>程式碼(上)</vt:lpstr>
      <vt:lpstr>程式碼(下)</vt:lpstr>
      <vt:lpstr>CODE範例</vt:lpstr>
      <vt:lpstr>CODE範例</vt:lpstr>
      <vt:lpstr>CODE範例</vt:lpstr>
      <vt:lpstr>CODE範例</vt:lpstr>
      <vt:lpstr>CODE範例</vt:lpstr>
      <vt:lpstr>CODE範例</vt:lpstr>
      <vt:lpstr>CODE範例</vt:lpstr>
      <vt:lpstr>OUTPUT:Sample</vt:lpstr>
      <vt:lpstr>OUTPUT:抓到!</vt:lpstr>
      <vt:lpstr>OUTPUT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期末報告:  抄襲殺手</dc:title>
  <dc:creator>張友澤</dc:creator>
  <cp:lastModifiedBy>張友澤</cp:lastModifiedBy>
  <cp:revision>2</cp:revision>
  <dcterms:created xsi:type="dcterms:W3CDTF">2019-06-09T07:53:55Z</dcterms:created>
  <dcterms:modified xsi:type="dcterms:W3CDTF">2019-06-09T09:21:42Z</dcterms:modified>
</cp:coreProperties>
</file>