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57" r:id="rId5"/>
    <p:sldId id="258" r:id="rId6"/>
    <p:sldId id="263" r:id="rId7"/>
    <p:sldId id="268" r:id="rId8"/>
    <p:sldId id="267" r:id="rId9"/>
    <p:sldId id="266" r:id="rId10"/>
    <p:sldId id="265" r:id="rId11"/>
    <p:sldId id="264" r:id="rId12"/>
    <p:sldId id="269" r:id="rId13"/>
    <p:sldId id="259" r:id="rId14"/>
    <p:sldId id="260" r:id="rId15"/>
    <p:sldId id="261" r:id="rId16"/>
    <p:sldId id="26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16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28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1338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134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6093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600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849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8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55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11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69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7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00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31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74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73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C0401-63C5-4F1F-A531-9BDA845F9C77}" type="datetimeFigureOut">
              <a:rPr lang="zh-TW" altLang="en-US" smtClean="0"/>
              <a:pPr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07379E-FE66-4A75-8749-F040FDD52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80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UNIX</a:t>
            </a:r>
            <a:r>
              <a:rPr lang="zh-TW" altLang="en-US" dirty="0"/>
              <a:t> 期末報告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zh-TW" altLang="en-US" dirty="0"/>
              <a:t>抄襲殺手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楊上毅，高浩然，張友澤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範例</a:t>
            </a:r>
          </a:p>
        </p:txBody>
      </p:sp>
      <p:pic>
        <p:nvPicPr>
          <p:cNvPr id="4" name="內容版面配置區 3" descr="1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599" y="1700808"/>
            <a:ext cx="7111486" cy="43357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範例</a:t>
            </a:r>
          </a:p>
        </p:txBody>
      </p:sp>
      <p:pic>
        <p:nvPicPr>
          <p:cNvPr id="4" name="內容版面配置區 3" descr="1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700808"/>
            <a:ext cx="6885928" cy="402743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範例</a:t>
            </a:r>
          </a:p>
        </p:txBody>
      </p:sp>
      <p:pic>
        <p:nvPicPr>
          <p:cNvPr id="4" name="內容版面配置區 3" descr="1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599" y="1772816"/>
            <a:ext cx="7028245" cy="418777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OUTPUT:Sample</a:t>
            </a:r>
            <a:endParaRPr lang="zh-TW" altLang="en-US" dirty="0"/>
          </a:p>
        </p:txBody>
      </p:sp>
      <p:pic>
        <p:nvPicPr>
          <p:cNvPr id="4" name="內容版面配置區 3" descr="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5836" y="2554446"/>
            <a:ext cx="5615940" cy="309372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OUTPUT:</a:t>
            </a:r>
            <a:r>
              <a:rPr lang="zh-TW" altLang="en-US" dirty="0"/>
              <a:t>抓到</a:t>
            </a:r>
            <a:r>
              <a:rPr lang="en-US" altLang="zh-TW" dirty="0"/>
              <a:t>!</a:t>
            </a:r>
            <a:endParaRPr lang="zh-TW" altLang="en-US" dirty="0"/>
          </a:p>
        </p:txBody>
      </p:sp>
      <p:pic>
        <p:nvPicPr>
          <p:cNvPr id="4" name="內容版面配置區 3" descr="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30116" y="2920206"/>
            <a:ext cx="5707380" cy="23622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pic>
        <p:nvPicPr>
          <p:cNvPr id="4" name="內容版面配置區 3" descr="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0606" y="3091656"/>
            <a:ext cx="5486400" cy="20193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pic>
        <p:nvPicPr>
          <p:cNvPr id="6" name="內容版面配置區 5" descr="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87366" y="3057366"/>
            <a:ext cx="3992880" cy="208788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第三關設計方式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主要利用</a:t>
            </a:r>
            <a:r>
              <a:rPr lang="en-US" altLang="zh-TW" dirty="0"/>
              <a:t>PERL</a:t>
            </a:r>
            <a:r>
              <a:rPr lang="zh-TW" altLang="en-US" dirty="0"/>
              <a:t>撰寫。首先讀取當前路徑資料夾內所有的</a:t>
            </a:r>
            <a:r>
              <a:rPr lang="en-US" altLang="zh-TW" dirty="0"/>
              <a:t>.</a:t>
            </a:r>
            <a:r>
              <a:rPr lang="en-US" altLang="zh-TW" dirty="0" err="1"/>
              <a:t>cpp</a:t>
            </a:r>
            <a:r>
              <a:rPr lang="zh-TW" altLang="en-US" dirty="0"/>
              <a:t>檔，將第一筆</a:t>
            </a:r>
            <a:r>
              <a:rPr lang="en-US" altLang="zh-TW" dirty="0"/>
              <a:t>.</a:t>
            </a:r>
            <a:r>
              <a:rPr lang="en-US" altLang="zh-TW" dirty="0" err="1"/>
              <a:t>cpp</a:t>
            </a:r>
            <a:r>
              <a:rPr lang="zh-TW" altLang="en-US" dirty="0"/>
              <a:t>檔做為比對標準，依序跟其他的</a:t>
            </a:r>
            <a:r>
              <a:rPr lang="en-US" altLang="zh-TW" dirty="0"/>
              <a:t>.</a:t>
            </a:r>
            <a:r>
              <a:rPr lang="en-US" altLang="zh-TW" dirty="0" err="1"/>
              <a:t>cpp</a:t>
            </a:r>
            <a:r>
              <a:rPr lang="zh-TW" altLang="en-US" dirty="0"/>
              <a:t>做比對，而後將檔案內程式碼做切除註解、空行、程式碼前後的空白以及單個</a:t>
            </a:r>
            <a:r>
              <a:rPr lang="en-US" altLang="zh-TW" dirty="0"/>
              <a:t>”{”</a:t>
            </a:r>
            <a:r>
              <a:rPr lang="zh-TW" altLang="en-US" dirty="0"/>
              <a:t>和</a:t>
            </a:r>
            <a:r>
              <a:rPr lang="en-US" altLang="zh-TW" dirty="0"/>
              <a:t>”}”</a:t>
            </a:r>
            <a:r>
              <a:rPr lang="zh-TW" altLang="en-US" dirty="0"/>
              <a:t>的動作並儲存起來，用以增加精確度，最後利用標準程式碼與其他程式碼做每一行比對，讓抄襲的行數與總行數相除便得到相似度之值。一開始我們會輸出標準的程式碼內容以供參考，隨後會輸出檔名、相似度、抄襲的可能性以及總行數</a:t>
            </a:r>
            <a:r>
              <a:rPr lang="en-US" altLang="zh-TW" dirty="0"/>
              <a:t>(</a:t>
            </a:r>
            <a:r>
              <a:rPr lang="zh-TW" altLang="en-US" dirty="0"/>
              <a:t>切除註解、空行、程式碼前後的空白以及單個</a:t>
            </a:r>
            <a:r>
              <a:rPr lang="en-US" altLang="zh-TW" dirty="0"/>
              <a:t>”{”</a:t>
            </a:r>
            <a:r>
              <a:rPr lang="zh-TW" altLang="en-US" dirty="0"/>
              <a:t>和</a:t>
            </a:r>
            <a:r>
              <a:rPr lang="en-US" altLang="zh-TW" dirty="0"/>
              <a:t>”}”)</a:t>
            </a:r>
            <a:r>
              <a:rPr lang="zh-TW" altLang="en-US" dirty="0"/>
              <a:t>，以供我們做判斷。</a:t>
            </a:r>
          </a:p>
        </p:txBody>
      </p:sp>
    </p:spTree>
    <p:extLst>
      <p:ext uri="{BB962C8B-B14F-4D97-AF65-F5344CB8AC3E}">
        <p14:creationId xmlns:p14="http://schemas.microsoft.com/office/powerpoint/2010/main" val="2664604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106996" cy="4061431"/>
          </a:xfrm>
        </p:spPr>
      </p:pic>
    </p:spTree>
    <p:extLst>
      <p:ext uri="{BB962C8B-B14F-4D97-AF65-F5344CB8AC3E}">
        <p14:creationId xmlns:p14="http://schemas.microsoft.com/office/powerpoint/2010/main" val="2684818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01" y="1556792"/>
            <a:ext cx="7850997" cy="3933181"/>
          </a:xfrm>
        </p:spPr>
      </p:pic>
    </p:spTree>
    <p:extLst>
      <p:ext uri="{BB962C8B-B14F-4D97-AF65-F5344CB8AC3E}">
        <p14:creationId xmlns:p14="http://schemas.microsoft.com/office/powerpoint/2010/main" val="367925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569094-EF5D-4E50-A52E-FCCC8D01B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7" y="908720"/>
            <a:ext cx="6347713" cy="1320800"/>
          </a:xfrm>
        </p:spPr>
        <p:txBody>
          <a:bodyPr/>
          <a:lstStyle/>
          <a:p>
            <a:r>
              <a:rPr lang="zh-TW" altLang="zh-TW" b="1" dirty="0"/>
              <a:t>動機</a:t>
            </a:r>
            <a:r>
              <a:rPr lang="en-US" altLang="zh-TW" b="1" dirty="0"/>
              <a:t>: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2AEC8-C80C-4D96-9528-9B8DB3406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02" y="1930400"/>
            <a:ext cx="6698705" cy="4268547"/>
          </a:xfrm>
        </p:spPr>
        <p:txBody>
          <a:bodyPr/>
          <a:lstStyle/>
          <a:p>
            <a:r>
              <a:rPr lang="en-US" altLang="zh-TW" dirty="0"/>
              <a:t>		</a:t>
            </a:r>
            <a:r>
              <a:rPr lang="zh-TW" altLang="zh-TW" dirty="0"/>
              <a:t>會有這個動機是因為之前修過的某堂講座課，最後期末的報告完成後，被教授的程式偵測到有抄襲，結果是因為兩個人引用了同一段文章，所以才被程式誤以為是抄襲，所以我們就在想抓抄襲的程式有哪些特徵可以比對，發現可以教授是利用相同的字數佔總字數的比例來抓抄襲，但因為只是文字報告的關係，所以抓抄襲比較容易。而我們又想到如果是程式作業的話，要判斷的特徵一定更多，而每個同學交上來的作業量也非常多，所以助教如果只用人工來檢查的話，一定會花掉很多時間，為了減輕人力的工作量，我們決定寫一個程式來抓</a:t>
            </a:r>
            <a:r>
              <a:rPr lang="en-US" altLang="zh-TW" dirty="0"/>
              <a:t>C++</a:t>
            </a:r>
            <a:r>
              <a:rPr lang="zh-TW" altLang="zh-TW" dirty="0"/>
              <a:t>抄襲。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878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700808"/>
            <a:ext cx="7878079" cy="3946749"/>
          </a:xfrm>
        </p:spPr>
      </p:pic>
    </p:spTree>
    <p:extLst>
      <p:ext uri="{BB962C8B-B14F-4D97-AF65-F5344CB8AC3E}">
        <p14:creationId xmlns:p14="http://schemas.microsoft.com/office/powerpoint/2010/main" val="3165358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7850997" cy="3933181"/>
          </a:xfrm>
        </p:spPr>
      </p:pic>
    </p:spTree>
    <p:extLst>
      <p:ext uri="{BB962C8B-B14F-4D97-AF65-F5344CB8AC3E}">
        <p14:creationId xmlns:p14="http://schemas.microsoft.com/office/powerpoint/2010/main" val="4086567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輸出結果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628800"/>
            <a:ext cx="7707262" cy="3861173"/>
          </a:xfrm>
        </p:spPr>
      </p:pic>
    </p:spTree>
    <p:extLst>
      <p:ext uri="{BB962C8B-B14F-4D97-AF65-F5344CB8AC3E}">
        <p14:creationId xmlns:p14="http://schemas.microsoft.com/office/powerpoint/2010/main" val="872002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輸出結果</a:t>
            </a: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9" y="1556792"/>
            <a:ext cx="8282201" cy="4149205"/>
          </a:xfrm>
        </p:spPr>
      </p:pic>
    </p:spTree>
    <p:extLst>
      <p:ext uri="{BB962C8B-B14F-4D97-AF65-F5344CB8AC3E}">
        <p14:creationId xmlns:p14="http://schemas.microsoft.com/office/powerpoint/2010/main" val="2913439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輸出結果</a:t>
            </a: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62409"/>
            <a:ext cx="7850997" cy="3933181"/>
          </a:xfrm>
        </p:spPr>
      </p:pic>
    </p:spTree>
    <p:extLst>
      <p:ext uri="{BB962C8B-B14F-4D97-AF65-F5344CB8AC3E}">
        <p14:creationId xmlns:p14="http://schemas.microsoft.com/office/powerpoint/2010/main" val="1540803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輸出結果</a:t>
            </a: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0808"/>
            <a:ext cx="8192877" cy="4104456"/>
          </a:xfrm>
        </p:spPr>
      </p:pic>
    </p:spTree>
    <p:extLst>
      <p:ext uri="{BB962C8B-B14F-4D97-AF65-F5344CB8AC3E}">
        <p14:creationId xmlns:p14="http://schemas.microsoft.com/office/powerpoint/2010/main" val="344241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654501-B411-470A-87AE-AEE33987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設計方向</a:t>
            </a:r>
            <a:r>
              <a:rPr lang="en-US" altLang="zh-TW" b="1" dirty="0"/>
              <a:t>: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28229F-78C7-4EA8-AC0C-BC657996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700808"/>
            <a:ext cx="7058745" cy="4824536"/>
          </a:xfrm>
        </p:spPr>
        <p:txBody>
          <a:bodyPr>
            <a:normAutofit fontScale="92500" lnSpcReduction="20000"/>
          </a:bodyPr>
          <a:lstStyle/>
          <a:p>
            <a:r>
              <a:rPr lang="zh-TW" altLang="zh-TW" dirty="0"/>
              <a:t>我們是以檢查</a:t>
            </a:r>
            <a:r>
              <a:rPr lang="en-US" altLang="zh-TW" dirty="0"/>
              <a:t>C++</a:t>
            </a:r>
            <a:r>
              <a:rPr lang="zh-TW" altLang="zh-TW" dirty="0"/>
              <a:t>的</a:t>
            </a:r>
            <a:r>
              <a:rPr lang="en-US" altLang="zh-TW" dirty="0"/>
              <a:t>CODE</a:t>
            </a:r>
            <a:r>
              <a:rPr lang="zh-TW" altLang="zh-TW" dirty="0"/>
              <a:t>為目標，方法有</a:t>
            </a:r>
            <a:r>
              <a:rPr lang="en-US" altLang="zh-TW" dirty="0"/>
              <a:t>3</a:t>
            </a:r>
            <a:r>
              <a:rPr lang="zh-TW" altLang="zh-TW" dirty="0"/>
              <a:t>個，是以階段性來進行</a:t>
            </a:r>
            <a:r>
              <a:rPr lang="en-US" altLang="zh-TW" dirty="0"/>
              <a:t> ,</a:t>
            </a:r>
            <a:r>
              <a:rPr lang="zh-TW" altLang="zh-TW" dirty="0"/>
              <a:t>一層沒通過就越可疑</a:t>
            </a:r>
            <a:r>
              <a:rPr lang="en-US" altLang="zh-TW" dirty="0"/>
              <a:t>(</a:t>
            </a:r>
            <a:r>
              <a:rPr lang="zh-TW" altLang="zh-TW" dirty="0"/>
              <a:t>機率越大</a:t>
            </a:r>
            <a:r>
              <a:rPr lang="en-US" altLang="zh-TW" dirty="0"/>
              <a:t>)</a:t>
            </a:r>
            <a:r>
              <a:rPr lang="zh-TW" altLang="zh-TW" dirty="0"/>
              <a:t>，</a:t>
            </a:r>
            <a:r>
              <a:rPr lang="en-US" altLang="zh-TW" dirty="0"/>
              <a:t>3</a:t>
            </a:r>
            <a:r>
              <a:rPr lang="zh-TW" altLang="zh-TW" dirty="0"/>
              <a:t>層都沒就會判定你抄襲的機率很大。</a:t>
            </a:r>
          </a:p>
          <a:p>
            <a:r>
              <a:rPr lang="zh-TW" altLang="zh-TW" b="1" dirty="0"/>
              <a:t>第一關</a:t>
            </a:r>
            <a:r>
              <a:rPr lang="en-US" altLang="zh-TW" b="1" dirty="0"/>
              <a:t>:</a:t>
            </a:r>
            <a:r>
              <a:rPr lang="zh-TW" altLang="zh-TW" dirty="0"/>
              <a:t>字數以及變數名稱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zh-TW" dirty="0"/>
              <a:t>很多人抄襲都很懶 直接改變數名稱 基本上被我們抓到變數名稱太過</a:t>
            </a:r>
            <a:r>
              <a:rPr lang="en-US" altLang="zh-TW" dirty="0"/>
              <a:t>	</a:t>
            </a:r>
            <a:r>
              <a:rPr lang="zh-TW" altLang="zh-TW" dirty="0"/>
              <a:t>相似</a:t>
            </a:r>
            <a:r>
              <a:rPr lang="en-US" altLang="zh-TW" dirty="0"/>
              <a:t>	</a:t>
            </a:r>
            <a:r>
              <a:rPr lang="zh-TW" altLang="zh-TW" dirty="0"/>
              <a:t>那機率就會大增</a:t>
            </a:r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r>
              <a:rPr lang="zh-TW" altLang="zh-TW" b="1" dirty="0"/>
              <a:t>第二關</a:t>
            </a:r>
            <a:r>
              <a:rPr lang="en-US" altLang="zh-TW" b="1" dirty="0"/>
              <a:t>:</a:t>
            </a:r>
            <a:r>
              <a:rPr lang="zh-TW" altLang="zh-TW" dirty="0"/>
              <a:t>特定語法的數量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Ex:if,while</a:t>
            </a:r>
            <a:r>
              <a:rPr lang="en-US" altLang="zh-TW" dirty="0"/>
              <a:t> </a:t>
            </a:r>
            <a:r>
              <a:rPr lang="zh-TW" altLang="zh-TW" dirty="0"/>
              <a:t>的數量。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zh-TW" dirty="0"/>
              <a:t>可以利用這些語法的數量大致抓到該程式的結構</a:t>
            </a:r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r>
              <a:rPr lang="zh-TW" altLang="zh-TW" b="1" dirty="0"/>
              <a:t>第三關</a:t>
            </a:r>
            <a:r>
              <a:rPr lang="en-US" altLang="zh-TW" b="1" dirty="0"/>
              <a:t>:</a:t>
            </a:r>
            <a:r>
              <a:rPr lang="zh-TW" altLang="zh-TW" dirty="0"/>
              <a:t>段落的排列組合</a:t>
            </a:r>
            <a:r>
              <a:rPr lang="en-US" altLang="zh-TW" dirty="0"/>
              <a:t>: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zh-TW" dirty="0"/>
              <a:t>有些人會把某幾段調換或往上挪，我們利用把全部段落都作排列組</a:t>
            </a:r>
            <a:r>
              <a:rPr lang="en-US" altLang="zh-TW" dirty="0"/>
              <a:t>	</a:t>
            </a:r>
            <a:r>
              <a:rPr lang="zh-TW" altLang="zh-TW" dirty="0"/>
              <a:t>合來比</a:t>
            </a:r>
            <a:r>
              <a:rPr lang="en-US" altLang="zh-TW" dirty="0"/>
              <a:t>	</a:t>
            </a:r>
            <a:r>
              <a:rPr lang="zh-TW" altLang="zh-TW" dirty="0"/>
              <a:t>對，因為已經是最後一關了，所以比較細， 排列完之後，</a:t>
            </a:r>
            <a:r>
              <a:rPr lang="en-US" altLang="zh-TW" dirty="0"/>
              <a:t>	</a:t>
            </a:r>
            <a:r>
              <a:rPr lang="zh-TW" altLang="zh-TW" dirty="0"/>
              <a:t>會一行一行比</a:t>
            </a:r>
            <a:r>
              <a:rPr lang="en-US" altLang="zh-TW" dirty="0"/>
              <a:t>	</a:t>
            </a:r>
            <a:r>
              <a:rPr lang="zh-TW" altLang="zh-TW" dirty="0"/>
              <a:t>對，如果比對到的那行太相似就會加幾分，都比較完</a:t>
            </a:r>
            <a:r>
              <a:rPr lang="en-US" altLang="zh-TW" dirty="0"/>
              <a:t>	</a:t>
            </a:r>
            <a:r>
              <a:rPr lang="zh-TW" altLang="zh-TW" dirty="0"/>
              <a:t>再看分數有沒有超過</a:t>
            </a:r>
            <a:r>
              <a:rPr lang="en-US" altLang="zh-TW" dirty="0"/>
              <a:t>	</a:t>
            </a:r>
            <a:r>
              <a:rPr lang="zh-TW" altLang="zh-TW" dirty="0"/>
              <a:t>某個標準，有超過就代表這個階段被判定可</a:t>
            </a:r>
            <a:r>
              <a:rPr lang="en-US" altLang="zh-TW" dirty="0"/>
              <a:t>	</a:t>
            </a:r>
            <a:r>
              <a:rPr lang="zh-TW" altLang="zh-TW" dirty="0"/>
              <a:t>疑。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962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第一關第二關程式碼</a:t>
            </a:r>
            <a:r>
              <a:rPr lang="en-US" altLang="zh-TW" dirty="0"/>
              <a:t>(</a:t>
            </a:r>
            <a:r>
              <a:rPr lang="zh-TW" altLang="en-US" dirty="0"/>
              <a:t>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2287474"/>
            <a:ext cx="6348413" cy="362766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第一關第二關程式碼</a:t>
            </a:r>
            <a:r>
              <a:rPr lang="en-US" altLang="zh-TW" dirty="0"/>
              <a:t>(</a:t>
            </a:r>
            <a:r>
              <a:rPr lang="zh-TW" altLang="en-US" dirty="0"/>
              <a:t>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6187" y="2160588"/>
            <a:ext cx="6195238" cy="388143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範例</a:t>
            </a:r>
          </a:p>
        </p:txBody>
      </p:sp>
      <p:pic>
        <p:nvPicPr>
          <p:cNvPr id="4" name="內容版面配置區 3" descr="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556792"/>
            <a:ext cx="7954764" cy="457541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範例</a:t>
            </a:r>
          </a:p>
        </p:txBody>
      </p:sp>
      <p:pic>
        <p:nvPicPr>
          <p:cNvPr id="4" name="內容版面配置區 3" descr="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39957" y="2160588"/>
            <a:ext cx="5087698" cy="388143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範例</a:t>
            </a:r>
          </a:p>
        </p:txBody>
      </p:sp>
      <p:pic>
        <p:nvPicPr>
          <p:cNvPr id="4" name="內容版面配置區 3" descr="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2146" y="1763167"/>
            <a:ext cx="6779623" cy="448523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範例</a:t>
            </a:r>
          </a:p>
        </p:txBody>
      </p:sp>
      <p:pic>
        <p:nvPicPr>
          <p:cNvPr id="4" name="內容版面配置區 3" descr="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4419" y="1340768"/>
            <a:ext cx="6202893" cy="476825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275</Words>
  <Application>Microsoft Office PowerPoint</Application>
  <PresentationFormat>如螢幕大小 (4:3)</PresentationFormat>
  <Paragraphs>38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多面向</vt:lpstr>
      <vt:lpstr>UNIX 期末報告:  抄襲殺手</vt:lpstr>
      <vt:lpstr>動機: </vt:lpstr>
      <vt:lpstr>設計方向: </vt:lpstr>
      <vt:lpstr>第一關第二關程式碼(上)</vt:lpstr>
      <vt:lpstr>第一關第二關程式碼(下)</vt:lpstr>
      <vt:lpstr>CODE範例</vt:lpstr>
      <vt:lpstr>CODE範例</vt:lpstr>
      <vt:lpstr>CODE範例</vt:lpstr>
      <vt:lpstr>CODE範例</vt:lpstr>
      <vt:lpstr>CODE範例</vt:lpstr>
      <vt:lpstr>CODE範例</vt:lpstr>
      <vt:lpstr>CODE範例</vt:lpstr>
      <vt:lpstr>OUTPUT:Sample</vt:lpstr>
      <vt:lpstr>OUTPUT:抓到!</vt:lpstr>
      <vt:lpstr>OUTPUT</vt:lpstr>
      <vt:lpstr>OUTPUT</vt:lpstr>
      <vt:lpstr>第三關設計方式</vt:lpstr>
      <vt:lpstr>程式碼</vt:lpstr>
      <vt:lpstr>程式碼</vt:lpstr>
      <vt:lpstr>程式碼</vt:lpstr>
      <vt:lpstr>程式碼</vt:lpstr>
      <vt:lpstr>輸出結果</vt:lpstr>
      <vt:lpstr>輸出結果</vt:lpstr>
      <vt:lpstr>輸出結果</vt:lpstr>
      <vt:lpstr>輸出結果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期末報告:  抄襲殺手</dc:title>
  <dc:creator>張友澤</dc:creator>
  <cp:lastModifiedBy>浩然 高</cp:lastModifiedBy>
  <cp:revision>3</cp:revision>
  <dcterms:created xsi:type="dcterms:W3CDTF">2019-06-09T07:53:55Z</dcterms:created>
  <dcterms:modified xsi:type="dcterms:W3CDTF">2019-06-09T14:57:25Z</dcterms:modified>
</cp:coreProperties>
</file>