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401-63C5-4F1F-A531-9BDA845F9C77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379E-FE66-4A75-8749-F040FDD52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UNIX</a:t>
            </a:r>
            <a:r>
              <a:rPr lang="zh-TW" altLang="en-US" dirty="0" smtClean="0"/>
              <a:t> 期末報告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抄襲殺手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楊上毅，高浩然，張友澤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261060"/>
            <a:ext cx="9144000" cy="52251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3950" y="1702911"/>
            <a:ext cx="6896100" cy="43205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OUTPUT:Sample</a:t>
            </a:r>
            <a:endParaRPr lang="zh-TW" altLang="en-US" dirty="0"/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4030" y="2316321"/>
            <a:ext cx="5615940" cy="30937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OUTPUT:</a:t>
            </a:r>
            <a:r>
              <a:rPr lang="zh-TW" altLang="en-US" dirty="0" smtClean="0"/>
              <a:t>抓到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8310" y="2682081"/>
            <a:ext cx="5707380" cy="2362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853531"/>
            <a:ext cx="5486400" cy="20193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5560" y="2819241"/>
            <a:ext cx="3992880" cy="208788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如螢幕大小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UNIX 期末報告:  抄襲殺手</vt:lpstr>
      <vt:lpstr>程式碼(上)</vt:lpstr>
      <vt:lpstr>程式碼(下)</vt:lpstr>
      <vt:lpstr>OUTPUT:Sample</vt:lpstr>
      <vt:lpstr>OUTPUT:抓到!</vt:lpstr>
      <vt:lpstr>OUTPUT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期末報告:  抄襲殺手</dc:title>
  <dc:creator>張友澤</dc:creator>
  <cp:lastModifiedBy>張友澤</cp:lastModifiedBy>
  <cp:revision>1</cp:revision>
  <dcterms:created xsi:type="dcterms:W3CDTF">2019-06-09T07:53:55Z</dcterms:created>
  <dcterms:modified xsi:type="dcterms:W3CDTF">2019-06-09T08:31:31Z</dcterms:modified>
</cp:coreProperties>
</file>